
<file path=[Content_Types].xml><?xml version="1.0" encoding="utf-8"?>
<Types xmlns="http://schemas.openxmlformats.org/package/2006/content-types">
  <Override PartName="/ppt/slideMasters/slideMaster3.xml" ContentType="application/vnd.openxmlformats-officedocument.presentationml.slideMaster+xml"/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5.xml" ContentType="application/vnd.openxmlformats-officedocument.theme+xml"/>
  <Override PartName="/ppt/notesSlides/notesSlide2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28.xml" ContentType="application/vnd.openxmlformats-officedocument.presentationml.slideLayout+xml"/>
  <Override PartName="/ppt/theme/theme3.xml" ContentType="application/vnd.openxmlformats-officedocument.theme+xml"/>
  <Override PartName="/ppt/slides/slide2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26.xml" ContentType="application/vnd.openxmlformats-officedocument.presentationml.slideLayout+xml"/>
  <Default Extension="wmf" ContentType="image/x-wmf"/>
  <Default Extension="rels" ContentType="application/vnd.openxmlformats-package.relationships+xml"/>
  <Default Extension="xml" ContentType="application/xml"/>
  <Override PartName="/ppt/slides/slide14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3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s/slide10.xml" ContentType="application/vnd.openxmlformats-officedocument.presentationml.slide+xml"/>
  <Override PartName="/ppt/slides/slide12.xml" ContentType="application/vnd.openxmlformats-officedocument.presentationml.slide+xml"/>
  <Override PartName="/ppt/slides/slide21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20.xml" ContentType="application/vnd.openxmlformats-officedocument.presentationml.slideLayout+xml"/>
  <Override PartName="/ppt/notesSlides/notesSlide9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10.xml" ContentType="application/vnd.openxmlformats-officedocument.presentationml.notes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handoutMasters/handoutMaster1.xml" ContentType="application/vnd.openxmlformats-officedocument.presentationml.handoutMaster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ppt/slideMasters/slideMaster2.xml" ContentType="application/vnd.openxmlformats-officedocument.presentationml.slideMaster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theme/theme4.xml" ContentType="application/vnd.openxmlformats-officedocument.theme+xml"/>
  <Override PartName="/ppt/notesSlides/notesSlide1.xml" ContentType="application/vnd.openxmlformats-officedocument.presentationml.notesSlide+xml"/>
  <Default Extension="bin" ContentType="application/vnd.openxmlformats-officedocument.oleObject"/>
  <Override PartName="/ppt/notesSlides/notesSlide3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slideLayouts/slideLayout27.xml" ContentType="application/vnd.openxmlformats-officedocument.presentationml.slideLayout+xml"/>
  <Override PartName="/ppt/slides/slide1.xml" ContentType="application/vnd.openxmlformats-officedocument.presentationml.slide+xml"/>
  <Override PartName="/ppt/slides/slide15.xml" ContentType="application/vnd.openxmlformats-officedocument.presentationml.slide+xml"/>
  <Override PartName="/ppt/slides/slide24.xml" ContentType="application/vnd.openxmlformats-officedocument.presentationml.slide+xml"/>
  <Default Extension="jpeg" ContentType="image/jpeg"/>
  <Override PartName="/ppt/slideLayouts/slideLayout3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25.xml" ContentType="application/vnd.openxmlformats-officedocument.presentationml.slideLayout+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22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23.xml" ContentType="application/vnd.openxmlformats-officedocument.presentationml.slideLayout+xml"/>
  <Default Extension="wav" ContentType="audio/wav"/>
  <Override PartName="/docProps/app.xml" ContentType="application/vnd.openxmlformats-officedocument.extended-properties+xml"/>
  <Override PartName="/ppt/slides/slide11.xml" ContentType="application/vnd.openxmlformats-officedocument.presentationml.slide+xml"/>
  <Override PartName="/ppt/slides/slide20.xml" ContentType="application/vnd.openxmlformats-officedocument.presentationml.slide+xml"/>
  <Override PartName="/ppt/slideLayouts/slideLayout12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Override PartName="/ppt/notesSlides/notesSlide8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6.xml" ContentType="application/vnd.openxmlformats-officedocument.presentationml.notesSlid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4261" r:id="rId2"/>
    <p:sldMasterId id="2147484618" r:id="rId3"/>
  </p:sldMasterIdLst>
  <p:notesMasterIdLst>
    <p:notesMasterId r:id="rId28"/>
  </p:notesMasterIdLst>
  <p:handoutMasterIdLst>
    <p:handoutMasterId r:id="rId29"/>
  </p:handoutMasterIdLst>
  <p:sldIdLst>
    <p:sldId id="582" r:id="rId4"/>
    <p:sldId id="580" r:id="rId5"/>
    <p:sldId id="541" r:id="rId6"/>
    <p:sldId id="560" r:id="rId7"/>
    <p:sldId id="593" r:id="rId8"/>
    <p:sldId id="563" r:id="rId9"/>
    <p:sldId id="592" r:id="rId10"/>
    <p:sldId id="557" r:id="rId11"/>
    <p:sldId id="564" r:id="rId12"/>
    <p:sldId id="576" r:id="rId13"/>
    <p:sldId id="577" r:id="rId14"/>
    <p:sldId id="561" r:id="rId15"/>
    <p:sldId id="589" r:id="rId16"/>
    <p:sldId id="584" r:id="rId17"/>
    <p:sldId id="566" r:id="rId18"/>
    <p:sldId id="587" r:id="rId19"/>
    <p:sldId id="574" r:id="rId20"/>
    <p:sldId id="575" r:id="rId21"/>
    <p:sldId id="567" r:id="rId22"/>
    <p:sldId id="568" r:id="rId23"/>
    <p:sldId id="569" r:id="rId24"/>
    <p:sldId id="588" r:id="rId25"/>
    <p:sldId id="590" r:id="rId26"/>
    <p:sldId id="579" r:id="rId27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effectLst>
          <a:outerShdw blurRad="38100" dist="38100" dir="2700000" algn="tl">
            <a:srgbClr val="000000">
              <a:alpha val="43137"/>
            </a:srgbClr>
          </a:outerShdw>
        </a:effectLst>
        <a:latin typeface="Arial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webPr encoding="gb2312"/>
  <p:clrMru>
    <a:srgbClr val="0000FF"/>
    <a:srgbClr val="FFFF99"/>
    <a:srgbClr val="33CC33"/>
    <a:srgbClr val="FF0000"/>
    <a:srgbClr val="00CC66"/>
    <a:srgbClr val="FFFF66"/>
    <a:srgbClr val="FFCC66"/>
    <a:srgbClr val="669900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3547" autoAdjust="0"/>
    <p:restoredTop sz="94708" autoAdjust="0"/>
  </p:normalViewPr>
  <p:slideViewPr>
    <p:cSldViewPr>
      <p:cViewPr varScale="1">
        <p:scale>
          <a:sx n="64" d="100"/>
          <a:sy n="64" d="100"/>
        </p:scale>
        <p:origin x="-848" y="-7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4" d="100"/>
          <a:sy n="54" d="100"/>
        </p:scale>
        <p:origin x="-1902" y="-102"/>
      </p:cViewPr>
      <p:guideLst>
        <p:guide orient="horz" pos="2880"/>
        <p:guide pos="2160"/>
      </p:guideLst>
    </p:cSldViewPr>
  </p:notes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slide" Target="slides/slide15.xml"/><Relationship Id="rId26" Type="http://schemas.openxmlformats.org/officeDocument/2006/relationships/slide" Target="slides/slide2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8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slide" Target="slides/slide14.xml"/><Relationship Id="rId25" Type="http://schemas.openxmlformats.org/officeDocument/2006/relationships/slide" Target="slides/slide22.xml"/><Relationship Id="rId33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3.xml"/><Relationship Id="rId20" Type="http://schemas.openxmlformats.org/officeDocument/2006/relationships/slide" Target="slides/slide17.xml"/><Relationship Id="rId29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24" Type="http://schemas.openxmlformats.org/officeDocument/2006/relationships/slide" Target="slides/slide21.xml"/><Relationship Id="rId32" Type="http://schemas.openxmlformats.org/officeDocument/2006/relationships/theme" Target="theme/theme1.xml"/><Relationship Id="rId5" Type="http://schemas.openxmlformats.org/officeDocument/2006/relationships/slide" Target="slides/slide2.xml"/><Relationship Id="rId15" Type="http://schemas.openxmlformats.org/officeDocument/2006/relationships/slide" Target="slides/slide12.xml"/><Relationship Id="rId23" Type="http://schemas.openxmlformats.org/officeDocument/2006/relationships/slide" Target="slides/slide20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7.xml"/><Relationship Id="rId19" Type="http://schemas.openxmlformats.org/officeDocument/2006/relationships/slide" Target="slides/slide16.xml"/><Relationship Id="rId31" Type="http://schemas.openxmlformats.org/officeDocument/2006/relationships/viewProps" Target="viewProp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Relationship Id="rId22" Type="http://schemas.openxmlformats.org/officeDocument/2006/relationships/slide" Target="slides/slide19.xml"/><Relationship Id="rId27" Type="http://schemas.openxmlformats.org/officeDocument/2006/relationships/slide" Target="slides/slide24.xml"/><Relationship Id="rId30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32.wmf"/></Relationships>
</file>

<file path=ppt/drawings/_rels/vmlDrawing11.vml.rels><?xml version="1.0" encoding="UTF-8" standalone="yes"?>
<Relationships xmlns="http://schemas.openxmlformats.org/package/2006/relationships"><Relationship Id="rId3" Type="http://schemas.openxmlformats.org/officeDocument/2006/relationships/image" Target="../media/image35.wmf"/><Relationship Id="rId2" Type="http://schemas.openxmlformats.org/officeDocument/2006/relationships/image" Target="../media/image34.wmf"/><Relationship Id="rId1" Type="http://schemas.openxmlformats.org/officeDocument/2006/relationships/image" Target="../media/image33.wmf"/></Relationships>
</file>

<file path=ppt/drawings/_rels/vmlDrawing1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8.wmf"/><Relationship Id="rId2" Type="http://schemas.openxmlformats.org/officeDocument/2006/relationships/image" Target="../media/image37.wmf"/><Relationship Id="rId1" Type="http://schemas.openxmlformats.org/officeDocument/2006/relationships/image" Target="../media/image36.wmf"/><Relationship Id="rId4" Type="http://schemas.openxmlformats.org/officeDocument/2006/relationships/image" Target="../media/image39.wmf"/></Relationships>
</file>

<file path=ppt/drawings/_rels/vmlDrawing13.vml.rels><?xml version="1.0" encoding="UTF-8" standalone="yes"?>
<Relationships xmlns="http://schemas.openxmlformats.org/package/2006/relationships"><Relationship Id="rId3" Type="http://schemas.openxmlformats.org/officeDocument/2006/relationships/image" Target="../media/image44.wmf"/><Relationship Id="rId2" Type="http://schemas.openxmlformats.org/officeDocument/2006/relationships/image" Target="../media/image43.wmf"/><Relationship Id="rId1" Type="http://schemas.openxmlformats.org/officeDocument/2006/relationships/image" Target="../media/image42.wmf"/></Relationships>
</file>

<file path=ppt/drawings/_rels/vmlDrawing14.vml.rels><?xml version="1.0" encoding="UTF-8" standalone="yes"?>
<Relationships xmlns="http://schemas.openxmlformats.org/package/2006/relationships"><Relationship Id="rId3" Type="http://schemas.openxmlformats.org/officeDocument/2006/relationships/image" Target="../media/image47.wmf"/><Relationship Id="rId2" Type="http://schemas.openxmlformats.org/officeDocument/2006/relationships/image" Target="../media/image46.wmf"/><Relationship Id="rId1" Type="http://schemas.openxmlformats.org/officeDocument/2006/relationships/image" Target="../media/image45.wmf"/></Relationships>
</file>

<file path=ppt/drawings/_rels/vmlDrawing1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8.wmf"/></Relationships>
</file>

<file path=ppt/drawings/_rels/vmlDrawing16.vml.rels><?xml version="1.0" encoding="UTF-8" standalone="yes"?>
<Relationships xmlns="http://schemas.openxmlformats.org/package/2006/relationships"><Relationship Id="rId3" Type="http://schemas.openxmlformats.org/officeDocument/2006/relationships/image" Target="../media/image51.wmf"/><Relationship Id="rId2" Type="http://schemas.openxmlformats.org/officeDocument/2006/relationships/image" Target="../media/image50.wmf"/><Relationship Id="rId1" Type="http://schemas.openxmlformats.org/officeDocument/2006/relationships/image" Target="../media/image49.wmf"/><Relationship Id="rId5" Type="http://schemas.openxmlformats.org/officeDocument/2006/relationships/image" Target="../media/image53.wmf"/><Relationship Id="rId4" Type="http://schemas.openxmlformats.org/officeDocument/2006/relationships/image" Target="../media/image52.wmf"/></Relationships>
</file>

<file path=ppt/drawings/_rels/vmlDrawing17.vml.rels><?xml version="1.0" encoding="UTF-8" standalone="yes"?>
<Relationships xmlns="http://schemas.openxmlformats.org/package/2006/relationships"><Relationship Id="rId3" Type="http://schemas.openxmlformats.org/officeDocument/2006/relationships/image" Target="../media/image56.wmf"/><Relationship Id="rId2" Type="http://schemas.openxmlformats.org/officeDocument/2006/relationships/image" Target="../media/image55.wmf"/><Relationship Id="rId1" Type="http://schemas.openxmlformats.org/officeDocument/2006/relationships/image" Target="../media/image54.wmf"/><Relationship Id="rId5" Type="http://schemas.openxmlformats.org/officeDocument/2006/relationships/image" Target="../media/image58.wmf"/><Relationship Id="rId4" Type="http://schemas.openxmlformats.org/officeDocument/2006/relationships/image" Target="../media/image57.wmf"/></Relationships>
</file>

<file path=ppt/drawings/_rels/vmlDrawing18.vml.rels><?xml version="1.0" encoding="UTF-8" standalone="yes"?>
<Relationships xmlns="http://schemas.openxmlformats.org/package/2006/relationships"><Relationship Id="rId3" Type="http://schemas.openxmlformats.org/officeDocument/2006/relationships/image" Target="../media/image62.wmf"/><Relationship Id="rId2" Type="http://schemas.openxmlformats.org/officeDocument/2006/relationships/image" Target="../media/image61.wmf"/><Relationship Id="rId1" Type="http://schemas.openxmlformats.org/officeDocument/2006/relationships/image" Target="../media/image60.wmf"/><Relationship Id="rId4" Type="http://schemas.openxmlformats.org/officeDocument/2006/relationships/image" Target="../media/image30.wmf"/></Relationships>
</file>

<file path=ppt/drawings/_rels/vmlDrawing19.vml.rels><?xml version="1.0" encoding="UTF-8" standalone="yes"?>
<Relationships xmlns="http://schemas.openxmlformats.org/package/2006/relationships"><Relationship Id="rId3" Type="http://schemas.openxmlformats.org/officeDocument/2006/relationships/image" Target="../media/image65.wmf"/><Relationship Id="rId7" Type="http://schemas.openxmlformats.org/officeDocument/2006/relationships/image" Target="../media/image69.wmf"/><Relationship Id="rId2" Type="http://schemas.openxmlformats.org/officeDocument/2006/relationships/image" Target="../media/image64.wmf"/><Relationship Id="rId1" Type="http://schemas.openxmlformats.org/officeDocument/2006/relationships/image" Target="../media/image63.wmf"/><Relationship Id="rId6" Type="http://schemas.openxmlformats.org/officeDocument/2006/relationships/image" Target="../media/image68.wmf"/><Relationship Id="rId5" Type="http://schemas.openxmlformats.org/officeDocument/2006/relationships/image" Target="../media/image67.wmf"/><Relationship Id="rId4" Type="http://schemas.openxmlformats.org/officeDocument/2006/relationships/image" Target="../media/image66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3.wmf"/><Relationship Id="rId1" Type="http://schemas.openxmlformats.org/officeDocument/2006/relationships/image" Target="../media/image2.wmf"/></Relationships>
</file>

<file path=ppt/drawings/_rels/vmlDrawing20.vml.rels><?xml version="1.0" encoding="UTF-8" standalone="yes"?>
<Relationships xmlns="http://schemas.openxmlformats.org/package/2006/relationships"><Relationship Id="rId3" Type="http://schemas.openxmlformats.org/officeDocument/2006/relationships/image" Target="../media/image72.wmf"/><Relationship Id="rId7" Type="http://schemas.openxmlformats.org/officeDocument/2006/relationships/image" Target="../media/image76.wmf"/><Relationship Id="rId2" Type="http://schemas.openxmlformats.org/officeDocument/2006/relationships/image" Target="../media/image71.wmf"/><Relationship Id="rId1" Type="http://schemas.openxmlformats.org/officeDocument/2006/relationships/image" Target="../media/image70.wmf"/><Relationship Id="rId6" Type="http://schemas.openxmlformats.org/officeDocument/2006/relationships/image" Target="../media/image75.wmf"/><Relationship Id="rId5" Type="http://schemas.openxmlformats.org/officeDocument/2006/relationships/image" Target="../media/image74.wmf"/><Relationship Id="rId4" Type="http://schemas.openxmlformats.org/officeDocument/2006/relationships/image" Target="../media/image73.wmf"/></Relationships>
</file>

<file path=ppt/drawings/_rels/vmlDrawing21.vml.rels><?xml version="1.0" encoding="UTF-8" standalone="yes"?>
<Relationships xmlns="http://schemas.openxmlformats.org/package/2006/relationships"><Relationship Id="rId3" Type="http://schemas.openxmlformats.org/officeDocument/2006/relationships/image" Target="../media/image79.wmf"/><Relationship Id="rId2" Type="http://schemas.openxmlformats.org/officeDocument/2006/relationships/image" Target="../media/image78.wmf"/><Relationship Id="rId1" Type="http://schemas.openxmlformats.org/officeDocument/2006/relationships/image" Target="../media/image77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7" Type="http://schemas.openxmlformats.org/officeDocument/2006/relationships/image" Target="../media/image10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6" Type="http://schemas.openxmlformats.org/officeDocument/2006/relationships/image" Target="../media/image9.wmf"/><Relationship Id="rId5" Type="http://schemas.openxmlformats.org/officeDocument/2006/relationships/image" Target="../media/image8.wmf"/><Relationship Id="rId4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7.wmf"/><Relationship Id="rId5" Type="http://schemas.openxmlformats.org/officeDocument/2006/relationships/image" Target="../media/image16.wmf"/><Relationship Id="rId4" Type="http://schemas.openxmlformats.org/officeDocument/2006/relationships/image" Target="../media/image15.wmf"/></Relationships>
</file>

<file path=ppt/drawings/_rels/vmlDrawing6.vml.rels><?xml version="1.0" encoding="UTF-8" standalone="yes"?>
<Relationships xmlns="http://schemas.openxmlformats.org/package/2006/relationships"><Relationship Id="rId3" Type="http://schemas.openxmlformats.org/officeDocument/2006/relationships/image" Target="../media/image13.wmf"/><Relationship Id="rId7" Type="http://schemas.openxmlformats.org/officeDocument/2006/relationships/image" Target="../media/image18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/Relationships>
</file>

<file path=ppt/drawings/_rels/vmlDrawing7.vml.rels><?xml version="1.0" encoding="UTF-8" standalone="yes"?>
<Relationships xmlns="http://schemas.openxmlformats.org/package/2006/relationships"><Relationship Id="rId3" Type="http://schemas.openxmlformats.org/officeDocument/2006/relationships/image" Target="../media/image22.wmf"/><Relationship Id="rId7" Type="http://schemas.openxmlformats.org/officeDocument/2006/relationships/image" Target="../media/image26.wmf"/><Relationship Id="rId2" Type="http://schemas.openxmlformats.org/officeDocument/2006/relationships/image" Target="../media/image21.wmf"/><Relationship Id="rId1" Type="http://schemas.openxmlformats.org/officeDocument/2006/relationships/image" Target="../media/image20.wmf"/><Relationship Id="rId6" Type="http://schemas.openxmlformats.org/officeDocument/2006/relationships/image" Target="../media/image25.wmf"/><Relationship Id="rId5" Type="http://schemas.openxmlformats.org/officeDocument/2006/relationships/image" Target="../media/image24.wmf"/><Relationship Id="rId4" Type="http://schemas.openxmlformats.org/officeDocument/2006/relationships/image" Target="../media/image23.wmf"/></Relationships>
</file>

<file path=ppt/drawings/_rels/vmlDrawing8.vml.rels><?xml version="1.0" encoding="UTF-8" standalone="yes"?>
<Relationships xmlns="http://schemas.openxmlformats.org/package/2006/relationships"><Relationship Id="rId3" Type="http://schemas.openxmlformats.org/officeDocument/2006/relationships/image" Target="../media/image29.wmf"/><Relationship Id="rId2" Type="http://schemas.openxmlformats.org/officeDocument/2006/relationships/image" Target="../media/image28.wmf"/><Relationship Id="rId1" Type="http://schemas.openxmlformats.org/officeDocument/2006/relationships/image" Target="../media/image27.wmf"/><Relationship Id="rId4" Type="http://schemas.openxmlformats.org/officeDocument/2006/relationships/image" Target="../media/image30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31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8C7FD329-3A25-4E0F-B240-B3BD8798F302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77AC0A87-D8C9-4E09-AB91-328833E349C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72322450-4E22-474F-921A-300DB21C4828}" type="datetimeFigureOut">
              <a:rPr lang="zh-CN" altLang="en-US"/>
              <a:pPr>
                <a:defRPr/>
              </a:pPr>
              <a:t>2022/12/6</a:t>
            </a:fld>
            <a:endParaRPr lang="en-US" altLang="zh-CN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zh-CN" altLang="en-US" noProof="0" smtClean="0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noProof="0" smtClean="0"/>
              <a:t>单击此处编辑母版文本样式</a:t>
            </a:r>
          </a:p>
          <a:p>
            <a:pPr lvl="1"/>
            <a:r>
              <a:rPr lang="zh-CN" altLang="en-US" noProof="0" smtClean="0"/>
              <a:t>第二级</a:t>
            </a:r>
          </a:p>
          <a:p>
            <a:pPr lvl="2"/>
            <a:r>
              <a:rPr lang="zh-CN" altLang="en-US" noProof="0" smtClean="0"/>
              <a:t>第三级</a:t>
            </a:r>
          </a:p>
          <a:p>
            <a:pPr lvl="3"/>
            <a:r>
              <a:rPr lang="zh-CN" altLang="en-US" noProof="0" smtClean="0"/>
              <a:t>第四级</a:t>
            </a:r>
          </a:p>
          <a:p>
            <a:pPr lvl="4"/>
            <a:r>
              <a:rPr lang="zh-CN" altLang="en-US" noProof="0" smtClean="0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effectLst/>
                <a:latin typeface="Arial" charset="0"/>
              </a:defRPr>
            </a:lvl1pPr>
          </a:lstStyle>
          <a:p>
            <a:pPr>
              <a:defRPr/>
            </a:pPr>
            <a:fld id="{CB32E4EC-6C03-4A0E-8BDC-5AC89816AC27}" type="slidenum">
              <a:rPr lang="zh-CN" altLang="en-US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楷体_GB2312" pitchFamily="49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2771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2772" name="灯片编号占位符 3"/>
          <p:cNvSpPr txBox="1">
            <a:spLocks noGrp="1"/>
          </p:cNvSpPr>
          <p:nvPr/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b"/>
          <a:lstStyle/>
          <a:p>
            <a:pPr algn="r"/>
            <a:fld id="{D7081D01-C112-4D69-91C9-EEC463BB826E}" type="slidenum">
              <a:rPr lang="zh-CN" altLang="en-US" sz="1200">
                <a:effectLst/>
              </a:rPr>
              <a:pPr algn="r"/>
              <a:t>1</a:t>
            </a:fld>
            <a:endParaRPr lang="en-US" altLang="zh-CN" sz="1200">
              <a:effectLst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1987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301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两个可疑的瑕点：</a:t>
            </a:r>
            <a:r>
              <a:rPr lang="en-US" altLang="zh-CN" smtClean="0"/>
              <a:t>0</a:t>
            </a:r>
            <a:r>
              <a:rPr lang="zh-CN" altLang="en-US" smtClean="0"/>
              <a:t>和</a:t>
            </a:r>
            <a:r>
              <a:rPr lang="en-US" altLang="zh-CN" smtClean="0"/>
              <a:t>1</a:t>
            </a:r>
            <a:r>
              <a:rPr lang="zh-CN" altLang="en-US" smtClean="0"/>
              <a:t>，但</a:t>
            </a:r>
            <a:r>
              <a:rPr lang="en-US" altLang="zh-CN" smtClean="0"/>
              <a:t>0</a:t>
            </a:r>
            <a:r>
              <a:rPr lang="zh-CN" altLang="en-US" smtClean="0"/>
              <a:t>不是真正的瑕点，</a:t>
            </a:r>
            <a:r>
              <a:rPr lang="en-US" altLang="zh-CN" smtClean="0"/>
              <a:t>1</a:t>
            </a:r>
            <a:r>
              <a:rPr lang="zh-CN" altLang="en-US" smtClean="0"/>
              <a:t>才是。答案：</a:t>
            </a:r>
            <a:r>
              <a:rPr lang="en-US" altLang="zh-CN" smtClean="0"/>
              <a:t>Pi ^ 2 / 4</a:t>
            </a: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403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en-US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3795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r>
              <a:rPr lang="zh-CN" altLang="en-US" smtClean="0"/>
              <a:t>无穷区间上的反常积分等于变上（下）限函数的极限．</a:t>
            </a:r>
            <a:endParaRPr lang="en-US" altLang="zh-CN" smtClean="0"/>
          </a:p>
        </p:txBody>
      </p:sp>
      <p:sp>
        <p:nvSpPr>
          <p:cNvPr id="33796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AF943F1C-A669-4A25-BB45-9F21ACA7EDDA}" type="slidenum">
              <a:rPr lang="zh-CN" altLang="en-US" smtClean="0"/>
              <a:pPr/>
              <a:t>4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481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482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2A7C8BC0-E2F0-42A6-AA1E-D17CB77B289F}" type="slidenum">
              <a:rPr lang="zh-CN" altLang="en-US" smtClean="0"/>
              <a:pPr/>
              <a:t>5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5843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5844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E9AEED6D-4041-40F6-B29D-92C28704E4DD}" type="slidenum">
              <a:rPr lang="zh-CN" altLang="en-US" smtClean="0"/>
              <a:pPr/>
              <a:t>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6867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6868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10D6D030-0863-40A6-AF7F-B647F0274C24}" type="slidenum">
              <a:rPr lang="zh-CN" altLang="en-US" smtClean="0"/>
              <a:pPr/>
              <a:t>7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7891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14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8915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幻灯片图像占位符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39939" name="备注占位符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  <p:sp>
        <p:nvSpPr>
          <p:cNvPr id="39940" name="灯片编号占位符 3"/>
          <p:cNvSpPr>
            <a:spLocks noGrp="1"/>
          </p:cNvSpPr>
          <p:nvPr>
            <p:ph type="sldNum" sz="quarter" idx="5"/>
          </p:nvPr>
        </p:nvSpPr>
        <p:spPr bwMode="auto">
          <a:noFill/>
          <a:ln>
            <a:miter lim="800000"/>
            <a:headEnd/>
            <a:tailEnd/>
          </a:ln>
        </p:spPr>
        <p:txBody>
          <a:bodyPr/>
          <a:lstStyle/>
          <a:p>
            <a:fld id="{C6F32C39-A9FA-4BC8-BBC5-511B31AA9D54}" type="slidenum">
              <a:rPr lang="zh-CN" altLang="en-US" smtClean="0"/>
              <a:pPr/>
              <a:t>16</a:t>
            </a:fld>
            <a:endParaRPr lang="en-US" altLang="zh-CN" smtClean="0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40963" name="Rectangle 3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/>
          <a:lstStyle/>
          <a:p>
            <a:endParaRPr lang="zh-CN" altLang="en-US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ffectLst/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ffectLst/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effectLst/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ffectLst/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159B5742-FA0F-4352-A85D-E40F21A9913D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82897D53-5848-4D9C-98B0-F54790E2846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6844EE6-7A84-49D1-BA09-A54B8EF21A24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436D2A0-3E9D-45FB-AC63-0E5D318AA5B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43B6A61-64D1-426E-8EEC-12C9941B124C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3D4EF40-CEBA-4351-B9E7-87AD1777C83E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8083970-7576-433A-AE57-114B78472FC5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A43E177-EFFE-4469-9E6E-6E4FCD6A0B9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138"/>
            <a:ext cx="4038600" cy="4525962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8C26622-8152-4E91-AB14-AA1C63E48FCD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7D2C9C-D407-4EF5-988A-F3314D4FCD0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C309B-23AE-4165-8A67-2AD278BD2EE0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8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C121505-58EC-4F96-B6AA-632F1AC4C42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B457393-C679-46D1-90B8-E642A3717178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C1EE142-DD8E-42A6-9929-3F9C330F2926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9DC138D-4391-46AC-A0D4-A5AACF5D9330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6841271-5A96-4868-BDE8-9E4D7D91DEBF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82014C-FDB3-417F-85CA-39F2D69349EB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E445DA6-DA9B-4444-BE05-411EFDA90F3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DFE1DBF-0D46-498A-B255-3668F814F1C2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3B5A5FC-18F3-4B2A-8D36-09C8E7E44D87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5E7401E-E5CC-4752-BC62-BB9F8EBA4585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5104920-BBC6-4C2D-A206-D0F68E7872B0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1270741-6203-4F02-B152-DF350B933082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1D357E0-2EFD-434F-BF0B-193B346413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732462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732462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125A0-C344-4C35-960B-4D5218C9620D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A152B09-8A95-483C-BD5C-6A85C9A3BCA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直角三角形 3"/>
          <p:cNvSpPr/>
          <p:nvPr/>
        </p:nvSpPr>
        <p:spPr>
          <a:xfrm>
            <a:off x="0" y="4664075"/>
            <a:ext cx="9150350" cy="0"/>
          </a:xfrm>
          <a:prstGeom prst="rtTriangle">
            <a:avLst/>
          </a:prstGeom>
          <a:gradFill flip="none" rotWithShape="1">
            <a:gsLst>
              <a:gs pos="0">
                <a:schemeClr val="accent1">
                  <a:shade val="35000"/>
                  <a:satMod val="170000"/>
                  <a:alpha val="100000"/>
                </a:schemeClr>
              </a:gs>
              <a:gs pos="55000">
                <a:schemeClr val="accent1">
                  <a:tint val="90000"/>
                  <a:satMod val="150000"/>
                  <a:alpha val="100000"/>
                </a:schemeClr>
              </a:gs>
              <a:gs pos="100000">
                <a:schemeClr val="accent1">
                  <a:shade val="35000"/>
                  <a:satMod val="170000"/>
                  <a:alpha val="100000"/>
                </a:schemeClr>
              </a:gs>
            </a:gsLst>
            <a:lin ang="3000000" scaled="1"/>
            <a:tileRect/>
          </a:gradFill>
          <a:ln w="12700" cap="rnd" cmpd="thickThin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grpSp>
        <p:nvGrpSpPr>
          <p:cNvPr id="5" name="组合 15"/>
          <p:cNvGrpSpPr>
            <a:grpSpLocks/>
          </p:cNvGrpSpPr>
          <p:nvPr/>
        </p:nvGrpSpPr>
        <p:grpSpPr bwMode="auto">
          <a:xfrm>
            <a:off x="-3175" y="4953000"/>
            <a:ext cx="9147175" cy="1911350"/>
            <a:chOff x="-3765" y="4832896"/>
            <a:chExt cx="9147765" cy="2032192"/>
          </a:xfrm>
        </p:grpSpPr>
        <p:sp>
          <p:nvSpPr>
            <p:cNvPr id="6" name="任意多边形 5"/>
            <p:cNvSpPr>
              <a:spLocks/>
            </p:cNvSpPr>
            <p:nvPr/>
          </p:nvSpPr>
          <p:spPr bwMode="auto">
            <a:xfrm>
              <a:off x="1687032" y="4832896"/>
              <a:ext cx="7456968" cy="518176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4697" y="0"/>
                </a:cxn>
                <a:cxn ang="0">
                  <a:pos x="4697" y="367"/>
                </a:cxn>
                <a:cxn ang="0">
                  <a:pos x="0" y="218"/>
                </a:cxn>
                <a:cxn ang="0">
                  <a:pos x="4697" y="0"/>
                </a:cxn>
              </a:cxnLst>
              <a:rect l="0" t="0" r="0" b="0"/>
              <a:pathLst>
                <a:path w="4697" h="367">
                  <a:moveTo>
                    <a:pt x="4697" y="0"/>
                  </a:moveTo>
                  <a:lnTo>
                    <a:pt x="4697" y="367"/>
                  </a:lnTo>
                  <a:lnTo>
                    <a:pt x="0" y="218"/>
                  </a:lnTo>
                  <a:lnTo>
                    <a:pt x="4697" y="0"/>
                  </a:lnTo>
                  <a:close/>
                </a:path>
              </a:pathLst>
            </a:custGeom>
            <a:solidFill>
              <a:schemeClr val="accent1">
                <a:tint val="65000"/>
                <a:satMod val="115000"/>
                <a:alpha val="40000"/>
              </a:scheme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7" name="任意多边形 6"/>
            <p:cNvSpPr>
              <a:spLocks/>
            </p:cNvSpPr>
            <p:nvPr/>
          </p:nvSpPr>
          <p:spPr bwMode="auto">
            <a:xfrm>
              <a:off x="35926" y="5135025"/>
              <a:ext cx="9108074" cy="838869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5760" y="0"/>
                </a:cxn>
                <a:cxn ang="0">
                  <a:pos x="5760" y="528"/>
                </a:cxn>
                <a:cxn ang="0">
                  <a:pos x="48" y="0"/>
                </a:cxn>
              </a:cxnLst>
              <a:rect l="0" t="0" r="0" b="0"/>
              <a:pathLst>
                <a:path w="5760" h="528">
                  <a:moveTo>
                    <a:pt x="0" y="0"/>
                  </a:moveTo>
                  <a:lnTo>
                    <a:pt x="5760" y="0"/>
                  </a:lnTo>
                  <a:lnTo>
                    <a:pt x="5760" y="528"/>
                  </a:lnTo>
                  <a:lnTo>
                    <a:pt x="48" y="0"/>
                  </a:lnTo>
                </a:path>
              </a:pathLst>
            </a:custGeom>
            <a:solidFill>
              <a:srgbClr val="000000">
                <a:alpha val="100000"/>
              </a:srgbClr>
            </a:solidFill>
            <a:ln w="9525" cap="flat" cmpd="sng" algn="ctr">
              <a:noFill/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/>
            <a:lstStyle/>
            <a:p>
              <a:pPr>
                <a:defRPr/>
              </a:pPr>
              <a:endParaRPr lang="en-US" altLang="zh-CN">
                <a:latin typeface="Lucida Sans Unicode" pitchFamily="34" charset="0"/>
              </a:endParaRPr>
            </a:p>
          </p:txBody>
        </p:sp>
        <p:sp>
          <p:nvSpPr>
            <p:cNvPr id="8" name="任意多边形 7"/>
            <p:cNvSpPr>
              <a:spLocks/>
            </p:cNvSpPr>
            <p:nvPr/>
          </p:nvSpPr>
          <p:spPr bwMode="auto">
            <a:xfrm>
              <a:off x="0" y="4883888"/>
              <a:ext cx="9144000" cy="1981200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0"/>
                </a:cxn>
                <a:cxn ang="0">
                  <a:pos x="0" y="1248"/>
                </a:cxn>
                <a:cxn ang="0">
                  <a:pos x="5760" y="1248"/>
                </a:cxn>
                <a:cxn ang="0">
                  <a:pos x="5760" y="528"/>
                </a:cxn>
                <a:cxn ang="0">
                  <a:pos x="0" y="0"/>
                </a:cxn>
              </a:cxnLst>
              <a:rect l="0" t="0" r="0" b="0"/>
              <a:pathLst>
                <a:path w="5760" h="1248">
                  <a:moveTo>
                    <a:pt x="0" y="0"/>
                  </a:moveTo>
                  <a:lnTo>
                    <a:pt x="0" y="1248"/>
                  </a:lnTo>
                  <a:lnTo>
                    <a:pt x="5760" y="1248"/>
                  </a:lnTo>
                  <a:lnTo>
                    <a:pt x="5760" y="52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 cstate="print">
                <a:alphaModFix amt="50000"/>
              </a:blip>
              <a:tile tx="0" ty="0" sx="50000" sy="50000" flip="none" algn="t"/>
            </a:blipFill>
            <a:ln w="12700" cap="rnd" cmpd="thickThin" algn="ctr">
              <a:noFill/>
              <a:prstDash val="solid"/>
            </a:ln>
            <a:effectLst>
              <a:fillOverlay blend="mult">
                <a:gradFill flip="none" rotWithShape="1">
                  <a:gsLst>
                    <a:gs pos="0">
                      <a:schemeClr val="accent1">
                        <a:shade val="20000"/>
                        <a:satMod val="176000"/>
                        <a:alpha val="100000"/>
                      </a:schemeClr>
                    </a:gs>
                    <a:gs pos="18000">
                      <a:schemeClr val="accent1">
                        <a:shade val="48000"/>
                        <a:satMod val="153000"/>
                        <a:alpha val="100000"/>
                      </a:schemeClr>
                    </a:gs>
                    <a:gs pos="43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45000">
                      <a:schemeClr val="accent1">
                        <a:tint val="85000"/>
                        <a:satMod val="150000"/>
                        <a:alpha val="100000"/>
                      </a:schemeClr>
                    </a:gs>
                    <a:gs pos="50000">
                      <a:schemeClr val="accent1">
                        <a:tint val="86000"/>
                        <a:satMod val="149000"/>
                        <a:alpha val="100000"/>
                      </a:schemeClr>
                    </a:gs>
                    <a:gs pos="79000">
                      <a:schemeClr val="accent1">
                        <a:shade val="53000"/>
                        <a:satMod val="150000"/>
                        <a:alpha val="100000"/>
                      </a:schemeClr>
                    </a:gs>
                    <a:gs pos="100000">
                      <a:schemeClr val="accent1">
                        <a:shade val="25000"/>
                        <a:satMod val="170000"/>
                        <a:alpha val="100000"/>
                      </a:schemeClr>
                    </a:gs>
                  </a:gsLst>
                  <a:lin ang="450000" scaled="1"/>
                  <a:tileRect/>
                </a:gradFill>
              </a:fillOverlay>
            </a:effectLst>
          </p:spPr>
          <p:style>
            <a:lnRef idx="3">
              <a:schemeClr val="lt1"/>
            </a:lnRef>
            <a:fillRef idx="1">
              <a:schemeClr val="accent1"/>
            </a:fillRef>
            <a:effectRef idx="1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altLang="zh-CN">
                <a:solidFill>
                  <a:srgbClr val="FFFFFF"/>
                </a:solidFill>
                <a:ea typeface="楷体_GB2312" pitchFamily="49" charset="-122"/>
              </a:endParaRPr>
            </a:p>
          </p:txBody>
        </p:sp>
        <p:cxnSp>
          <p:nvCxnSpPr>
            <p:cNvPr id="10" name="直接连接符 9"/>
            <p:cNvCxnSpPr/>
            <p:nvPr/>
          </p:nvCxnSpPr>
          <p:spPr>
            <a:xfrm>
              <a:off x="-3765" y="4880373"/>
              <a:ext cx="9147765" cy="839943"/>
            </a:xfrm>
            <a:prstGeom prst="line">
              <a:avLst/>
            </a:prstGeom>
            <a:noFill/>
            <a:ln w="12065" cap="flat" cmpd="sng" algn="ctr">
              <a:gradFill>
                <a:gsLst>
                  <a:gs pos="45000">
                    <a:schemeClr val="accent1">
                      <a:tint val="70000"/>
                      <a:satMod val="110000"/>
                    </a:schemeClr>
                  </a:gs>
                  <a:gs pos="15000">
                    <a:schemeClr val="accent1">
                      <a:shade val="40000"/>
                      <a:satMod val="110000"/>
                    </a:schemeClr>
                  </a:gs>
                </a:gsLst>
                <a:lin ang="5400000" scaled="1"/>
              </a:gradFill>
              <a:prstDash val="solid"/>
              <a:miter lim="800000"/>
            </a:ln>
            <a:effectLst/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9" name="标题 8"/>
          <p:cNvSpPr>
            <a:spLocks noGrp="1"/>
          </p:cNvSpPr>
          <p:nvPr>
            <p:ph type="ctrTitle"/>
          </p:nvPr>
        </p:nvSpPr>
        <p:spPr>
          <a:xfrm>
            <a:off x="685800" y="1752601"/>
            <a:ext cx="7772400" cy="1829761"/>
          </a:xfrm>
        </p:spPr>
        <p:txBody>
          <a:bodyPr anchor="b"/>
          <a:lstStyle>
            <a:lvl1pPr algn="r">
              <a:defRPr sz="4800" b="1">
                <a:solidFill>
                  <a:schemeClr val="tx2"/>
                </a:solidFill>
                <a:effectLst>
                  <a:outerShdw blurRad="31750" dist="25400" dir="540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17" name="副标题 16"/>
          <p:cNvSpPr>
            <a:spLocks noGrp="1"/>
          </p:cNvSpPr>
          <p:nvPr>
            <p:ph type="subTitle" idx="1"/>
          </p:nvPr>
        </p:nvSpPr>
        <p:spPr>
          <a:xfrm>
            <a:off x="685800" y="3611607"/>
            <a:ext cx="7772400" cy="1199704"/>
          </a:xfrm>
        </p:spPr>
        <p:txBody>
          <a:bodyPr lIns="45720" rIns="45720">
            <a:normAutofit/>
          </a:bodyPr>
          <a:lstStyle>
            <a:lvl1pPr marL="0" marR="64008" indent="0" algn="r">
              <a:buNone/>
              <a:defRPr sz="3600">
                <a:solidFill>
                  <a:schemeClr val="tx2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  <a:extLst/>
          </a:lstStyle>
          <a:p>
            <a:r>
              <a:rPr lang="zh-CN" altLang="en-US" smtClean="0"/>
              <a:t>单击此处编辑母版副标题样式</a:t>
            </a:r>
            <a:endParaRPr lang="en-US"/>
          </a:p>
        </p:txBody>
      </p:sp>
      <p:sp>
        <p:nvSpPr>
          <p:cNvPr id="11" name="日期占位符 2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F16FC11-0551-47FE-BBC0-A98331F65D2D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12" name="页脚占位符 1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accent1">
                    <a:tint val="20000"/>
                  </a:schemeClr>
                </a:solidFill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3" name="灯片编号占位符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  <a:extLst/>
          </a:lstStyle>
          <a:p>
            <a:pPr>
              <a:defRPr/>
            </a:pPr>
            <a:fld id="{71E592F2-D9D2-4A5B-8213-28371BFEBDB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标题 6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6FB7D6A-6792-47F4-A319-B5BFF1E8D74C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2C85F99-E305-4D32-9321-E8D988D2A20D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8229600" cy="1143000"/>
          </a:xfrm>
        </p:spPr>
        <p:txBody>
          <a:bodyPr/>
          <a:lstStyle>
            <a:lvl1pPr>
              <a:defRPr/>
            </a:lvl1pPr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5410200"/>
            <a:ext cx="4040188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3"/>
          </p:nvPr>
        </p:nvSpPr>
        <p:spPr>
          <a:xfrm>
            <a:off x="4645026" y="5410200"/>
            <a:ext cx="4041775" cy="762000"/>
          </a:xfrm>
          <a:solidFill>
            <a:schemeClr val="accent1"/>
          </a:solidFill>
          <a:ln w="9652">
            <a:solidFill>
              <a:schemeClr val="accent1"/>
            </a:solidFill>
            <a:miter lim="800000"/>
          </a:ln>
        </p:spPr>
        <p:txBody>
          <a:bodyPr lIns="182880" anchor="ctr"/>
          <a:lstStyle>
            <a:lvl1pPr marL="0" indent="0">
              <a:buNone/>
              <a:defRPr sz="2400" b="0">
                <a:solidFill>
                  <a:schemeClr val="bg1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</p:txBody>
      </p:sp>
      <p:sp>
        <p:nvSpPr>
          <p:cNvPr id="5" name="内容占位符 4"/>
          <p:cNvSpPr>
            <a:spLocks noGrp="1"/>
          </p:cNvSpPr>
          <p:nvPr>
            <p:ph sz="quarter" idx="2"/>
          </p:nvPr>
        </p:nvSpPr>
        <p:spPr>
          <a:xfrm>
            <a:off x="457200" y="1444294"/>
            <a:ext cx="4040188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45025" y="1444294"/>
            <a:ext cx="4041775" cy="3941763"/>
          </a:xfrm>
          <a:ln>
            <a:noFill/>
            <a:prstDash val="sysDash"/>
            <a:miter lim="800000"/>
          </a:ln>
        </p:spPr>
        <p:txBody>
          <a:bodyPr/>
          <a:lstStyle>
            <a:lvl1pPr>
              <a:spcBef>
                <a:spcPts val="0"/>
              </a:spcBef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AF4B8EBC-CC27-4093-8CB7-04BA2802A2BD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  <a:extLst/>
          </a:lstStyle>
          <a:p>
            <a:pPr>
              <a:defRPr/>
            </a:pPr>
            <a:fld id="{F7DD5CB8-32E2-438F-B9B8-47CFCCBECCE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C643411-19FD-4E24-B599-1142A3AE0646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94A96DB-18F9-4715-9FCF-B0A3C9C91BFB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BAC4D38-B21B-45F2-B800-4F8725D9C66A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9AEFC4-E460-443C-964D-3608AEB0FDF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F884170-41CB-47AB-B589-6E4FA4605811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5F85B34-149D-4DF5-AFC1-6B9C8D3C7E33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7E551A62-6298-417A-9E36-CB9582E9DDE1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57B1CB-2718-4BD9-B632-380B47E9EA4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10C74CF-AD13-450A-BB58-B8B80D8CD95C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56E0677-F644-4353-A92E-6F47F4301AFC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57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8200" y="1481328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8" name="标题 7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BE98C5B-3CA6-4A61-BD7B-FC956AA5377E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2CA34EB0-2C38-4109-92B3-1BF2F55FE3C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标题 5"/>
          <p:cNvSpPr>
            <a:spLocks noGrp="1"/>
          </p:cNvSpPr>
          <p:nvPr>
            <p:ph type="title"/>
          </p:nvPr>
        </p:nvSpPr>
        <p:spPr/>
        <p:txBody>
          <a:bodyPr rtlCol="0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4198B0-C655-488A-93E5-B91DE03B424E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4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5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39BE2F71-E217-4668-982B-F63198F10E5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F6E29CF-7192-4F7B-829C-0E7A96473B10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3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4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98C502C5-F68B-4E96-897D-F9B9AAAADD09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1481329"/>
            <a:ext cx="8229600" cy="4386071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0B7B0B0-140A-4FAF-992C-B64E527241E0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328E42A-BA63-4624-BB38-DD9A5D370D7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844013" y="274640"/>
            <a:ext cx="1777470" cy="5592761"/>
          </a:xfrm>
        </p:spPr>
        <p:txBody>
          <a:bodyPr vert="eaVert"/>
          <a:lstStyle>
            <a:extLst/>
          </a:lstStyle>
          <a:p>
            <a:r>
              <a:rPr lang="zh-CN" altLang="en-US" smtClean="0"/>
              <a:t>单击此处编辑母版标题样式</a:t>
            </a:r>
            <a:endParaRPr 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57200" y="274641"/>
            <a:ext cx="6324600" cy="5592760"/>
          </a:xfrm>
        </p:spPr>
        <p:txBody>
          <a:bodyPr vert="eaVert"/>
          <a:lstStyle>
            <a:extLst/>
          </a:lstStyle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/>
          </a:p>
        </p:txBody>
      </p:sp>
      <p:sp>
        <p:nvSpPr>
          <p:cNvPr id="4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A4FA2A-A2A4-40DE-96CF-8396D127C9C2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5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6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8AE10A0-F442-4C1A-9717-1F4D508FC5C2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OverObj" preserve="1">
  <p:cSld name="标题和文本在内容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sz="half" idx="1"/>
          </p:nvPr>
        </p:nvSpPr>
        <p:spPr>
          <a:xfrm>
            <a:off x="457200" y="1481138"/>
            <a:ext cx="8229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24F63DC-A4CE-4543-B413-60E21EF7853B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6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7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CAF3B3A-A5EA-4C8E-94AB-2CC2850AC381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标题和两项内容在文本之上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quarter" idx="1"/>
          </p:nvPr>
        </p:nvSpPr>
        <p:spPr>
          <a:xfrm>
            <a:off x="457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quarter" idx="2"/>
          </p:nvPr>
        </p:nvSpPr>
        <p:spPr>
          <a:xfrm>
            <a:off x="4648200" y="1481138"/>
            <a:ext cx="4038600" cy="2185987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half" idx="3"/>
          </p:nvPr>
        </p:nvSpPr>
        <p:spPr>
          <a:xfrm>
            <a:off x="457200" y="3819525"/>
            <a:ext cx="8229600" cy="2187575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日期占位符 9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84FBDA23-70F0-43FC-8141-501F30A28F1A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7" name="页脚占位符 2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zh-CN" altLang="en-US"/>
          </a:p>
        </p:txBody>
      </p:sp>
      <p:sp>
        <p:nvSpPr>
          <p:cNvPr id="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FBA02EEE-9662-488E-AF9F-7269F2E158D8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.xml"/><Relationship Id="rId3" Type="http://schemas.openxmlformats.org/officeDocument/2006/relationships/slideLayout" Target="../slideLayouts/slideLayout12.xml"/><Relationship Id="rId7" Type="http://schemas.openxmlformats.org/officeDocument/2006/relationships/slideLayout" Target="../slideLayouts/slideLayout16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6" Type="http://schemas.openxmlformats.org/officeDocument/2006/relationships/slideLayout" Target="../slideLayouts/slideLayout15.xml"/><Relationship Id="rId11" Type="http://schemas.openxmlformats.org/officeDocument/2006/relationships/slideLayout" Target="../slideLayouts/slideLayout20.xml"/><Relationship Id="rId5" Type="http://schemas.openxmlformats.org/officeDocument/2006/relationships/slideLayout" Target="../slideLayouts/slideLayout14.xml"/><Relationship Id="rId10" Type="http://schemas.openxmlformats.org/officeDocument/2006/relationships/slideLayout" Target="../slideLayouts/slideLayout19.xml"/><Relationship Id="rId4" Type="http://schemas.openxmlformats.org/officeDocument/2006/relationships/slideLayout" Target="../slideLayouts/slideLayout13.xml"/><Relationship Id="rId9" Type="http://schemas.openxmlformats.org/officeDocument/2006/relationships/slideLayout" Target="../slideLayouts/slideLayout18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8.xml"/><Relationship Id="rId3" Type="http://schemas.openxmlformats.org/officeDocument/2006/relationships/slideLayout" Target="../slideLayouts/slideLayout23.xml"/><Relationship Id="rId7" Type="http://schemas.openxmlformats.org/officeDocument/2006/relationships/slideLayout" Target="../slideLayouts/slideLayout27.xml"/><Relationship Id="rId2" Type="http://schemas.openxmlformats.org/officeDocument/2006/relationships/slideLayout" Target="../slideLayouts/slideLayout22.xml"/><Relationship Id="rId1" Type="http://schemas.openxmlformats.org/officeDocument/2006/relationships/slideLayout" Target="../slideLayouts/slideLayout21.xml"/><Relationship Id="rId6" Type="http://schemas.openxmlformats.org/officeDocument/2006/relationships/slideLayout" Target="../slideLayouts/slideLayout26.xml"/><Relationship Id="rId5" Type="http://schemas.openxmlformats.org/officeDocument/2006/relationships/slideLayout" Target="../slideLayouts/slideLayout25.xml"/><Relationship Id="rId10" Type="http://schemas.openxmlformats.org/officeDocument/2006/relationships/image" Target="../media/image1.jpeg"/><Relationship Id="rId4" Type="http://schemas.openxmlformats.org/officeDocument/2006/relationships/slideLayout" Target="../slideLayouts/slideLayout24.xml"/><Relationship Id="rId9" Type="http://schemas.openxmlformats.org/officeDocument/2006/relationships/theme" Target="../theme/theme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ffectLst/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effectLst/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1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ffectLst/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2537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2D4CE8C3-95E6-463E-8886-23BB1E1D0A3E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B1545AA-430F-404F-AD72-E09403113B5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6" r:id="rId1"/>
    <p:sldLayoutId id="2147485281" r:id="rId2"/>
    <p:sldLayoutId id="2147485282" r:id="rId3"/>
    <p:sldLayoutId id="2147485283" r:id="rId4"/>
    <p:sldLayoutId id="2147485284" r:id="rId5"/>
    <p:sldLayoutId id="2147485285" r:id="rId6"/>
    <p:sldLayoutId id="2147485286" r:id="rId7"/>
    <p:sldLayoutId id="2147485287" r:id="rId8"/>
    <p:sldLayoutId id="2147485288" r:id="rId9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标题占位符 8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355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45A3F400-7C79-4C05-8D58-FA12291211F9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effectLst/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C93ED7CB-2645-413E-8DE0-35D81CDE6CF5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289" r:id="rId1"/>
    <p:sldLayoutId id="2147485290" r:id="rId2"/>
    <p:sldLayoutId id="2147485291" r:id="rId3"/>
    <p:sldLayoutId id="2147485292" r:id="rId4"/>
    <p:sldLayoutId id="2147485293" r:id="rId5"/>
    <p:sldLayoutId id="2147485294" r:id="rId6"/>
    <p:sldLayoutId id="2147485295" r:id="rId7"/>
    <p:sldLayoutId id="2147485296" r:id="rId8"/>
    <p:sldLayoutId id="2147485297" r:id="rId9"/>
    <p:sldLayoutId id="2147485298" r:id="rId10"/>
    <p:sldLayoutId id="2147485299" r:id="rId11"/>
  </p:sldLayoutIdLst>
  <p:timing>
    <p:tnLst>
      <p:par>
        <p:cTn id="1" dur="indefinite" restart="never" nodeType="tmRoot"/>
      </p:par>
    </p:tnLst>
  </p:timing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9pPr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>
          <a:solidFill>
            <a:schemeClr val="tx1"/>
          </a:solidFill>
          <a:latin typeface="+mn-lt"/>
          <a:ea typeface="+mn-ea"/>
          <a:cs typeface="+mn-cs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>
          <a:solidFill>
            <a:schemeClr val="tx1"/>
          </a:solidFill>
          <a:latin typeface="+mn-lt"/>
          <a:ea typeface="+mn-ea"/>
          <a:cs typeface="+mn-cs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5pPr>
      <a:lvl6pPr marL="18288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6pPr>
      <a:lvl7pPr marL="22860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8pPr>
      <a:lvl9pPr marL="3200400" indent="-228600" algn="l" rtl="0" fontAlgn="base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任意多边形 12"/>
          <p:cNvSpPr>
            <a:spLocks/>
          </p:cNvSpPr>
          <p:nvPr/>
        </p:nvSpPr>
        <p:spPr bwMode="auto">
          <a:xfrm>
            <a:off x="500063" y="5945188"/>
            <a:ext cx="4940300" cy="9207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7485" h="337">
                <a:moveTo>
                  <a:pt x="0" y="2"/>
                </a:moveTo>
                <a:lnTo>
                  <a:pt x="7485" y="337"/>
                </a:lnTo>
                <a:lnTo>
                  <a:pt x="5558" y="337"/>
                </a:lnTo>
                <a:lnTo>
                  <a:pt x="1" y="0"/>
                </a:lnTo>
              </a:path>
            </a:pathLst>
          </a:custGeom>
          <a:solidFill>
            <a:schemeClr val="accent1">
              <a:tint val="65000"/>
              <a:satMod val="115000"/>
              <a:alpha val="40000"/>
            </a:scheme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2" name="任意多边形 11"/>
          <p:cNvSpPr>
            <a:spLocks/>
          </p:cNvSpPr>
          <p:nvPr/>
        </p:nvSpPr>
        <p:spPr bwMode="auto">
          <a:xfrm>
            <a:off x="485775" y="5938838"/>
            <a:ext cx="3690938" cy="93345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5760" y="0"/>
              </a:cxn>
              <a:cxn ang="0">
                <a:pos x="5760" y="528"/>
              </a:cxn>
              <a:cxn ang="0">
                <a:pos x="48" y="0"/>
              </a:cxn>
            </a:cxnLst>
            <a:rect l="0" t="0" r="0" b="0"/>
            <a:pathLst>
              <a:path w="5591" h="588">
                <a:moveTo>
                  <a:pt x="0" y="0"/>
                </a:moveTo>
                <a:lnTo>
                  <a:pt x="5591" y="585"/>
                </a:lnTo>
                <a:lnTo>
                  <a:pt x="4415" y="588"/>
                </a:lnTo>
                <a:lnTo>
                  <a:pt x="12" y="4"/>
                </a:lnTo>
              </a:path>
            </a:pathLst>
          </a:custGeom>
          <a:solidFill>
            <a:srgbClr val="000000">
              <a:alpha val="100000"/>
            </a:srgbClr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/>
          <a:lstStyle/>
          <a:p>
            <a:pPr>
              <a:defRPr/>
            </a:pPr>
            <a:endParaRPr lang="en-US" altLang="zh-CN">
              <a:latin typeface="Lucida Sans Unicode" pitchFamily="34" charset="0"/>
            </a:endParaRPr>
          </a:p>
        </p:txBody>
      </p:sp>
      <p:sp>
        <p:nvSpPr>
          <p:cNvPr id="14" name="直角三角形 13"/>
          <p:cNvSpPr>
            <a:spLocks/>
          </p:cNvSpPr>
          <p:nvPr/>
        </p:nvSpPr>
        <p:spPr bwMode="auto">
          <a:xfrm>
            <a:off x="-6042" y="5791253"/>
            <a:ext cx="3402314" cy="1080868"/>
          </a:xfrm>
          <a:prstGeom prst="rtTriangle">
            <a:avLst/>
          </a:prstGeom>
          <a:blipFill>
            <a:blip r:embed="rId10" cstate="print">
              <a:alphaModFix amt="50000"/>
            </a:blip>
            <a:tile tx="0" ty="0" sx="50000" sy="50000" flip="none" algn="t"/>
          </a:blipFill>
          <a:ln w="12700" cap="rnd" cmpd="thickThin" algn="ctr">
            <a:noFill/>
            <a:prstDash val="solid"/>
          </a:ln>
          <a:effectLst>
            <a:fillOverlay blend="mult">
              <a:gradFill flip="none" rotWithShape="1">
                <a:gsLst>
                  <a:gs pos="0">
                    <a:schemeClr val="accent1">
                      <a:shade val="20000"/>
                      <a:satMod val="176000"/>
                      <a:alpha val="100000"/>
                    </a:schemeClr>
                  </a:gs>
                  <a:gs pos="18000">
                    <a:schemeClr val="accent1">
                      <a:shade val="48000"/>
                      <a:satMod val="153000"/>
                      <a:alpha val="100000"/>
                    </a:schemeClr>
                  </a:gs>
                  <a:gs pos="43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45000">
                    <a:schemeClr val="accent1">
                      <a:tint val="85000"/>
                      <a:satMod val="150000"/>
                      <a:alpha val="100000"/>
                    </a:schemeClr>
                  </a:gs>
                  <a:gs pos="50000">
                    <a:schemeClr val="accent1">
                      <a:tint val="86000"/>
                      <a:satMod val="149000"/>
                      <a:alpha val="100000"/>
                    </a:schemeClr>
                  </a:gs>
                  <a:gs pos="79000">
                    <a:schemeClr val="accent1">
                      <a:shade val="53000"/>
                      <a:satMod val="150000"/>
                      <a:alpha val="100000"/>
                    </a:schemeClr>
                  </a:gs>
                  <a:gs pos="100000">
                    <a:schemeClr val="accent1">
                      <a:shade val="25000"/>
                      <a:satMod val="170000"/>
                      <a:alpha val="100000"/>
                    </a:schemeClr>
                  </a:gs>
                </a:gsLst>
                <a:lin ang="450000" scaled="1"/>
                <a:tileRect/>
              </a:gradFill>
            </a:fillOverlay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altLang="zh-CN">
              <a:solidFill>
                <a:srgbClr val="FFFFFF"/>
              </a:solidFill>
              <a:ea typeface="楷体_GB2312" pitchFamily="49" charset="-122"/>
            </a:endParaRPr>
          </a:p>
        </p:txBody>
      </p:sp>
      <p:cxnSp>
        <p:nvCxnSpPr>
          <p:cNvPr id="15" name="直接连接符 14"/>
          <p:cNvCxnSpPr/>
          <p:nvPr/>
        </p:nvCxnSpPr>
        <p:spPr>
          <a:xfrm>
            <a:off x="-9237" y="5787738"/>
            <a:ext cx="3405509" cy="1084383"/>
          </a:xfrm>
          <a:prstGeom prst="line">
            <a:avLst/>
          </a:prstGeom>
          <a:noFill/>
          <a:ln w="12065" cap="flat" cmpd="sng" algn="ctr">
            <a:gradFill>
              <a:gsLst>
                <a:gs pos="45000">
                  <a:schemeClr val="accent1">
                    <a:tint val="70000"/>
                    <a:satMod val="110000"/>
                  </a:schemeClr>
                </a:gs>
                <a:gs pos="15000">
                  <a:schemeClr val="accent1">
                    <a:shade val="40000"/>
                    <a:satMod val="110000"/>
                  </a:schemeClr>
                </a:gs>
              </a:gsLst>
              <a:lin ang="5400000" scaled="1"/>
            </a:gradFill>
            <a:prstDash val="solid"/>
            <a:miter lim="800000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标题占位符 8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zh-CN" altLang="en-US" smtClean="0"/>
              <a:t>单击此处编辑母版标题样式</a:t>
            </a:r>
            <a:endParaRPr lang="en-US" smtClean="0"/>
          </a:p>
        </p:txBody>
      </p:sp>
      <p:sp>
        <p:nvSpPr>
          <p:cNvPr id="24585" name="文本占位符 29"/>
          <p:cNvSpPr>
            <a:spLocks noGrp="1"/>
          </p:cNvSpPr>
          <p:nvPr>
            <p:ph type="body" idx="1"/>
          </p:nvPr>
        </p:nvSpPr>
        <p:spPr bwMode="auto">
          <a:xfrm>
            <a:off x="457200" y="1481138"/>
            <a:ext cx="8229600" cy="45259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 smtClean="0"/>
              <a:t>单击此处编辑母版文本样式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en-US" smtClean="0"/>
          </a:p>
        </p:txBody>
      </p:sp>
      <p:sp>
        <p:nvSpPr>
          <p:cNvPr id="10" name="日期占位符 9"/>
          <p:cNvSpPr>
            <a:spLocks noGrp="1"/>
          </p:cNvSpPr>
          <p:nvPr>
            <p:ph type="dt" sz="half" idx="2"/>
          </p:nvPr>
        </p:nvSpPr>
        <p:spPr>
          <a:xfrm>
            <a:off x="6727825" y="6408738"/>
            <a:ext cx="1919288" cy="365125"/>
          </a:xfrm>
          <a:prstGeom prst="rect">
            <a:avLst/>
          </a:prstGeom>
        </p:spPr>
        <p:txBody>
          <a:bodyPr vert="horz" anchor="b"/>
          <a:lstStyle>
            <a:lvl1pPr algn="l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6930DF52-5AC7-4947-80AA-9E964CF90BFB}" type="datetimeFigureOut">
              <a:rPr lang="zh-CN" altLang="en-US"/>
              <a:pPr>
                <a:defRPr/>
              </a:pPr>
              <a:t>2022/12/6</a:t>
            </a:fld>
            <a:endParaRPr lang="zh-CN" altLang="en-US"/>
          </a:p>
        </p:txBody>
      </p:sp>
      <p:sp>
        <p:nvSpPr>
          <p:cNvPr id="22" name="页脚占位符 21"/>
          <p:cNvSpPr>
            <a:spLocks noGrp="1"/>
          </p:cNvSpPr>
          <p:nvPr>
            <p:ph type="ftr" sz="quarter" idx="3"/>
          </p:nvPr>
        </p:nvSpPr>
        <p:spPr>
          <a:xfrm>
            <a:off x="4379913" y="6408738"/>
            <a:ext cx="2351087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endParaRPr lang="zh-CN" altLang="en-US"/>
          </a:p>
        </p:txBody>
      </p:sp>
      <p:sp>
        <p:nvSpPr>
          <p:cNvPr id="18" name="灯片编号占位符 17"/>
          <p:cNvSpPr>
            <a:spLocks noGrp="1"/>
          </p:cNvSpPr>
          <p:nvPr>
            <p:ph type="sldNum" sz="quarter" idx="4"/>
          </p:nvPr>
        </p:nvSpPr>
        <p:spPr>
          <a:xfrm>
            <a:off x="8647113" y="6408738"/>
            <a:ext cx="366712" cy="365125"/>
          </a:xfrm>
          <a:prstGeom prst="rect">
            <a:avLst/>
          </a:prstGeom>
        </p:spPr>
        <p:txBody>
          <a:bodyPr vert="horz" anchor="b"/>
          <a:lstStyle>
            <a:lvl1pPr algn="r" eaLnBrk="1" fontAlgn="auto" latinLnBrk="0" hangingPunct="1">
              <a:spcBef>
                <a:spcPts val="0"/>
              </a:spcBef>
              <a:spcAft>
                <a:spcPts val="0"/>
              </a:spcAft>
              <a:defRPr kumimoji="0" sz="1000" b="0">
                <a:solidFill>
                  <a:schemeClr val="tx1"/>
                </a:solidFill>
                <a:latin typeface="+mn-lt"/>
                <a:ea typeface="+mn-ea"/>
              </a:defRPr>
            </a:lvl1pPr>
            <a:extLst/>
          </a:lstStyle>
          <a:p>
            <a:pPr>
              <a:defRPr/>
            </a:pPr>
            <a:fld id="{38F5E23C-0BB9-4FA6-A862-9E068FFFD9D4}" type="slidenum">
              <a:rPr lang="zh-CN" altLang="en-US"/>
              <a:pPr>
                <a:defRPr/>
              </a:pPr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5307" r:id="rId1"/>
    <p:sldLayoutId id="2147485300" r:id="rId2"/>
    <p:sldLayoutId id="2147485308" r:id="rId3"/>
    <p:sldLayoutId id="2147485301" r:id="rId4"/>
    <p:sldLayoutId id="2147485302" r:id="rId5"/>
    <p:sldLayoutId id="2147485303" r:id="rId6"/>
    <p:sldLayoutId id="2147485304" r:id="rId7"/>
    <p:sldLayoutId id="2147485305" r:id="rId8"/>
  </p:sldLayoutIdLst>
  <p:txStyles>
    <p:titleStyle>
      <a:lvl1pPr algn="l" rtl="0" eaLnBrk="0" fontAlgn="base" hangingPunct="0">
        <a:spcBef>
          <a:spcPct val="0"/>
        </a:spcBef>
        <a:spcAft>
          <a:spcPct val="0"/>
        </a:spcAft>
        <a:defRPr sz="4100" b="1" kern="1200">
          <a:solidFill>
            <a:schemeClr val="tx2"/>
          </a:solidFill>
          <a:effectLst>
            <a:outerShdw blurRad="31750" dist="25400" dir="5400000" algn="tl" rotWithShape="0">
              <a:srgbClr val="000000">
                <a:alpha val="25000"/>
              </a:srgbClr>
            </a:outerShdw>
          </a:effectLst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4100" b="1">
          <a:solidFill>
            <a:schemeClr val="tx2"/>
          </a:solidFill>
          <a:latin typeface="Times New Roman" pitchFamily="18" charset="0"/>
          <a:ea typeface="楷体" pitchFamily="49" charset="-122"/>
          <a:cs typeface="Times New Roman" pitchFamily="18" charset="0"/>
        </a:defRPr>
      </a:lvl9pPr>
      <a:extLst/>
    </p:titleStyle>
    <p:bodyStyle>
      <a:lvl1pPr marL="365125" indent="-255588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SzPct val="68000"/>
        <a:buFont typeface="Wingdings 3" pitchFamily="18" charset="2"/>
        <a:buChar char="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1pPr>
      <a:lvl2pPr marL="620713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1"/>
        </a:buClr>
        <a:buFont typeface="Verdana" pitchFamily="34" charset="0"/>
        <a:buChar char="◦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2pPr>
      <a:lvl3pPr marL="858838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SzPct val="100000"/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3pPr>
      <a:lvl4pPr marL="11430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4pPr>
      <a:lvl5pPr marL="1371600" indent="-228600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chemeClr val="accent2"/>
        </a:buClr>
        <a:buFont typeface="Wingdings 2" pitchFamily="18" charset="2"/>
        <a:buChar char=""/>
        <a:defRPr sz="2400" b="1" kern="1200">
          <a:solidFill>
            <a:schemeClr val="tx1"/>
          </a:solidFill>
          <a:latin typeface="Times New Roman" pitchFamily="18" charset="0"/>
          <a:ea typeface="楷体_GB2312" pitchFamily="49" charset="-122"/>
          <a:cs typeface="Times New Roman" pitchFamily="18" charset="0"/>
        </a:defRPr>
      </a:lvl5pPr>
      <a:lvl6pPr marL="16002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20574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-228600" algn="l" rtl="0" eaLnBrk="1" latinLnBrk="0" hangingPunct="1">
        <a:spcBef>
          <a:spcPts val="350"/>
        </a:spcBef>
        <a:buClr>
          <a:schemeClr val="accent3"/>
        </a:buClr>
        <a:buFont typeface="Wingdings 2"/>
        <a:buChar char="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9pPr>
      <a:extLst/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  <a:extLst/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9.vml"/><Relationship Id="rId4" Type="http://schemas.openxmlformats.org/officeDocument/2006/relationships/oleObject" Target="../embeddings/oleObject44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5.bin"/><Relationship Id="rId2" Type="http://schemas.openxmlformats.org/officeDocument/2006/relationships/slideLayout" Target="../slideLayouts/slideLayout5.xml"/><Relationship Id="rId1" Type="http://schemas.openxmlformats.org/officeDocument/2006/relationships/vmlDrawing" Target="../drawings/vmlDrawing10.v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" Target="slide13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48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47.bin"/><Relationship Id="rId2" Type="http://schemas.openxmlformats.org/officeDocument/2006/relationships/slideLayout" Target="../slideLayouts/slideLayout23.xml"/><Relationship Id="rId1" Type="http://schemas.openxmlformats.org/officeDocument/2006/relationships/vmlDrawing" Target="../drawings/vmlDrawing11.vml"/><Relationship Id="rId6" Type="http://schemas.openxmlformats.org/officeDocument/2006/relationships/oleObject" Target="../embeddings/oleObject46.bin"/><Relationship Id="rId5" Type="http://schemas.openxmlformats.org/officeDocument/2006/relationships/slide" Target="slide14.xml"/><Relationship Id="rId4" Type="http://schemas.openxmlformats.org/officeDocument/2006/relationships/audio" Target="../media/audio2.wav"/><Relationship Id="rId9" Type="http://schemas.openxmlformats.org/officeDocument/2006/relationships/slide" Target="slide12.xml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1.bin"/><Relationship Id="rId3" Type="http://schemas.openxmlformats.org/officeDocument/2006/relationships/audio" Target="../media/audio2.wav"/><Relationship Id="rId7" Type="http://schemas.openxmlformats.org/officeDocument/2006/relationships/oleObject" Target="../embeddings/oleObject50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2.vml"/><Relationship Id="rId6" Type="http://schemas.openxmlformats.org/officeDocument/2006/relationships/oleObject" Target="../embeddings/oleObject49.bin"/><Relationship Id="rId5" Type="http://schemas.openxmlformats.org/officeDocument/2006/relationships/slide" Target="slide13.xml"/><Relationship Id="rId10" Type="http://schemas.openxmlformats.org/officeDocument/2006/relationships/image" Target="../media/image41.png"/><Relationship Id="rId4" Type="http://schemas.openxmlformats.org/officeDocument/2006/relationships/image" Target="../media/image40.png"/><Relationship Id="rId9" Type="http://schemas.openxmlformats.org/officeDocument/2006/relationships/oleObject" Target="../embeddings/oleObject52.bin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3.vml"/><Relationship Id="rId5" Type="http://schemas.openxmlformats.org/officeDocument/2006/relationships/oleObject" Target="../embeddings/oleObject55.bin"/><Relationship Id="rId4" Type="http://schemas.openxmlformats.org/officeDocument/2006/relationships/oleObject" Target="../embeddings/oleObject54.bin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58.bin"/><Relationship Id="rId3" Type="http://schemas.openxmlformats.org/officeDocument/2006/relationships/notesSlide" Target="../notesSlides/notesSlide8.xml"/><Relationship Id="rId7" Type="http://schemas.openxmlformats.org/officeDocument/2006/relationships/oleObject" Target="../embeddings/oleObject5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4.vml"/><Relationship Id="rId6" Type="http://schemas.openxmlformats.org/officeDocument/2006/relationships/oleObject" Target="../embeddings/oleObject56.bin"/><Relationship Id="rId5" Type="http://schemas.openxmlformats.org/officeDocument/2006/relationships/audio" Target="../media/audio2.wav"/><Relationship Id="rId4" Type="http://schemas.openxmlformats.org/officeDocument/2006/relationships/audio" Target="../media/audio3.wav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audio" Target="../media/audio3.wav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5.vml"/><Relationship Id="rId4" Type="http://schemas.openxmlformats.org/officeDocument/2006/relationships/oleObject" Target="../embeddings/oleObject59.bin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4.bin"/><Relationship Id="rId3" Type="http://schemas.openxmlformats.org/officeDocument/2006/relationships/audio" Target="../media/audio3.wav"/><Relationship Id="rId7" Type="http://schemas.openxmlformats.org/officeDocument/2006/relationships/oleObject" Target="../embeddings/oleObject6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6.vml"/><Relationship Id="rId6" Type="http://schemas.openxmlformats.org/officeDocument/2006/relationships/oleObject" Target="../embeddings/oleObject62.bin"/><Relationship Id="rId5" Type="http://schemas.openxmlformats.org/officeDocument/2006/relationships/oleObject" Target="../embeddings/oleObject61.bin"/><Relationship Id="rId4" Type="http://schemas.openxmlformats.org/officeDocument/2006/relationships/oleObject" Target="../embeddings/oleObject60.bin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68.bin"/><Relationship Id="rId3" Type="http://schemas.openxmlformats.org/officeDocument/2006/relationships/notesSlide" Target="../notesSlides/notesSlide9.xml"/><Relationship Id="rId7" Type="http://schemas.openxmlformats.org/officeDocument/2006/relationships/oleObject" Target="../embeddings/oleObject6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7.vml"/><Relationship Id="rId6" Type="http://schemas.openxmlformats.org/officeDocument/2006/relationships/oleObject" Target="../embeddings/oleObject66.bin"/><Relationship Id="rId5" Type="http://schemas.openxmlformats.org/officeDocument/2006/relationships/oleObject" Target="../embeddings/oleObject65.bin"/><Relationship Id="rId4" Type="http://schemas.openxmlformats.org/officeDocument/2006/relationships/image" Target="../media/image59.png"/><Relationship Id="rId9" Type="http://schemas.openxmlformats.org/officeDocument/2006/relationships/oleObject" Target="../embeddings/oleObject69.bin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4" Type="http://schemas.openxmlformats.org/officeDocument/2006/relationships/oleObject" Target="../embeddings/oleObject2.bin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7" Type="http://schemas.openxmlformats.org/officeDocument/2006/relationships/oleObject" Target="../embeddings/oleObject73.bin"/><Relationship Id="rId2" Type="http://schemas.openxmlformats.org/officeDocument/2006/relationships/slideLayout" Target="../slideLayouts/slideLayout11.xml"/><Relationship Id="rId1" Type="http://schemas.openxmlformats.org/officeDocument/2006/relationships/vmlDrawing" Target="../drawings/vmlDrawing18.vml"/><Relationship Id="rId6" Type="http://schemas.openxmlformats.org/officeDocument/2006/relationships/oleObject" Target="../embeddings/oleObject72.bin"/><Relationship Id="rId5" Type="http://schemas.openxmlformats.org/officeDocument/2006/relationships/oleObject" Target="../embeddings/oleObject71.bin"/><Relationship Id="rId4" Type="http://schemas.openxmlformats.org/officeDocument/2006/relationships/oleObject" Target="../embeddings/oleObject70.bin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78.bin"/><Relationship Id="rId3" Type="http://schemas.openxmlformats.org/officeDocument/2006/relationships/notesSlide" Target="../notesSlides/notesSlide11.xml"/><Relationship Id="rId7" Type="http://schemas.openxmlformats.org/officeDocument/2006/relationships/oleObject" Target="../embeddings/oleObject7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9.vml"/><Relationship Id="rId6" Type="http://schemas.openxmlformats.org/officeDocument/2006/relationships/oleObject" Target="../embeddings/oleObject76.bin"/><Relationship Id="rId5" Type="http://schemas.openxmlformats.org/officeDocument/2006/relationships/oleObject" Target="../embeddings/oleObject75.bin"/><Relationship Id="rId10" Type="http://schemas.openxmlformats.org/officeDocument/2006/relationships/oleObject" Target="../embeddings/oleObject80.bin"/><Relationship Id="rId4" Type="http://schemas.openxmlformats.org/officeDocument/2006/relationships/oleObject" Target="../embeddings/oleObject74.bin"/><Relationship Id="rId9" Type="http://schemas.openxmlformats.org/officeDocument/2006/relationships/oleObject" Target="../embeddings/oleObject79.bin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5.bin"/><Relationship Id="rId3" Type="http://schemas.openxmlformats.org/officeDocument/2006/relationships/notesSlide" Target="../notesSlides/notesSlide12.xml"/><Relationship Id="rId7" Type="http://schemas.openxmlformats.org/officeDocument/2006/relationships/oleObject" Target="../embeddings/oleObject84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0.vml"/><Relationship Id="rId6" Type="http://schemas.openxmlformats.org/officeDocument/2006/relationships/oleObject" Target="../embeddings/oleObject83.bin"/><Relationship Id="rId5" Type="http://schemas.openxmlformats.org/officeDocument/2006/relationships/oleObject" Target="../embeddings/oleObject82.bin"/><Relationship Id="rId10" Type="http://schemas.openxmlformats.org/officeDocument/2006/relationships/oleObject" Target="../embeddings/oleObject87.bin"/><Relationship Id="rId4" Type="http://schemas.openxmlformats.org/officeDocument/2006/relationships/oleObject" Target="../embeddings/oleObject81.bin"/><Relationship Id="rId9" Type="http://schemas.openxmlformats.org/officeDocument/2006/relationships/oleObject" Target="../embeddings/oleObject86.bin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1.vml"/><Relationship Id="rId5" Type="http://schemas.openxmlformats.org/officeDocument/2006/relationships/oleObject" Target="../embeddings/oleObject90.bin"/><Relationship Id="rId4" Type="http://schemas.openxmlformats.org/officeDocument/2006/relationships/oleObject" Target="../embeddings/oleObject89.bin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4" Type="http://schemas.openxmlformats.org/officeDocument/2006/relationships/oleObject" Target="../embeddings/oleObject4.bin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8.bin"/><Relationship Id="rId3" Type="http://schemas.openxmlformats.org/officeDocument/2006/relationships/notesSlide" Target="../notesSlides/notesSlide2.xml"/><Relationship Id="rId7" Type="http://schemas.openxmlformats.org/officeDocument/2006/relationships/oleObject" Target="../embeddings/oleObject7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6.bin"/><Relationship Id="rId11" Type="http://schemas.openxmlformats.org/officeDocument/2006/relationships/oleObject" Target="../embeddings/oleObject11.bin"/><Relationship Id="rId5" Type="http://schemas.openxmlformats.org/officeDocument/2006/relationships/oleObject" Target="../embeddings/oleObject5.bin"/><Relationship Id="rId10" Type="http://schemas.openxmlformats.org/officeDocument/2006/relationships/oleObject" Target="../embeddings/oleObject10.bin"/><Relationship Id="rId4" Type="http://schemas.openxmlformats.org/officeDocument/2006/relationships/audio" Target="../media/audio1.wav"/><Relationship Id="rId9" Type="http://schemas.openxmlformats.org/officeDocument/2006/relationships/oleObject" Target="../embeddings/oleObject9.bin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4.bin"/><Relationship Id="rId13" Type="http://schemas.openxmlformats.org/officeDocument/2006/relationships/oleObject" Target="../embeddings/oleObject19.bin"/><Relationship Id="rId3" Type="http://schemas.openxmlformats.org/officeDocument/2006/relationships/notesSlide" Target="../notesSlides/notesSlide3.xml"/><Relationship Id="rId7" Type="http://schemas.openxmlformats.org/officeDocument/2006/relationships/oleObject" Target="../embeddings/oleObject13.bin"/><Relationship Id="rId12" Type="http://schemas.openxmlformats.org/officeDocument/2006/relationships/oleObject" Target="../embeddings/oleObject1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2.bin"/><Relationship Id="rId11" Type="http://schemas.openxmlformats.org/officeDocument/2006/relationships/oleObject" Target="../embeddings/oleObject17.bin"/><Relationship Id="rId5" Type="http://schemas.openxmlformats.org/officeDocument/2006/relationships/image" Target="../media/image19.png"/><Relationship Id="rId10" Type="http://schemas.openxmlformats.org/officeDocument/2006/relationships/oleObject" Target="../embeddings/oleObject16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15.bin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3.bin"/><Relationship Id="rId3" Type="http://schemas.openxmlformats.org/officeDocument/2006/relationships/notesSlide" Target="../notesSlides/notesSlide4.xml"/><Relationship Id="rId7" Type="http://schemas.openxmlformats.org/officeDocument/2006/relationships/oleObject" Target="../embeddings/oleObject22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1.bin"/><Relationship Id="rId5" Type="http://schemas.openxmlformats.org/officeDocument/2006/relationships/oleObject" Target="../embeddings/oleObject20.bin"/><Relationship Id="rId10" Type="http://schemas.openxmlformats.org/officeDocument/2006/relationships/oleObject" Target="../embeddings/oleObject25.bin"/><Relationship Id="rId4" Type="http://schemas.openxmlformats.org/officeDocument/2006/relationships/audio" Target="../media/audio2.wav"/><Relationship Id="rId9" Type="http://schemas.openxmlformats.org/officeDocument/2006/relationships/oleObject" Target="../embeddings/oleObject24.bin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9.bin"/><Relationship Id="rId3" Type="http://schemas.openxmlformats.org/officeDocument/2006/relationships/notesSlide" Target="../notesSlides/notesSlide5.xml"/><Relationship Id="rId7" Type="http://schemas.openxmlformats.org/officeDocument/2006/relationships/oleObject" Target="../embeddings/oleObject28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6.vml"/><Relationship Id="rId6" Type="http://schemas.openxmlformats.org/officeDocument/2006/relationships/oleObject" Target="../embeddings/oleObject27.bin"/><Relationship Id="rId11" Type="http://schemas.openxmlformats.org/officeDocument/2006/relationships/oleObject" Target="../embeddings/oleObject32.bin"/><Relationship Id="rId5" Type="http://schemas.openxmlformats.org/officeDocument/2006/relationships/oleObject" Target="../embeddings/oleObject26.bin"/><Relationship Id="rId10" Type="http://schemas.openxmlformats.org/officeDocument/2006/relationships/oleObject" Target="../embeddings/oleObject31.bin"/><Relationship Id="rId4" Type="http://schemas.openxmlformats.org/officeDocument/2006/relationships/image" Target="../media/image19.png"/><Relationship Id="rId9" Type="http://schemas.openxmlformats.org/officeDocument/2006/relationships/oleObject" Target="../embeddings/oleObject30.bin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37.bin"/><Relationship Id="rId3" Type="http://schemas.openxmlformats.org/officeDocument/2006/relationships/notesSlide" Target="../notesSlides/notesSlide6.xml"/><Relationship Id="rId7" Type="http://schemas.openxmlformats.org/officeDocument/2006/relationships/oleObject" Target="../embeddings/oleObject36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7.vml"/><Relationship Id="rId6" Type="http://schemas.openxmlformats.org/officeDocument/2006/relationships/oleObject" Target="../embeddings/oleObject35.bin"/><Relationship Id="rId5" Type="http://schemas.openxmlformats.org/officeDocument/2006/relationships/oleObject" Target="../embeddings/oleObject34.bin"/><Relationship Id="rId10" Type="http://schemas.openxmlformats.org/officeDocument/2006/relationships/oleObject" Target="../embeddings/oleObject39.bin"/><Relationship Id="rId4" Type="http://schemas.openxmlformats.org/officeDocument/2006/relationships/oleObject" Target="../embeddings/oleObject33.bin"/><Relationship Id="rId9" Type="http://schemas.openxmlformats.org/officeDocument/2006/relationships/oleObject" Target="../embeddings/oleObject38.bin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7" Type="http://schemas.openxmlformats.org/officeDocument/2006/relationships/oleObject" Target="../embeddings/oleObject4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8.vml"/><Relationship Id="rId6" Type="http://schemas.openxmlformats.org/officeDocument/2006/relationships/oleObject" Target="../embeddings/oleObject42.bin"/><Relationship Id="rId5" Type="http://schemas.openxmlformats.org/officeDocument/2006/relationships/oleObject" Target="../embeddings/oleObject41.bin"/><Relationship Id="rId4" Type="http://schemas.openxmlformats.org/officeDocument/2006/relationships/oleObject" Target="../embeddings/oleObject40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idx="4294967295"/>
          </p:nvPr>
        </p:nvSpPr>
        <p:spPr>
          <a:xfrm>
            <a:off x="685800" y="1752601"/>
            <a:ext cx="7772400" cy="1829761"/>
          </a:xfrm>
        </p:spPr>
        <p:txBody>
          <a:bodyPr anchor="b">
            <a:scene3d>
              <a:camera prst="orthographicFront"/>
              <a:lightRig rig="soft" dir="t"/>
            </a:scene3d>
            <a:sp3d prstMaterial="softEdge">
              <a:bevelT w="25400" h="25400"/>
            </a:sp3d>
          </a:bodyPr>
          <a:lstStyle/>
          <a:p>
            <a:pPr algn="r" eaLnBrk="1" fontAlgn="auto" hangingPunct="1">
              <a:spcAft>
                <a:spcPts val="0"/>
              </a:spcAft>
              <a:defRPr/>
            </a:pPr>
            <a:r>
              <a:rPr lang="zh-CN" altLang="en-US" sz="4800" dirty="0" smtClean="0">
                <a:ea typeface="楷体_GB2312"/>
              </a:rPr>
              <a:t>第五章    定积分</a:t>
            </a:r>
            <a:endParaRPr lang="zh-CN" altLang="en-US" sz="4800" dirty="0">
              <a:ea typeface="楷体_GB2312"/>
            </a:endParaRPr>
          </a:p>
        </p:txBody>
      </p:sp>
      <p:sp>
        <p:nvSpPr>
          <p:cNvPr id="28675" name="副标题 2"/>
          <p:cNvSpPr>
            <a:spLocks noGrp="1"/>
          </p:cNvSpPr>
          <p:nvPr>
            <p:ph type="subTitle" idx="4294967295"/>
          </p:nvPr>
        </p:nvSpPr>
        <p:spPr>
          <a:xfrm>
            <a:off x="685800" y="3611563"/>
            <a:ext cx="7772400" cy="1200150"/>
          </a:xfrm>
        </p:spPr>
        <p:txBody>
          <a:bodyPr lIns="45720" rIns="45720"/>
          <a:lstStyle/>
          <a:p>
            <a:pPr marL="0" indent="0" algn="r" eaLnBrk="1" hangingPunct="1">
              <a:lnSpc>
                <a:spcPct val="100000"/>
              </a:lnSpc>
              <a:spcBef>
                <a:spcPts val="400"/>
              </a:spcBef>
              <a:buFont typeface="Wingdings 3" pitchFamily="18" charset="2"/>
              <a:buNone/>
            </a:pPr>
            <a:r>
              <a:rPr lang="zh-CN" altLang="en-US" sz="3600" smtClean="0">
                <a:solidFill>
                  <a:schemeClr val="tx2"/>
                </a:solidFill>
              </a:rPr>
              <a:t>第四节    </a:t>
            </a:r>
            <a:r>
              <a:rPr lang="zh-CN" altLang="en-US" sz="3600" smtClean="0"/>
              <a:t>反常积分</a:t>
            </a:r>
            <a:endParaRPr lang="zh-CN" altLang="en-US" sz="3600" smtClean="0">
              <a:solidFill>
                <a:schemeClr val="tx2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指出下列解题过程中的错误：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思考题</a:t>
            </a:r>
            <a:endParaRPr lang="zh-CN" altLang="en-US" dirty="0"/>
          </a:p>
        </p:txBody>
      </p:sp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1733550" y="2071688"/>
          <a:ext cx="5676900" cy="4419600"/>
        </p:xfrm>
        <a:graphic>
          <a:graphicData uri="http://schemas.openxmlformats.org/presentationml/2006/ole">
            <p:oleObj spid="_x0000_s9218" name="Equation" r:id="rId4" imgW="2844720" imgH="2209680" progId="Equation.DSMT4">
              <p:embed/>
            </p:oleObj>
          </a:graphicData>
        </a:graphic>
      </p:graphicFrame>
      <p:sp>
        <p:nvSpPr>
          <p:cNvPr id="6154" name="Rectangle 10"/>
          <p:cNvSpPr>
            <a:spLocks noChangeArrowheads="1"/>
          </p:cNvSpPr>
          <p:nvPr/>
        </p:nvSpPr>
        <p:spPr bwMode="auto">
          <a:xfrm>
            <a:off x="4168775" y="2060575"/>
            <a:ext cx="4321175" cy="4537075"/>
          </a:xfrm>
          <a:prstGeom prst="rect">
            <a:avLst/>
          </a:prstGeom>
          <a:solidFill>
            <a:schemeClr val="bg1"/>
          </a:solidFill>
          <a:ln w="9525">
            <a:solidFill>
              <a:schemeClr val="bg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乘号 6"/>
          <p:cNvSpPr/>
          <p:nvPr/>
        </p:nvSpPr>
        <p:spPr>
          <a:xfrm>
            <a:off x="7086600" y="2085975"/>
            <a:ext cx="914400" cy="914400"/>
          </a:xfrm>
          <a:prstGeom prst="mathMultiply">
            <a:avLst>
              <a:gd name="adj1" fmla="val 104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4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4" grpId="0" animBg="1"/>
      <p:bldP spid="7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3" name="内容占位符 1"/>
          <p:cNvSpPr>
            <a:spLocks noGrp="1"/>
          </p:cNvSpPr>
          <p:nvPr>
            <p:ph idx="4294967295"/>
          </p:nvPr>
        </p:nvSpPr>
        <p:spPr>
          <a:xfrm>
            <a:off x="457200" y="274638"/>
            <a:ext cx="8229600" cy="4525962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正确解法：</a:t>
            </a:r>
          </a:p>
        </p:txBody>
      </p:sp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1262063" y="762000"/>
          <a:ext cx="7350125" cy="5689600"/>
        </p:xfrm>
        <a:graphic>
          <a:graphicData uri="http://schemas.openxmlformats.org/presentationml/2006/ole">
            <p:oleObj spid="_x0000_s10242" name="Equation" r:id="rId3" imgW="3682800" imgH="284472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500438" y="1774825"/>
            <a:ext cx="5248275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500438" y="2711450"/>
            <a:ext cx="2698750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3500438" y="3721100"/>
            <a:ext cx="4357687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3500438" y="4699000"/>
            <a:ext cx="4357687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53258" name="AutoShape 10"/>
          <p:cNvSpPr>
            <a:spLocks/>
          </p:cNvSpPr>
          <p:nvPr/>
        </p:nvSpPr>
        <p:spPr bwMode="auto">
          <a:xfrm>
            <a:off x="7358063" y="1143000"/>
            <a:ext cx="1150937" cy="609600"/>
          </a:xfrm>
          <a:prstGeom prst="borderCallout2">
            <a:avLst>
              <a:gd name="adj1" fmla="val 18750"/>
              <a:gd name="adj2" fmla="val -6620"/>
              <a:gd name="adj3" fmla="val 18750"/>
              <a:gd name="adj4" fmla="val -45657"/>
              <a:gd name="adj5" fmla="val 137963"/>
              <a:gd name="adj6" fmla="val -78699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effectLst/>
                <a:sym typeface="Symbol" pitchFamily="18" charset="2"/>
              </a:rPr>
              <a:t>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−型</a:t>
            </a:r>
          </a:p>
        </p:txBody>
      </p:sp>
      <p:sp>
        <p:nvSpPr>
          <p:cNvPr id="2" name="矩形 9"/>
          <p:cNvSpPr>
            <a:spLocks noChangeArrowheads="1"/>
          </p:cNvSpPr>
          <p:nvPr/>
        </p:nvSpPr>
        <p:spPr bwMode="auto">
          <a:xfrm>
            <a:off x="6227763" y="2711450"/>
            <a:ext cx="1630362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3500438" y="5600700"/>
            <a:ext cx="4357687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15" dur="500"/>
                                        <p:tgtEl>
                                          <p:spTgt spid="532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10" grpId="0" animBg="1"/>
      <p:bldP spid="11" grpId="0" animBg="1"/>
      <p:bldP spid="12" grpId="0" animBg="1"/>
      <p:bldP spid="53258" grpId="0" animBg="1"/>
      <p:bldP spid="2" grpId="0" animBg="1"/>
      <p:bldP spid="13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5091112"/>
          </a:xfrm>
        </p:spPr>
        <p:txBody>
          <a:bodyPr/>
          <a:lstStyle/>
          <a:p>
            <a:r>
              <a:rPr lang="zh-CN" altLang="en-US" smtClean="0"/>
              <a:t>我们在这里并不讨论一般的无界函数的积分，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而只讨论函数在某一点的任意邻域内都无界的情形，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这样的点称为</a:t>
            </a:r>
            <a:r>
              <a:rPr lang="zh-CN" altLang="en-US" smtClean="0">
                <a:solidFill>
                  <a:srgbClr val="FF0000"/>
                </a:solidFill>
              </a:rPr>
              <a:t>瑕点</a:t>
            </a:r>
            <a:r>
              <a:rPr lang="zh-CN" altLang="en-US" smtClean="0"/>
              <a:t>或</a:t>
            </a:r>
            <a:r>
              <a:rPr lang="zh-CN" altLang="en-US" smtClean="0">
                <a:solidFill>
                  <a:srgbClr val="FF0000"/>
                </a:solidFill>
                <a:hlinkClick r:id="rId2" action="ppaction://hlinksldjump"/>
              </a:rPr>
              <a:t>无界间断点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无界函数的反常积分又称为</a:t>
            </a:r>
            <a:r>
              <a:rPr lang="zh-CN" altLang="en-US" smtClean="0">
                <a:solidFill>
                  <a:srgbClr val="FF0000"/>
                </a:solidFill>
              </a:rPr>
              <a:t>瑕积分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无穷间断点一定是无界间断点，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            </a:t>
            </a:r>
            <a:r>
              <a:rPr lang="zh-CN" altLang="en-US" smtClean="0"/>
              <a:t>振荡间断点可能是无界间断点，也可能不是．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r>
              <a:rPr lang="zh-CN" altLang="en-US" smtClean="0"/>
              <a:t>瑕点在积分区间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 的位置可分为下列三种情形：</a:t>
            </a:r>
            <a:endParaRPr lang="en-US" altLang="zh-CN" smtClean="0"/>
          </a:p>
          <a:p>
            <a:pPr lvl="3"/>
            <a:r>
              <a:rPr lang="zh-CN" altLang="en-US" smtClean="0"/>
              <a:t>积分区间的左端点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3"/>
            <a:r>
              <a:rPr lang="zh-CN" altLang="en-US" smtClean="0"/>
              <a:t>积分区间的右端点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；</a:t>
            </a:r>
            <a:endParaRPr lang="en-US" altLang="zh-CN" smtClean="0"/>
          </a:p>
          <a:p>
            <a:pPr lvl="3"/>
            <a:r>
              <a:rPr lang="zh-CN" altLang="en-US" smtClean="0"/>
              <a:t>积分区间内一点 </a:t>
            </a:r>
            <a:r>
              <a:rPr lang="en-US" altLang="zh-CN" i="1" smtClean="0"/>
              <a:t>c</a:t>
            </a:r>
            <a:r>
              <a:rPr lang="zh-CN" altLang="en-US" smtClean="0"/>
              <a:t> ，其中 </a:t>
            </a:r>
            <a:r>
              <a:rPr lang="en-US" altLang="zh-CN" i="1" smtClean="0"/>
              <a:t>a </a:t>
            </a:r>
            <a:r>
              <a:rPr lang="en-US" altLang="zh-CN" smtClean="0"/>
              <a:t>&lt; </a:t>
            </a:r>
            <a:r>
              <a:rPr lang="en-US" altLang="zh-CN" i="1" smtClean="0"/>
              <a:t>c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zh-CN" altLang="en-US" smtClean="0"/>
              <a:t>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二、无界函数的反常积分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9" name="Rectangle 4"/>
          <p:cNvSpPr>
            <a:spLocks noChangeArrowheads="1"/>
          </p:cNvSpPr>
          <p:nvPr/>
        </p:nvSpPr>
        <p:spPr bwMode="auto">
          <a:xfrm>
            <a:off x="3575050" y="431800"/>
            <a:ext cx="28162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2000" b="1" i="1">
                <a:effectLst/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在点 </a:t>
            </a:r>
            <a:r>
              <a:rPr lang="en-US" altLang="zh-CN" sz="2000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处的连续性</a:t>
            </a:r>
            <a:endParaRPr lang="en-US" altLang="zh-CN" sz="20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741" name="Rectangle 5"/>
          <p:cNvSpPr>
            <a:spLocks noChangeArrowheads="1"/>
          </p:cNvSpPr>
          <p:nvPr/>
        </p:nvSpPr>
        <p:spPr bwMode="auto">
          <a:xfrm>
            <a:off x="2300288" y="1443038"/>
            <a:ext cx="20431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ffectLst/>
              </a:rPr>
              <a:t>两个单侧极限都存在 </a:t>
            </a:r>
            <a:endParaRPr lang="en-US" altLang="zh-CN" sz="2000" b="1">
              <a:effectLst/>
            </a:endParaRPr>
          </a:p>
        </p:txBody>
      </p:sp>
      <p:sp>
        <p:nvSpPr>
          <p:cNvPr id="116742" name="Rectangle 6"/>
          <p:cNvSpPr>
            <a:spLocks noChangeArrowheads="1"/>
          </p:cNvSpPr>
          <p:nvPr/>
        </p:nvSpPr>
        <p:spPr bwMode="auto">
          <a:xfrm>
            <a:off x="5619750" y="1443038"/>
            <a:ext cx="28098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ffectLst/>
              </a:rPr>
              <a:t>至少有一个单侧极限不存在 </a:t>
            </a:r>
            <a:endParaRPr lang="en-US" altLang="zh-CN" sz="2000" b="1">
              <a:effectLst/>
            </a:endParaRPr>
          </a:p>
        </p:txBody>
      </p:sp>
      <p:sp>
        <p:nvSpPr>
          <p:cNvPr id="116743" name="Rectangle 7"/>
          <p:cNvSpPr>
            <a:spLocks noChangeArrowheads="1"/>
          </p:cNvSpPr>
          <p:nvPr/>
        </p:nvSpPr>
        <p:spPr bwMode="auto">
          <a:xfrm>
            <a:off x="123825" y="2208213"/>
            <a:ext cx="2305050" cy="425450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两个单侧极限相等 </a:t>
            </a:r>
            <a:r>
              <a:rPr lang="en-US" altLang="zh-CN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16745" name="Rectangle 9"/>
          <p:cNvSpPr>
            <a:spLocks noChangeArrowheads="1"/>
          </p:cNvSpPr>
          <p:nvPr/>
        </p:nvSpPr>
        <p:spPr bwMode="auto">
          <a:xfrm>
            <a:off x="2044700" y="3001963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相等</a:t>
            </a:r>
          </a:p>
        </p:txBody>
      </p:sp>
      <p:sp>
        <p:nvSpPr>
          <p:cNvPr id="116748" name="Rectangle 12"/>
          <p:cNvSpPr>
            <a:spLocks noChangeArrowheads="1"/>
          </p:cNvSpPr>
          <p:nvPr/>
        </p:nvSpPr>
        <p:spPr bwMode="auto">
          <a:xfrm>
            <a:off x="123825" y="3214688"/>
            <a:ext cx="1482725" cy="842962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函数极限</a:t>
            </a:r>
            <a:endParaRPr lang="en-US" altLang="zh-CN" b="1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等于</a:t>
            </a:r>
            <a:r>
              <a:rPr lang="en-US" altLang="zh-CN" b="1" i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)?  </a:t>
            </a:r>
          </a:p>
        </p:txBody>
      </p:sp>
      <p:sp>
        <p:nvSpPr>
          <p:cNvPr id="116749" name="Rectangle 13"/>
          <p:cNvSpPr>
            <a:spLocks noChangeArrowheads="1"/>
          </p:cNvSpPr>
          <p:nvPr/>
        </p:nvSpPr>
        <p:spPr bwMode="auto">
          <a:xfrm>
            <a:off x="1433513" y="4073525"/>
            <a:ext cx="69532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相等</a:t>
            </a:r>
          </a:p>
        </p:txBody>
      </p:sp>
      <p:sp>
        <p:nvSpPr>
          <p:cNvPr id="116751" name="Rectangle 15"/>
          <p:cNvSpPr>
            <a:spLocks noChangeArrowheads="1"/>
          </p:cNvSpPr>
          <p:nvPr/>
        </p:nvSpPr>
        <p:spPr bwMode="auto">
          <a:xfrm>
            <a:off x="1300163" y="5145088"/>
            <a:ext cx="950912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连续点</a:t>
            </a:r>
          </a:p>
        </p:txBody>
      </p:sp>
      <p:sp>
        <p:nvSpPr>
          <p:cNvPr id="116750" name="Rectangle 14"/>
          <p:cNvSpPr>
            <a:spLocks noChangeArrowheads="1"/>
          </p:cNvSpPr>
          <p:nvPr/>
        </p:nvSpPr>
        <p:spPr bwMode="auto">
          <a:xfrm>
            <a:off x="2274888" y="4073525"/>
            <a:ext cx="1490662" cy="708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不相等或</a:t>
            </a:r>
          </a:p>
          <a:p>
            <a:pPr algn="ctr"/>
            <a:r>
              <a:rPr lang="en-US" altLang="zh-CN" sz="2000" b="1" i="1">
                <a:effectLst/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 baseline="-25000"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sz="2000" b="1">
                <a:effectLst/>
                <a:latin typeface="Times New Roman" pitchFamily="18" charset="0"/>
                <a:cs typeface="Times New Roman" pitchFamily="18" charset="0"/>
              </a:rPr>
              <a:t>)</a:t>
            </a:r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无定义</a:t>
            </a:r>
          </a:p>
        </p:txBody>
      </p:sp>
      <p:sp>
        <p:nvSpPr>
          <p:cNvPr id="116752" name="Rectangle 16"/>
          <p:cNvSpPr>
            <a:spLocks noChangeArrowheads="1"/>
          </p:cNvSpPr>
          <p:nvPr/>
        </p:nvSpPr>
        <p:spPr bwMode="auto">
          <a:xfrm>
            <a:off x="2535238" y="5145088"/>
            <a:ext cx="950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可去</a:t>
            </a:r>
          </a:p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间断点</a:t>
            </a:r>
            <a:endParaRPr lang="en-US" altLang="zh-CN" sz="20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747" name="Rectangle 11"/>
          <p:cNvSpPr>
            <a:spLocks noChangeArrowheads="1"/>
          </p:cNvSpPr>
          <p:nvPr/>
        </p:nvSpPr>
        <p:spPr bwMode="auto">
          <a:xfrm>
            <a:off x="3905250" y="3001963"/>
            <a:ext cx="95091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不相等</a:t>
            </a:r>
          </a:p>
        </p:txBody>
      </p:sp>
      <p:sp>
        <p:nvSpPr>
          <p:cNvPr id="116753" name="Rectangle 17"/>
          <p:cNvSpPr>
            <a:spLocks noChangeArrowheads="1"/>
          </p:cNvSpPr>
          <p:nvPr/>
        </p:nvSpPr>
        <p:spPr bwMode="auto">
          <a:xfrm>
            <a:off x="3905250" y="5145088"/>
            <a:ext cx="950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跳跃</a:t>
            </a:r>
          </a:p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间断点</a:t>
            </a:r>
            <a:endParaRPr lang="en-US" altLang="zh-CN" sz="20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754" name="Rectangle 18"/>
          <p:cNvSpPr>
            <a:spLocks noChangeArrowheads="1"/>
          </p:cNvSpPr>
          <p:nvPr/>
        </p:nvSpPr>
        <p:spPr bwMode="auto">
          <a:xfrm>
            <a:off x="5692775" y="5145088"/>
            <a:ext cx="950913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无穷</a:t>
            </a:r>
          </a:p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间断点</a:t>
            </a:r>
            <a:endParaRPr lang="en-US" altLang="zh-CN" sz="20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755" name="Rectangle 19"/>
          <p:cNvSpPr>
            <a:spLocks noChangeArrowheads="1"/>
          </p:cNvSpPr>
          <p:nvPr/>
        </p:nvSpPr>
        <p:spPr bwMode="auto">
          <a:xfrm>
            <a:off x="7542213" y="5145088"/>
            <a:ext cx="950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振荡</a:t>
            </a:r>
          </a:p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  <a:hlinkClick r:id="rId5" action="ppaction://hlinksldjump"/>
              </a:rPr>
              <a:t>间断点</a:t>
            </a:r>
            <a:endParaRPr lang="en-US" altLang="zh-CN" sz="20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756" name="Rectangle 20"/>
          <p:cNvSpPr>
            <a:spLocks noChangeArrowheads="1"/>
          </p:cNvSpPr>
          <p:nvPr/>
        </p:nvSpPr>
        <p:spPr bwMode="auto">
          <a:xfrm>
            <a:off x="5575300" y="2998788"/>
            <a:ext cx="1185863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r>
              <a:rPr lang="en-US" altLang="zh-CN" sz="2000" b="1" i="1">
                <a:effectLst/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 </a:t>
            </a:r>
          </a:p>
        </p:txBody>
      </p:sp>
      <p:sp>
        <p:nvSpPr>
          <p:cNvPr id="116757" name="Rectangle 21"/>
          <p:cNvSpPr>
            <a:spLocks noChangeArrowheads="1"/>
          </p:cNvSpPr>
          <p:nvPr/>
        </p:nvSpPr>
        <p:spPr bwMode="auto">
          <a:xfrm>
            <a:off x="7286625" y="2998788"/>
            <a:ext cx="1462088" cy="1006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2000" b="1" i="1">
                <a:effectLst/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sz="2000" b="1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2000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sz="2000" b="1">
                <a:effectLst/>
                <a:latin typeface="Times New Roman" pitchFamily="18" charset="0"/>
                <a:cs typeface="Times New Roman" pitchFamily="18" charset="0"/>
              </a:rPr>
              <a:t>)</a:t>
            </a:r>
          </a:p>
          <a:p>
            <a:pPr algn="ctr"/>
            <a:r>
              <a:rPr lang="en-US" altLang="zh-CN" sz="2000" b="1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无限振荡</a:t>
            </a:r>
          </a:p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极限不存在</a:t>
            </a:r>
            <a:endParaRPr lang="en-US" altLang="zh-CN" sz="2000" b="1">
              <a:effectLst/>
              <a:latin typeface="Times New Roman" pitchFamily="18" charset="0"/>
              <a:cs typeface="Times New Roman" pitchFamily="18" charset="0"/>
              <a:sym typeface="Symbol" pitchFamily="18" charset="2"/>
            </a:endParaRPr>
          </a:p>
        </p:txBody>
      </p:sp>
      <p:cxnSp>
        <p:nvCxnSpPr>
          <p:cNvPr id="116760" name="AutoShape 24"/>
          <p:cNvCxnSpPr>
            <a:cxnSpLocks noChangeShapeType="1"/>
            <a:stCxn id="116745" idx="2"/>
            <a:endCxn id="116749" idx="0"/>
          </p:cNvCxnSpPr>
          <p:nvPr/>
        </p:nvCxnSpPr>
        <p:spPr bwMode="auto">
          <a:xfrm flipH="1">
            <a:off x="1781175" y="3398838"/>
            <a:ext cx="611188" cy="674687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1" name="AutoShape 25"/>
          <p:cNvCxnSpPr>
            <a:cxnSpLocks noChangeShapeType="1"/>
            <a:stCxn id="116745" idx="2"/>
            <a:endCxn id="116750" idx="0"/>
          </p:cNvCxnSpPr>
          <p:nvPr/>
        </p:nvCxnSpPr>
        <p:spPr bwMode="auto">
          <a:xfrm rot="16200000" flipH="1">
            <a:off x="2369344" y="3421857"/>
            <a:ext cx="674687" cy="6286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2" name="AutoShape 26"/>
          <p:cNvCxnSpPr>
            <a:cxnSpLocks noChangeShapeType="1"/>
          </p:cNvCxnSpPr>
          <p:nvPr/>
        </p:nvCxnSpPr>
        <p:spPr bwMode="auto">
          <a:xfrm flipH="1">
            <a:off x="1776413" y="4470400"/>
            <a:ext cx="4762" cy="674688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3" name="AutoShape 27"/>
          <p:cNvCxnSpPr>
            <a:cxnSpLocks noChangeShapeType="1"/>
            <a:stCxn id="116750" idx="2"/>
            <a:endCxn id="116752" idx="0"/>
          </p:cNvCxnSpPr>
          <p:nvPr/>
        </p:nvCxnSpPr>
        <p:spPr bwMode="auto">
          <a:xfrm rot="5400000">
            <a:off x="2834482" y="4958556"/>
            <a:ext cx="363538" cy="95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4" name="AutoShape 28"/>
          <p:cNvCxnSpPr>
            <a:cxnSpLocks noChangeShapeType="1"/>
            <a:stCxn id="11269" idx="2"/>
            <a:endCxn id="116741" idx="0"/>
          </p:cNvCxnSpPr>
          <p:nvPr/>
        </p:nvCxnSpPr>
        <p:spPr bwMode="auto">
          <a:xfrm flipH="1">
            <a:off x="3322638" y="828675"/>
            <a:ext cx="1660525" cy="6143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5" name="AutoShape 29"/>
          <p:cNvCxnSpPr>
            <a:cxnSpLocks noChangeShapeType="1"/>
            <a:stCxn id="11269" idx="2"/>
            <a:endCxn id="116742" idx="0"/>
          </p:cNvCxnSpPr>
          <p:nvPr/>
        </p:nvCxnSpPr>
        <p:spPr bwMode="auto">
          <a:xfrm>
            <a:off x="4983163" y="828675"/>
            <a:ext cx="2041525" cy="614363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6" name="AutoShape 30"/>
          <p:cNvCxnSpPr>
            <a:cxnSpLocks noChangeShapeType="1"/>
            <a:stCxn id="116741" idx="2"/>
            <a:endCxn id="116745" idx="0"/>
          </p:cNvCxnSpPr>
          <p:nvPr/>
        </p:nvCxnSpPr>
        <p:spPr bwMode="auto">
          <a:xfrm flipH="1">
            <a:off x="2392363" y="1839913"/>
            <a:ext cx="930275" cy="11620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7" name="AutoShape 31"/>
          <p:cNvCxnSpPr>
            <a:cxnSpLocks noChangeShapeType="1"/>
            <a:stCxn id="116741" idx="2"/>
            <a:endCxn id="116747" idx="0"/>
          </p:cNvCxnSpPr>
          <p:nvPr/>
        </p:nvCxnSpPr>
        <p:spPr bwMode="auto">
          <a:xfrm>
            <a:off x="3322638" y="1839913"/>
            <a:ext cx="1058862" cy="11620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8" name="AutoShape 32"/>
          <p:cNvCxnSpPr>
            <a:cxnSpLocks noChangeShapeType="1"/>
            <a:stCxn id="116742" idx="2"/>
            <a:endCxn id="116756" idx="0"/>
          </p:cNvCxnSpPr>
          <p:nvPr/>
        </p:nvCxnSpPr>
        <p:spPr bwMode="auto">
          <a:xfrm flipH="1">
            <a:off x="6169025" y="1839913"/>
            <a:ext cx="855663" cy="11588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69" name="AutoShape 33"/>
          <p:cNvCxnSpPr>
            <a:cxnSpLocks noChangeShapeType="1"/>
            <a:stCxn id="116742" idx="2"/>
            <a:endCxn id="116757" idx="0"/>
          </p:cNvCxnSpPr>
          <p:nvPr/>
        </p:nvCxnSpPr>
        <p:spPr bwMode="auto">
          <a:xfrm>
            <a:off x="7024688" y="1839913"/>
            <a:ext cx="993775" cy="115887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70" name="AutoShape 34"/>
          <p:cNvCxnSpPr>
            <a:cxnSpLocks noChangeShapeType="1"/>
            <a:stCxn id="116747" idx="2"/>
            <a:endCxn id="116753" idx="0"/>
          </p:cNvCxnSpPr>
          <p:nvPr/>
        </p:nvCxnSpPr>
        <p:spPr bwMode="auto">
          <a:xfrm>
            <a:off x="4381500" y="3398838"/>
            <a:ext cx="0" cy="1746250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71" name="AutoShape 35"/>
          <p:cNvCxnSpPr>
            <a:cxnSpLocks noChangeShapeType="1"/>
            <a:stCxn id="116756" idx="2"/>
            <a:endCxn id="116754" idx="0"/>
          </p:cNvCxnSpPr>
          <p:nvPr/>
        </p:nvCxnSpPr>
        <p:spPr bwMode="auto">
          <a:xfrm>
            <a:off x="6169025" y="3395663"/>
            <a:ext cx="0" cy="17494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cxnSp>
        <p:nvCxnSpPr>
          <p:cNvPr id="116772" name="AutoShape 36"/>
          <p:cNvCxnSpPr>
            <a:cxnSpLocks noChangeShapeType="1"/>
            <a:stCxn id="116757" idx="2"/>
            <a:endCxn id="116755" idx="0"/>
          </p:cNvCxnSpPr>
          <p:nvPr/>
        </p:nvCxnSpPr>
        <p:spPr bwMode="auto">
          <a:xfrm>
            <a:off x="8018463" y="4005263"/>
            <a:ext cx="0" cy="1139825"/>
          </a:xfrm>
          <a:prstGeom prst="straightConnector1">
            <a:avLst/>
          </a:prstGeom>
          <a:noFill/>
          <a:ln w="28575">
            <a:solidFill>
              <a:srgbClr val="0000FF"/>
            </a:solidFill>
            <a:round/>
            <a:headEnd/>
            <a:tailEnd type="stealth" w="lg" len="lg"/>
          </a:ln>
        </p:spPr>
      </p:cxnSp>
      <p:sp>
        <p:nvSpPr>
          <p:cNvPr id="116776" name="AutoShape 40"/>
          <p:cNvSpPr>
            <a:spLocks/>
          </p:cNvSpPr>
          <p:nvPr/>
        </p:nvSpPr>
        <p:spPr bwMode="auto">
          <a:xfrm rot="-5400000">
            <a:off x="3522663" y="5086350"/>
            <a:ext cx="287338" cy="1798637"/>
          </a:xfrm>
          <a:prstGeom prst="leftBrace">
            <a:avLst>
              <a:gd name="adj1" fmla="val 52164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ffectLst/>
            </a:endParaRPr>
          </a:p>
        </p:txBody>
      </p:sp>
      <p:sp>
        <p:nvSpPr>
          <p:cNvPr id="116777" name="Rectangle 41"/>
          <p:cNvSpPr>
            <a:spLocks noChangeArrowheads="1"/>
          </p:cNvSpPr>
          <p:nvPr/>
        </p:nvSpPr>
        <p:spPr bwMode="auto">
          <a:xfrm>
            <a:off x="2806700" y="6200775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第一类间断点</a:t>
            </a:r>
            <a:endParaRPr lang="en-US" altLang="zh-CN" sz="20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778" name="AutoShape 42"/>
          <p:cNvSpPr>
            <a:spLocks/>
          </p:cNvSpPr>
          <p:nvPr/>
        </p:nvSpPr>
        <p:spPr bwMode="auto">
          <a:xfrm rot="-5400000">
            <a:off x="6949281" y="4906169"/>
            <a:ext cx="287338" cy="2159000"/>
          </a:xfrm>
          <a:prstGeom prst="leftBrace">
            <a:avLst>
              <a:gd name="adj1" fmla="val 62615"/>
              <a:gd name="adj2" fmla="val 50000"/>
            </a:avLst>
          </a:prstGeom>
          <a:noFill/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ffectLst/>
            </a:endParaRPr>
          </a:p>
        </p:txBody>
      </p:sp>
      <p:sp>
        <p:nvSpPr>
          <p:cNvPr id="116779" name="Rectangle 43"/>
          <p:cNvSpPr>
            <a:spLocks noChangeArrowheads="1"/>
          </p:cNvSpPr>
          <p:nvPr/>
        </p:nvSpPr>
        <p:spPr bwMode="auto">
          <a:xfrm>
            <a:off x="6234113" y="6200775"/>
            <a:ext cx="1717675" cy="396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zh-CN" altLang="en-US" sz="2000" b="1">
                <a:effectLst/>
                <a:latin typeface="Times New Roman" pitchFamily="18" charset="0"/>
                <a:cs typeface="Times New Roman" pitchFamily="18" charset="0"/>
              </a:rPr>
              <a:t>第二类间断点</a:t>
            </a:r>
            <a:endParaRPr lang="en-US" altLang="zh-CN" sz="2000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116782" name="Rectangle 46"/>
          <p:cNvSpPr>
            <a:spLocks noChangeArrowheads="1"/>
          </p:cNvSpPr>
          <p:nvPr/>
        </p:nvSpPr>
        <p:spPr bwMode="auto">
          <a:xfrm>
            <a:off x="123825" y="1235075"/>
            <a:ext cx="1876425" cy="738188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当 </a:t>
            </a:r>
            <a:r>
              <a:rPr lang="el-GR" altLang="zh-CN" b="1" i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</a:t>
            </a: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时，</a:t>
            </a:r>
            <a:endParaRPr lang="en-US" altLang="zh-CN" b="1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effectLst/>
                <a:cs typeface="Times New Roman" pitchFamily="18" charset="0"/>
              </a:rPr>
              <a:t>单侧极限</a:t>
            </a: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存在 </a:t>
            </a:r>
            <a:r>
              <a:rPr lang="en-US" altLang="zh-CN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116786" name="AutoShape 50"/>
          <p:cNvSpPr>
            <a:spLocks noChangeArrowheads="1"/>
          </p:cNvSpPr>
          <p:nvPr/>
        </p:nvSpPr>
        <p:spPr bwMode="auto">
          <a:xfrm>
            <a:off x="103188" y="5513388"/>
            <a:ext cx="2039937" cy="1133475"/>
          </a:xfrm>
          <a:prstGeom prst="roundRect">
            <a:avLst>
              <a:gd name="adj" fmla="val 10528"/>
            </a:avLst>
          </a:prstGeom>
          <a:solidFill>
            <a:srgbClr val="FFFF99"/>
          </a:solidFill>
          <a:ln w="28575">
            <a:solidFill>
              <a:srgbClr val="FF0000"/>
            </a:solidFill>
            <a:round/>
            <a:headEnd/>
            <a:tailEnd/>
          </a:ln>
        </p:spPr>
        <p:txBody>
          <a:bodyPr wrap="none" anchor="ctr"/>
          <a:lstStyle/>
          <a:p>
            <a:r>
              <a:rPr lang="zh-CN" altLang="en-US" b="1">
                <a:effectLst/>
                <a:latin typeface="Times New Roman" pitchFamily="18" charset="0"/>
                <a:cs typeface="Times New Roman" pitchFamily="18" charset="0"/>
              </a:rPr>
              <a:t>若</a:t>
            </a:r>
            <a:r>
              <a:rPr lang="zh-CN" altLang="en-US" b="1" i="1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>
                <a:effectLst/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b="1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b="1">
                <a:effectLst/>
                <a:latin typeface="Times New Roman" pitchFamily="18" charset="0"/>
                <a:cs typeface="Times New Roman" pitchFamily="18" charset="0"/>
              </a:rPr>
              <a:t>无定义，</a:t>
            </a:r>
          </a:p>
          <a:p>
            <a:r>
              <a:rPr lang="zh-CN" altLang="en-US" b="1">
                <a:effectLst/>
                <a:latin typeface="Times New Roman" pitchFamily="18" charset="0"/>
                <a:cs typeface="Times New Roman" pitchFamily="18" charset="0"/>
              </a:rPr>
              <a:t>则点 </a:t>
            </a:r>
            <a:r>
              <a:rPr lang="en-US" altLang="zh-CN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>
                <a:effectLst/>
                <a:latin typeface="Times New Roman" pitchFamily="18" charset="0"/>
                <a:cs typeface="Times New Roman" pitchFamily="18" charset="0"/>
              </a:rPr>
              <a:t>0</a:t>
            </a:r>
            <a:r>
              <a:rPr lang="en-US" altLang="zh-CN" b="1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b="1">
                <a:effectLst/>
                <a:latin typeface="Times New Roman" pitchFamily="18" charset="0"/>
                <a:cs typeface="Times New Roman" pitchFamily="18" charset="0"/>
              </a:rPr>
              <a:t>一定是</a:t>
            </a:r>
          </a:p>
          <a:p>
            <a:r>
              <a:rPr lang="zh-CN" altLang="en-US" b="1"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en-US" altLang="zh-CN" b="1" i="1">
                <a:effectLst/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b="1"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b="1">
                <a:effectLst/>
                <a:latin typeface="Times New Roman" pitchFamily="18" charset="0"/>
                <a:cs typeface="Times New Roman" pitchFamily="18" charset="0"/>
              </a:rPr>
              <a:t>的间断点！</a:t>
            </a:r>
            <a:endParaRPr lang="en-US" altLang="zh-CN" b="1"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aphicFrame>
        <p:nvGraphicFramePr>
          <p:cNvPr id="83973" name="Object 10"/>
          <p:cNvGraphicFramePr>
            <a:graphicFrameLocks noChangeAspect="1"/>
          </p:cNvGraphicFramePr>
          <p:nvPr/>
        </p:nvGraphicFramePr>
        <p:xfrm>
          <a:off x="5526088" y="4216400"/>
          <a:ext cx="630237" cy="652463"/>
        </p:xfrm>
        <a:graphic>
          <a:graphicData uri="http://schemas.openxmlformats.org/presentationml/2006/ole">
            <p:oleObj spid="_x0000_s11266" name="Equation" r:id="rId6" imgW="393480" imgH="406080" progId="Equation.DSMT4">
              <p:embed/>
            </p:oleObj>
          </a:graphicData>
        </a:graphic>
      </p:graphicFrame>
      <p:graphicFrame>
        <p:nvGraphicFramePr>
          <p:cNvPr id="25640" name="Object 3"/>
          <p:cNvGraphicFramePr>
            <a:graphicFrameLocks noChangeAspect="1"/>
          </p:cNvGraphicFramePr>
          <p:nvPr/>
        </p:nvGraphicFramePr>
        <p:xfrm>
          <a:off x="6789738" y="4216400"/>
          <a:ext cx="1220787" cy="712788"/>
        </p:xfrm>
        <a:graphic>
          <a:graphicData uri="http://schemas.openxmlformats.org/presentationml/2006/ole">
            <p:oleObj spid="_x0000_s11267" name="Equation" r:id="rId7" imgW="761760" imgH="444240" progId="Equation.DSMT4">
              <p:embed/>
            </p:oleObj>
          </a:graphicData>
        </a:graphic>
      </p:graphicFrame>
      <p:sp>
        <p:nvSpPr>
          <p:cNvPr id="40" name="Rectangle 18"/>
          <p:cNvSpPr>
            <a:spLocks noChangeArrowheads="1"/>
          </p:cNvSpPr>
          <p:nvPr/>
        </p:nvSpPr>
        <p:spPr bwMode="auto">
          <a:xfrm>
            <a:off x="6618288" y="5157788"/>
            <a:ext cx="950912" cy="70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/>
          <a:lstStyle/>
          <a:p>
            <a:pPr algn="ctr"/>
            <a:r>
              <a:rPr lang="en-US" altLang="zh-CN" sz="20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……</a:t>
            </a:r>
          </a:p>
        </p:txBody>
      </p:sp>
      <p:graphicFrame>
        <p:nvGraphicFramePr>
          <p:cNvPr id="8" name="Object 4"/>
          <p:cNvGraphicFramePr>
            <a:graphicFrameLocks noChangeAspect="1"/>
          </p:cNvGraphicFramePr>
          <p:nvPr/>
        </p:nvGraphicFramePr>
        <p:xfrm>
          <a:off x="180975" y="4618038"/>
          <a:ext cx="1525588" cy="381000"/>
        </p:xfrm>
        <a:graphic>
          <a:graphicData uri="http://schemas.openxmlformats.org/presentationml/2006/ole">
            <p:oleObj spid="_x0000_s11268" name="Equation" r:id="rId8" imgW="1168200" imgH="291960" progId="Equation.DSMT4">
              <p:embed/>
            </p:oleObj>
          </a:graphicData>
        </a:graphic>
      </p:graphicFrame>
      <p:sp>
        <p:nvSpPr>
          <p:cNvPr id="42" name="Rectangle 46"/>
          <p:cNvSpPr>
            <a:spLocks noChangeArrowheads="1"/>
          </p:cNvSpPr>
          <p:nvPr/>
        </p:nvSpPr>
        <p:spPr bwMode="auto">
          <a:xfrm>
            <a:off x="123825" y="261938"/>
            <a:ext cx="2386013" cy="738187"/>
          </a:xfrm>
          <a:prstGeom prst="rect">
            <a:avLst/>
          </a:prstGeom>
          <a:noFill/>
          <a:ln w="28575">
            <a:solidFill>
              <a:srgbClr val="00CC66"/>
            </a:solidFill>
            <a:miter lim="800000"/>
            <a:headEnd/>
            <a:tailEnd/>
          </a:ln>
        </p:spPr>
        <p:txBody>
          <a:bodyPr wrap="none"/>
          <a:lstStyle/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函数 </a:t>
            </a:r>
            <a:r>
              <a:rPr lang="en-US" altLang="zh-CN" b="1" i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 </a:t>
            </a:r>
            <a:r>
              <a:rPr lang="en-US" altLang="zh-CN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b="1" i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) </a:t>
            </a: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在点 </a:t>
            </a:r>
            <a:r>
              <a:rPr lang="en-US" altLang="zh-CN" b="1" i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x</a:t>
            </a:r>
            <a:r>
              <a:rPr lang="en-US" altLang="zh-CN" b="1" baseline="-2500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的</a:t>
            </a:r>
            <a:endParaRPr lang="en-US" altLang="zh-CN" b="1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>
              <a:lnSpc>
                <a:spcPct val="120000"/>
              </a:lnSpc>
            </a:pPr>
            <a:r>
              <a:rPr lang="zh-CN" altLang="en-US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某一邻域内有定义</a:t>
            </a:r>
            <a:r>
              <a:rPr lang="en-US" altLang="zh-CN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?</a:t>
            </a:r>
          </a:p>
        </p:txBody>
      </p:sp>
      <p:sp>
        <p:nvSpPr>
          <p:cNvPr id="43" name="AutoShape 8">
            <a:hlinkClick r:id="rId9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38187" cy="439737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algn="ctr"/>
            <a:r>
              <a:rPr lang="zh-CN" altLang="en-US" sz="2000" b="1">
                <a:effectLst/>
              </a:rPr>
              <a:t>返回</a:t>
            </a:r>
          </a:p>
        </p:txBody>
      </p:sp>
      <p:sp>
        <p:nvSpPr>
          <p:cNvPr id="44" name="AutoShape 54"/>
          <p:cNvSpPr>
            <a:spLocks noChangeArrowheads="1"/>
          </p:cNvSpPr>
          <p:nvPr/>
        </p:nvSpPr>
        <p:spPr bwMode="auto">
          <a:xfrm>
            <a:off x="6429375" y="285750"/>
            <a:ext cx="2497138" cy="647700"/>
          </a:xfrm>
          <a:prstGeom prst="roundRect">
            <a:avLst>
              <a:gd name="adj" fmla="val 16667"/>
            </a:avLst>
          </a:prstGeom>
          <a:solidFill>
            <a:srgbClr val="FFFF99"/>
          </a:solidFill>
          <a:ln w="28575">
            <a:solidFill>
              <a:srgbClr val="00B050"/>
            </a:solidFill>
            <a:round/>
            <a:headEnd/>
            <a:tailEnd/>
          </a:ln>
        </p:spPr>
        <p:txBody>
          <a:bodyPr wrap="none" anchor="ctr">
            <a:spAutoFit/>
          </a:bodyPr>
          <a:lstStyle/>
          <a:p>
            <a:pPr marL="566738" indent="-457200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14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无穷大一定是无界变量；</a:t>
            </a:r>
          </a:p>
          <a:p>
            <a:pPr marL="566738" indent="-457200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14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无界变量不一定是无穷大．</a:t>
            </a:r>
            <a:endParaRPr lang="zh-CN" altLang="en-US" sz="1400" b="1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45" name="矩形 44"/>
          <p:cNvSpPr/>
          <p:nvPr/>
        </p:nvSpPr>
        <p:spPr>
          <a:xfrm>
            <a:off x="5715000" y="5143500"/>
            <a:ext cx="939800" cy="71913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6" name="矩形 45"/>
          <p:cNvSpPr/>
          <p:nvPr/>
        </p:nvSpPr>
        <p:spPr>
          <a:xfrm>
            <a:off x="7561263" y="5143500"/>
            <a:ext cx="939800" cy="719138"/>
          </a:xfrm>
          <a:prstGeom prst="rect">
            <a:avLst/>
          </a:prstGeom>
          <a:noFill/>
          <a:ln w="28575" cmpd="sng">
            <a:solidFill>
              <a:srgbClr val="FF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  <p:sp>
        <p:nvSpPr>
          <p:cNvPr id="47" name="矩形 46"/>
          <p:cNvSpPr>
            <a:spLocks noChangeArrowheads="1"/>
          </p:cNvSpPr>
          <p:nvPr/>
        </p:nvSpPr>
        <p:spPr bwMode="auto">
          <a:xfrm>
            <a:off x="4786313" y="5176838"/>
            <a:ext cx="928687" cy="6524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6738" indent="-457200" algn="ct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1600" b="1">
                <a:solidFill>
                  <a:srgbClr val="FF0000"/>
                </a:solidFill>
                <a:effectLst/>
              </a:rPr>
              <a:t>一定是</a:t>
            </a:r>
            <a:endParaRPr lang="en-US" altLang="zh-CN" sz="1600" b="1">
              <a:solidFill>
                <a:srgbClr val="FF0000"/>
              </a:solidFill>
              <a:effectLst/>
            </a:endParaRPr>
          </a:p>
          <a:p>
            <a:pPr marL="566738" indent="-457200" algn="ct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1600" b="1">
                <a:solidFill>
                  <a:srgbClr val="FF0000"/>
                </a:solidFill>
                <a:effectLst/>
              </a:rPr>
              <a:t>瑕点</a:t>
            </a:r>
          </a:p>
        </p:txBody>
      </p:sp>
      <p:sp>
        <p:nvSpPr>
          <p:cNvPr id="48" name="矩形 47"/>
          <p:cNvSpPr>
            <a:spLocks noChangeArrowheads="1"/>
          </p:cNvSpPr>
          <p:nvPr/>
        </p:nvSpPr>
        <p:spPr bwMode="auto">
          <a:xfrm>
            <a:off x="7929563" y="4460875"/>
            <a:ext cx="928687" cy="6826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566738" indent="-457200" algn="ct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1600" b="1">
                <a:solidFill>
                  <a:srgbClr val="FF0000"/>
                </a:solidFill>
                <a:effectLst/>
              </a:rPr>
              <a:t>可能是</a:t>
            </a:r>
            <a:endParaRPr lang="en-US" altLang="zh-CN" sz="1600" b="1">
              <a:solidFill>
                <a:srgbClr val="FF0000"/>
              </a:solidFill>
              <a:effectLst/>
            </a:endParaRPr>
          </a:p>
          <a:p>
            <a:pPr marL="566738" indent="-457200" algn="ctr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1600" b="1">
                <a:solidFill>
                  <a:srgbClr val="FF0000"/>
                </a:solidFill>
                <a:effectLst/>
              </a:rPr>
              <a:t>瑕点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5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167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500" fill="hold"/>
                                        <p:tgtEl>
                                          <p:spTgt spid="11678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9" dur="500"/>
                                        <p:tgtEl>
                                          <p:spTgt spid="1167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500"/>
                            </p:stCondLst>
                            <p:childTnLst>
                              <p:par>
                                <p:cTn id="31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7" dur="500"/>
                                        <p:tgtEl>
                                          <p:spTgt spid="1167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5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1167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1" dur="500"/>
                                        <p:tgtEl>
                                          <p:spTgt spid="1167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2" presetID="22" presetClass="entr" presetSubtype="1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54" dur="500"/>
                                        <p:tgtEl>
                                          <p:spTgt spid="1167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1167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0" dur="500"/>
                                        <p:tgtEl>
                                          <p:spTgt spid="1167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500"/>
                            </p:stCondLst>
                            <p:childTnLst>
                              <p:par>
                                <p:cTn id="7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8" dur="500"/>
                                        <p:tgtEl>
                                          <p:spTgt spid="1167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9" fill="hold">
                            <p:stCondLst>
                              <p:cond delay="500"/>
                            </p:stCondLst>
                            <p:childTnLst>
                              <p:par>
                                <p:cTn id="8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86" dur="500"/>
                                        <p:tgtEl>
                                          <p:spTgt spid="1167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0" fill="hold">
                      <p:stCondLst>
                        <p:cond delay="indefinite"/>
                      </p:stCondLst>
                      <p:childTnLst>
                        <p:par>
                          <p:cTn id="91" fill="hold">
                            <p:stCondLst>
                              <p:cond delay="0"/>
                            </p:stCondLst>
                            <p:childTnLst>
                              <p:par>
                                <p:cTn id="92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94" dur="500"/>
                                        <p:tgtEl>
                                          <p:spTgt spid="1167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5" fill="hold">
                            <p:stCondLst>
                              <p:cond delay="500"/>
                            </p:stCondLst>
                            <p:childTnLst>
                              <p:par>
                                <p:cTn id="9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8" fill="hold">
                      <p:stCondLst>
                        <p:cond delay="indefinite"/>
                      </p:stCondLst>
                      <p:childTnLst>
                        <p:par>
                          <p:cTn id="99" fill="hold">
                            <p:stCondLst>
                              <p:cond delay="0"/>
                            </p:stCondLst>
                            <p:childTnLst>
                              <p:par>
                                <p:cTn id="10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02" dur="500"/>
                                        <p:tgtEl>
                                          <p:spTgt spid="1167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3" fill="hold">
                            <p:stCondLst>
                              <p:cond delay="500"/>
                            </p:stCondLst>
                            <p:childTnLst>
                              <p:par>
                                <p:cTn id="104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6" fill="hold">
                      <p:stCondLst>
                        <p:cond delay="indefinite"/>
                      </p:stCondLst>
                      <p:childTnLst>
                        <p:par>
                          <p:cTn id="107" fill="hold">
                            <p:stCondLst>
                              <p:cond delay="0"/>
                            </p:stCondLst>
                            <p:childTnLst>
                              <p:par>
                                <p:cTn id="108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10" dur="500"/>
                                        <p:tgtEl>
                                          <p:spTgt spid="1167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1" fill="hold">
                            <p:stCondLst>
                              <p:cond delay="500"/>
                            </p:stCondLst>
                            <p:childTnLst>
                              <p:par>
                                <p:cTn id="112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18" dur="500"/>
                                        <p:tgtEl>
                                          <p:spTgt spid="1167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9" fill="hold">
                            <p:stCondLst>
                              <p:cond delay="500"/>
                            </p:stCondLst>
                            <p:childTnLst>
                              <p:par>
                                <p:cTn id="12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2" fill="hold">
                      <p:stCondLst>
                        <p:cond delay="indefinite"/>
                      </p:stCondLst>
                      <p:childTnLst>
                        <p:par>
                          <p:cTn id="123" fill="hold">
                            <p:stCondLst>
                              <p:cond delay="0"/>
                            </p:stCondLst>
                            <p:childTnLst>
                              <p:par>
                                <p:cTn id="12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26" dur="500"/>
                                        <p:tgtEl>
                                          <p:spTgt spid="1167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27" fill="hold">
                            <p:stCondLst>
                              <p:cond delay="500"/>
                            </p:stCondLst>
                            <p:childTnLst>
                              <p:par>
                                <p:cTn id="12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0" fill="hold">
                      <p:stCondLst>
                        <p:cond delay="indefinite"/>
                      </p:stCondLst>
                      <p:childTnLst>
                        <p:par>
                          <p:cTn id="131" fill="hold">
                            <p:stCondLst>
                              <p:cond delay="0"/>
                            </p:stCondLst>
                            <p:childTnLst>
                              <p:par>
                                <p:cTn id="13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9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4" fill="hold">
                      <p:stCondLst>
                        <p:cond delay="indefinite"/>
                      </p:stCondLst>
                      <p:childTnLst>
                        <p:par>
                          <p:cTn id="135" fill="hold">
                            <p:stCondLst>
                              <p:cond delay="0"/>
                            </p:stCondLst>
                            <p:childTnLst>
                              <p:par>
                                <p:cTn id="13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38" dur="500"/>
                                        <p:tgtEl>
                                          <p:spTgt spid="1167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9" fill="hold">
                            <p:stCondLst>
                              <p:cond delay="500"/>
                            </p:stCondLst>
                            <p:childTnLst>
                              <p:par>
                                <p:cTn id="14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2" fill="hold">
                      <p:stCondLst>
                        <p:cond delay="indefinite"/>
                      </p:stCondLst>
                      <p:childTnLst>
                        <p:par>
                          <p:cTn id="143" fill="hold">
                            <p:stCondLst>
                              <p:cond delay="0"/>
                            </p:stCondLst>
                            <p:childTnLst>
                              <p:par>
                                <p:cTn id="144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146" dur="500"/>
                                        <p:tgtEl>
                                          <p:spTgt spid="1167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7" fill="hold">
                            <p:stCondLst>
                              <p:cond delay="500"/>
                            </p:stCondLst>
                            <p:childTnLst>
                              <p:par>
                                <p:cTn id="14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0" fill="hold">
                      <p:stCondLst>
                        <p:cond delay="indefinite"/>
                      </p:stCondLst>
                      <p:childTnLst>
                        <p:par>
                          <p:cTn id="151" fill="hold">
                            <p:stCondLst>
                              <p:cond delay="0"/>
                            </p:stCondLst>
                            <p:childTnLst>
                              <p:par>
                                <p:cTn id="15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6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4" fill="hold">
                      <p:stCondLst>
                        <p:cond delay="indefinite"/>
                      </p:stCondLst>
                      <p:childTnLst>
                        <p:par>
                          <p:cTn id="155" fill="hold">
                            <p:stCondLst>
                              <p:cond delay="0"/>
                            </p:stCondLst>
                            <p:childTnLst>
                              <p:par>
                                <p:cTn id="156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158" dur="500"/>
                                        <p:tgtEl>
                                          <p:spTgt spid="1167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9" fill="hold">
                            <p:stCondLst>
                              <p:cond delay="500"/>
                            </p:stCondLst>
                            <p:childTnLst>
                              <p:par>
                                <p:cTn id="160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6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6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4" fill="hold">
                      <p:stCondLst>
                        <p:cond delay="indefinite"/>
                      </p:stCondLst>
                      <p:childTnLst>
                        <p:par>
                          <p:cTn id="165" fill="hold">
                            <p:stCondLst>
                              <p:cond delay="0"/>
                            </p:stCondLst>
                            <p:childTnLst>
                              <p:par>
                                <p:cTn id="166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8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9" dur="500" fill="hold"/>
                                        <p:tgtEl>
                                          <p:spTgt spid="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66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0" fill="hold">
                      <p:stCondLst>
                        <p:cond delay="indefinite"/>
                      </p:stCondLst>
                      <p:childTnLst>
                        <p:par>
                          <p:cTn id="171" fill="hold">
                            <p:stCondLst>
                              <p:cond delay="0"/>
                            </p:stCondLst>
                            <p:childTnLst>
                              <p:par>
                                <p:cTn id="17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4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5" dur="500" fill="hold"/>
                                        <p:tgtEl>
                                          <p:spTgt spid="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7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  <p:par>
                          <p:cTn id="176" fill="hold">
                            <p:stCondLst>
                              <p:cond delay="500"/>
                            </p:stCondLst>
                            <p:childTnLst>
                              <p:par>
                                <p:cTn id="177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9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0" dur="50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1" fill="hold">
                      <p:stCondLst>
                        <p:cond delay="indefinite"/>
                      </p:stCondLst>
                      <p:childTnLst>
                        <p:par>
                          <p:cTn id="182" fill="hold">
                            <p:stCondLst>
                              <p:cond delay="0"/>
                            </p:stCondLst>
                            <p:childTnLst>
                              <p:par>
                                <p:cTn id="1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85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6" dur="50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7" fill="hold">
                            <p:stCondLst>
                              <p:cond delay="500"/>
                            </p:stCondLst>
                            <p:childTnLst>
                              <p:par>
                                <p:cTn id="188" presetID="23" presetClass="entr" presetSubtype="1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0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1" dur="5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9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2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6741" grpId="0"/>
      <p:bldP spid="116742" grpId="0"/>
      <p:bldP spid="116743" grpId="0" animBg="1"/>
      <p:bldP spid="116745" grpId="0"/>
      <p:bldP spid="116748" grpId="0" animBg="1"/>
      <p:bldP spid="116749" grpId="0"/>
      <p:bldP spid="116751" grpId="0"/>
      <p:bldP spid="116750" grpId="0"/>
      <p:bldP spid="116752" grpId="0"/>
      <p:bldP spid="116747" grpId="0"/>
      <p:bldP spid="116753" grpId="0"/>
      <p:bldP spid="116754" grpId="0"/>
      <p:bldP spid="116755" grpId="0"/>
      <p:bldP spid="116756" grpId="0"/>
      <p:bldP spid="116757" grpId="0"/>
      <p:bldP spid="116776" grpId="0" animBg="1"/>
      <p:bldP spid="116777" grpId="0"/>
      <p:bldP spid="116778" grpId="0" animBg="1"/>
      <p:bldP spid="116779" grpId="0"/>
      <p:bldP spid="116782" grpId="0" animBg="1"/>
      <p:bldP spid="116786" grpId="0" animBg="1"/>
      <p:bldP spid="40" grpId="0"/>
      <p:bldP spid="42" grpId="0" animBg="1"/>
      <p:bldP spid="43" grpId="0" animBg="1"/>
      <p:bldP spid="44" grpId="0" animBg="1"/>
      <p:bldP spid="45" grpId="0" animBg="1"/>
      <p:bldP spid="46" grpId="0" animBg="1"/>
      <p:bldP spid="47" grpId="0"/>
      <p:bldP spid="48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3" name="Rectangle 1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z="2200" smtClean="0"/>
              <a:t>因为当 </a:t>
            </a:r>
            <a:r>
              <a:rPr lang="en-US" altLang="zh-CN" sz="2200" i="1" smtClean="0"/>
              <a:t>x</a:t>
            </a:r>
            <a:r>
              <a:rPr lang="en-US" altLang="zh-CN" sz="2200" smtClean="0"/>
              <a:t> → 0 </a:t>
            </a:r>
            <a:r>
              <a:rPr lang="zh-CN" altLang="en-US" sz="2200" smtClean="0"/>
              <a:t>时，两个函数都振荡没有极限，所以对这两个函数来说，</a:t>
            </a:r>
            <a:r>
              <a:rPr lang="en-US" altLang="zh-CN" sz="2200" i="1" smtClean="0"/>
              <a:t>x</a:t>
            </a:r>
            <a:r>
              <a:rPr lang="en-US" altLang="zh-CN" sz="2200" smtClean="0"/>
              <a:t> = 0 </a:t>
            </a:r>
            <a:r>
              <a:rPr lang="zh-CN" altLang="en-US" sz="2200" smtClean="0"/>
              <a:t>都是振荡间断点．</a:t>
            </a:r>
            <a:endParaRPr lang="en-US" altLang="zh-CN" sz="2200" smtClean="0"/>
          </a:p>
          <a:p>
            <a:r>
              <a:rPr lang="zh-CN" altLang="en-US" sz="2200" smtClean="0"/>
              <a:t>前者振幅恒等于</a:t>
            </a:r>
            <a:r>
              <a:rPr lang="en-US" altLang="zh-CN" sz="2200" smtClean="0"/>
              <a:t>1</a:t>
            </a:r>
            <a:r>
              <a:rPr lang="zh-CN" altLang="en-US" sz="2200" smtClean="0"/>
              <a:t>，有界．</a:t>
            </a:r>
            <a:endParaRPr lang="en-US" altLang="zh-CN" sz="2200" smtClean="0"/>
          </a:p>
          <a:p>
            <a:r>
              <a:rPr lang="zh-CN" altLang="en-US" sz="2200" smtClean="0"/>
              <a:t>当 </a:t>
            </a:r>
            <a:r>
              <a:rPr lang="en-US" altLang="zh-CN" sz="2200" i="1" smtClean="0"/>
              <a:t>x</a:t>
            </a:r>
            <a:r>
              <a:rPr lang="en-US" altLang="zh-CN" sz="2200" smtClean="0"/>
              <a:t> → 0 </a:t>
            </a:r>
            <a:r>
              <a:rPr lang="zh-CN" altLang="en-US" sz="2200" smtClean="0"/>
              <a:t>时，后者</a:t>
            </a:r>
            <a:r>
              <a:rPr lang="zh-CN" altLang="en-US" sz="2200" smtClean="0">
                <a:solidFill>
                  <a:srgbClr val="0000FF"/>
                </a:solidFill>
              </a:rPr>
              <a:t>振幅越来越大</a:t>
            </a:r>
            <a:r>
              <a:rPr lang="zh-CN" altLang="en-US" sz="2200" smtClean="0"/>
              <a:t>，不满足 </a:t>
            </a:r>
            <a:r>
              <a:rPr lang="en-US" altLang="zh-CN" sz="2200" smtClean="0">
                <a:solidFill>
                  <a:srgbClr val="0000FF"/>
                </a:solidFill>
              </a:rPr>
              <a:t>| </a:t>
            </a:r>
            <a:r>
              <a:rPr lang="en-US" altLang="zh-CN" sz="2200" i="1" smtClean="0">
                <a:solidFill>
                  <a:srgbClr val="0000FF"/>
                </a:solidFill>
              </a:rPr>
              <a:t>f</a:t>
            </a:r>
            <a:r>
              <a:rPr lang="en-US" altLang="zh-CN" sz="2200" smtClean="0">
                <a:solidFill>
                  <a:srgbClr val="0000FF"/>
                </a:solidFill>
              </a:rPr>
              <a:t> (</a:t>
            </a:r>
            <a:r>
              <a:rPr lang="en-US" altLang="zh-CN" sz="2200" i="1" smtClean="0">
                <a:solidFill>
                  <a:srgbClr val="0000FF"/>
                </a:solidFill>
              </a:rPr>
              <a:t>x</a:t>
            </a:r>
            <a:r>
              <a:rPr lang="en-US" altLang="zh-CN" sz="2200" smtClean="0">
                <a:solidFill>
                  <a:srgbClr val="0000FF"/>
                </a:solidFill>
              </a:rPr>
              <a:t>) | ≤ </a:t>
            </a:r>
            <a:r>
              <a:rPr lang="en-US" altLang="zh-CN" sz="2200" i="1" smtClean="0">
                <a:solidFill>
                  <a:srgbClr val="0000FF"/>
                </a:solidFill>
              </a:rPr>
              <a:t>M</a:t>
            </a:r>
            <a:r>
              <a:rPr lang="en-US" altLang="zh-CN" sz="2200" smtClean="0">
                <a:solidFill>
                  <a:srgbClr val="0000FF"/>
                </a:solidFill>
              </a:rPr>
              <a:t> </a:t>
            </a:r>
            <a:r>
              <a:rPr lang="zh-CN" altLang="en-US" sz="2200" smtClean="0"/>
              <a:t>，无界．</a:t>
            </a:r>
          </a:p>
          <a:p>
            <a:r>
              <a:rPr lang="zh-CN" altLang="en-US" sz="2200" smtClean="0"/>
              <a:t>后者的函数图形与 </a:t>
            </a:r>
            <a:r>
              <a:rPr lang="en-US" altLang="zh-CN" sz="2200" i="1" smtClean="0"/>
              <a:t>x</a:t>
            </a:r>
            <a:r>
              <a:rPr lang="en-US" altLang="zh-CN" sz="2200" smtClean="0"/>
              <a:t> </a:t>
            </a:r>
            <a:r>
              <a:rPr lang="zh-CN" altLang="en-US" sz="2200" smtClean="0"/>
              <a:t>轴有无穷多个交点，</a:t>
            </a:r>
            <a:endParaRPr lang="en-US" altLang="zh-CN" sz="2200" smtClean="0"/>
          </a:p>
          <a:p>
            <a:pPr>
              <a:buFont typeface="Wingdings 3" pitchFamily="18" charset="2"/>
              <a:buNone/>
            </a:pPr>
            <a:r>
              <a:rPr lang="en-US" altLang="zh-CN" sz="2200" smtClean="0"/>
              <a:t>	</a:t>
            </a:r>
            <a:r>
              <a:rPr lang="zh-CN" altLang="en-US" sz="2200" smtClean="0"/>
              <a:t>当 </a:t>
            </a:r>
            <a:r>
              <a:rPr lang="en-US" altLang="zh-CN" sz="2200" i="1" smtClean="0"/>
              <a:t>x</a:t>
            </a:r>
            <a:r>
              <a:rPr lang="en-US" altLang="zh-CN" sz="2200" smtClean="0"/>
              <a:t> → 0 </a:t>
            </a:r>
            <a:r>
              <a:rPr lang="zh-CN" altLang="en-US" sz="2200" smtClean="0"/>
              <a:t>时，后者不满足</a:t>
            </a:r>
            <a:r>
              <a:rPr lang="zh-CN" altLang="en-US" sz="2200" smtClean="0">
                <a:solidFill>
                  <a:srgbClr val="FF0000"/>
                </a:solidFill>
              </a:rPr>
              <a:t> </a:t>
            </a:r>
            <a:r>
              <a:rPr lang="en-US" altLang="zh-CN" sz="2200" smtClean="0">
                <a:solidFill>
                  <a:srgbClr val="FF0000"/>
                </a:solidFill>
              </a:rPr>
              <a:t>| </a:t>
            </a:r>
            <a:r>
              <a:rPr lang="en-US" altLang="zh-CN" sz="2200" i="1" smtClean="0">
                <a:solidFill>
                  <a:srgbClr val="FF0000"/>
                </a:solidFill>
              </a:rPr>
              <a:t>f</a:t>
            </a:r>
            <a:r>
              <a:rPr lang="en-US" altLang="zh-CN" sz="2200" smtClean="0">
                <a:solidFill>
                  <a:srgbClr val="FF0000"/>
                </a:solidFill>
              </a:rPr>
              <a:t> (</a:t>
            </a:r>
            <a:r>
              <a:rPr lang="en-US" altLang="zh-CN" sz="2200" i="1" smtClean="0">
                <a:solidFill>
                  <a:srgbClr val="FF0000"/>
                </a:solidFill>
              </a:rPr>
              <a:t>x</a:t>
            </a:r>
            <a:r>
              <a:rPr lang="en-US" altLang="zh-CN" sz="2200" smtClean="0">
                <a:solidFill>
                  <a:srgbClr val="FF0000"/>
                </a:solidFill>
              </a:rPr>
              <a:t>) | &gt; </a:t>
            </a:r>
            <a:r>
              <a:rPr lang="en-US" altLang="zh-CN" sz="2200" i="1" smtClean="0">
                <a:solidFill>
                  <a:srgbClr val="FF0000"/>
                </a:solidFill>
              </a:rPr>
              <a:t>M</a:t>
            </a:r>
            <a:r>
              <a:rPr lang="zh-CN" altLang="en-US" sz="2200" smtClean="0"/>
              <a:t>，</a:t>
            </a:r>
            <a:endParaRPr lang="en-US" altLang="zh-CN" sz="2200" smtClean="0"/>
          </a:p>
          <a:p>
            <a:pPr lvl="1">
              <a:buFont typeface="Verdana" pitchFamily="34" charset="0"/>
              <a:buNone/>
            </a:pPr>
            <a:r>
              <a:rPr lang="en-US" altLang="zh-CN" sz="2200" smtClean="0"/>
              <a:t>                                </a:t>
            </a:r>
            <a:r>
              <a:rPr lang="zh-CN" altLang="en-US" sz="2200" smtClean="0"/>
              <a:t>不是无穷大．</a:t>
            </a:r>
            <a:endParaRPr lang="en-US" altLang="zh-CN" sz="2200" smtClean="0"/>
          </a:p>
        </p:txBody>
      </p:sp>
      <p:pic>
        <p:nvPicPr>
          <p:cNvPr id="6149" name="Picture 2"/>
          <p:cNvPicPr>
            <a:picLocks noChangeAspect="1" noChangeArrowheads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4143375" y="3143250"/>
            <a:ext cx="4835525" cy="3292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2296" name="标题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函数            、                    的图形</a:t>
            </a:r>
          </a:p>
        </p:txBody>
      </p:sp>
      <p:sp>
        <p:nvSpPr>
          <p:cNvPr id="6151" name="AutoShape 8">
            <a:hlinkClick r:id="rId5" action="ppaction://hlinksldjump" highlightClick="1"/>
          </p:cNvPr>
          <p:cNvSpPr>
            <a:spLocks noChangeArrowheads="1"/>
          </p:cNvSpPr>
          <p:nvPr/>
        </p:nvSpPr>
        <p:spPr bwMode="auto">
          <a:xfrm>
            <a:off x="8081963" y="6157913"/>
            <a:ext cx="700087" cy="400050"/>
          </a:xfrm>
          <a:prstGeom prst="actionButtonBlank">
            <a:avLst/>
          </a:prstGeom>
          <a:solidFill>
            <a:schemeClr val="accent1"/>
          </a:solidFill>
          <a:ln w="9525">
            <a:noFill/>
            <a:miter lim="800000"/>
            <a:headEnd/>
            <a:tailEnd/>
          </a:ln>
        </p:spPr>
        <p:txBody>
          <a:bodyPr wrap="none" anchor="ctr">
            <a:spAutoFit/>
          </a:bodyPr>
          <a:lstStyle/>
          <a:p>
            <a:pPr algn="ctr"/>
            <a:r>
              <a:rPr lang="zh-CN" altLang="en-US" sz="2000" b="1">
                <a:effectLst/>
              </a:rPr>
              <a:t>返回</a:t>
            </a:r>
          </a:p>
        </p:txBody>
      </p:sp>
      <p:graphicFrame>
        <p:nvGraphicFramePr>
          <p:cNvPr id="2" name="Object 7"/>
          <p:cNvGraphicFramePr>
            <a:graphicFrameLocks noChangeAspect="1"/>
          </p:cNvGraphicFramePr>
          <p:nvPr/>
        </p:nvGraphicFramePr>
        <p:xfrm>
          <a:off x="1620838" y="187325"/>
          <a:ext cx="1593850" cy="1330325"/>
        </p:xfrm>
        <a:graphic>
          <a:graphicData uri="http://schemas.openxmlformats.org/presentationml/2006/ole">
            <p:oleObj spid="_x0000_s12290" name="Equation" r:id="rId6" imgW="533160" imgH="444240" progId="Equation.DSMT4">
              <p:embed/>
            </p:oleObj>
          </a:graphicData>
        </a:graphic>
      </p:graphicFrame>
      <p:grpSp>
        <p:nvGrpSpPr>
          <p:cNvPr id="5" name="Group 12"/>
          <p:cNvGrpSpPr>
            <a:grpSpLocks/>
          </p:cNvGrpSpPr>
          <p:nvPr/>
        </p:nvGrpSpPr>
        <p:grpSpPr bwMode="auto">
          <a:xfrm>
            <a:off x="4264025" y="5021263"/>
            <a:ext cx="4330700" cy="1060450"/>
            <a:chOff x="975" y="2432"/>
            <a:chExt cx="3583" cy="953"/>
          </a:xfrm>
        </p:grpSpPr>
        <p:sp>
          <p:nvSpPr>
            <p:cNvPr id="6154" name="Line 7"/>
            <p:cNvSpPr>
              <a:spLocks noChangeShapeType="1"/>
            </p:cNvSpPr>
            <p:nvPr/>
          </p:nvSpPr>
          <p:spPr bwMode="auto">
            <a:xfrm>
              <a:off x="975" y="2635"/>
              <a:ext cx="358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6155" name="Line 8"/>
            <p:cNvSpPr>
              <a:spLocks noChangeShapeType="1"/>
            </p:cNvSpPr>
            <p:nvPr/>
          </p:nvSpPr>
          <p:spPr bwMode="auto">
            <a:xfrm>
              <a:off x="975" y="3202"/>
              <a:ext cx="3583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prstDash val="dash"/>
              <a:round/>
              <a:headEnd/>
              <a:tailEnd/>
            </a:ln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graphicFrame>
          <p:nvGraphicFramePr>
            <p:cNvPr id="3" name="Object 3"/>
            <p:cNvGraphicFramePr>
              <a:graphicFrameLocks noChangeAspect="1"/>
            </p:cNvGraphicFramePr>
            <p:nvPr/>
          </p:nvGraphicFramePr>
          <p:xfrm>
            <a:off x="2880" y="2432"/>
            <a:ext cx="193" cy="157"/>
          </p:xfrm>
          <a:graphic>
            <a:graphicData uri="http://schemas.openxmlformats.org/presentationml/2006/ole">
              <p:oleObj spid="_x0000_s12292" name="Equation" r:id="rId7" imgW="203040" imgH="164880" progId="Equation.DSMT4">
                <p:embed/>
              </p:oleObj>
            </a:graphicData>
          </a:graphic>
        </p:graphicFrame>
        <p:graphicFrame>
          <p:nvGraphicFramePr>
            <p:cNvPr id="4" name="Object 4"/>
            <p:cNvGraphicFramePr>
              <a:graphicFrameLocks noChangeAspect="1"/>
            </p:cNvGraphicFramePr>
            <p:nvPr/>
          </p:nvGraphicFramePr>
          <p:xfrm>
            <a:off x="2832" y="3228"/>
            <a:ext cx="290" cy="157"/>
          </p:xfrm>
          <a:graphic>
            <a:graphicData uri="http://schemas.openxmlformats.org/presentationml/2006/ole">
              <p:oleObj spid="_x0000_s12293" name="Equation" r:id="rId8" imgW="304560" imgH="164880" progId="Equation.DSMT4">
                <p:embed/>
              </p:oleObj>
            </a:graphicData>
          </a:graphic>
        </p:graphicFrame>
      </p:grpSp>
      <p:graphicFrame>
        <p:nvGraphicFramePr>
          <p:cNvPr id="6" name="Object 5"/>
          <p:cNvGraphicFramePr>
            <a:graphicFrameLocks noChangeAspect="1"/>
          </p:cNvGraphicFramePr>
          <p:nvPr/>
        </p:nvGraphicFramePr>
        <p:xfrm>
          <a:off x="3714750" y="187325"/>
          <a:ext cx="2468563" cy="1330325"/>
        </p:xfrm>
        <a:graphic>
          <a:graphicData uri="http://schemas.openxmlformats.org/presentationml/2006/ole">
            <p:oleObj spid="_x0000_s12291" name="Equation" r:id="rId9" imgW="825480" imgH="444240" progId="Equation.DSMT4">
              <p:embed/>
            </p:oleObj>
          </a:graphicData>
        </a:graphic>
      </p:graphicFrame>
      <p:pic>
        <p:nvPicPr>
          <p:cNvPr id="55302" name="Picture 6"/>
          <p:cNvPicPr>
            <a:picLocks noChangeAspect="1" noChangeArrowheads="1"/>
          </p:cNvPicPr>
          <p:nvPr/>
        </p:nvPicPr>
        <p:blipFill>
          <a:blip r:embed="rId10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/>
          <a:stretch>
            <a:fillRect/>
          </a:stretch>
        </p:blipFill>
        <p:spPr bwMode="auto">
          <a:xfrm>
            <a:off x="142875" y="4302125"/>
            <a:ext cx="4029075" cy="2514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3714750" y="214313"/>
            <a:ext cx="908050" cy="12858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6786563" y="3214688"/>
            <a:ext cx="2143125" cy="1785937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>
              <a:defRPr/>
            </a:pPr>
            <a:r>
              <a:rPr lang="zh-CN" altLang="en-US" b="1" dirty="0">
                <a:solidFill>
                  <a:srgbClr val="0000FF"/>
                </a:solidFill>
                <a:effectLst/>
                <a:latin typeface="+mj-lt"/>
                <a:ea typeface="+mn-ea"/>
              </a:rPr>
              <a:t>有界</a:t>
            </a:r>
            <a:r>
              <a:rPr lang="zh-CN" altLang="en-US" b="1" dirty="0">
                <a:effectLst/>
                <a:latin typeface="+mj-lt"/>
                <a:ea typeface="+mn-ea"/>
              </a:rPr>
              <a:t> </a:t>
            </a:r>
            <a:r>
              <a:rPr lang="zh-CN" altLang="en-US" b="1" dirty="0">
                <a:effectLst/>
                <a:latin typeface="+mj-lt"/>
                <a:ea typeface="+mn-ea"/>
                <a:sym typeface="Symbol"/>
              </a:rPr>
              <a:t> </a:t>
            </a:r>
            <a:r>
              <a:rPr lang="en-US" altLang="zh-CN" b="1" i="1" dirty="0">
                <a:effectLst/>
                <a:latin typeface="+mj-lt"/>
                <a:ea typeface="+mn-ea"/>
                <a:sym typeface="Symbol"/>
              </a:rPr>
              <a:t>M</a:t>
            </a:r>
            <a:r>
              <a:rPr lang="en-US" altLang="zh-CN" b="1" dirty="0">
                <a:effectLst/>
                <a:latin typeface="+mj-lt"/>
                <a:ea typeface="+mn-ea"/>
                <a:sym typeface="Symbol"/>
              </a:rPr>
              <a:t> &gt; 0</a:t>
            </a:r>
            <a:r>
              <a:rPr lang="zh-CN" altLang="en-US" b="1" dirty="0">
                <a:effectLst/>
                <a:latin typeface="+mj-lt"/>
                <a:ea typeface="+mn-ea"/>
                <a:sym typeface="Symbol"/>
              </a:rPr>
              <a:t>，</a:t>
            </a:r>
            <a:endParaRPr lang="en-US" altLang="zh-CN" b="1" dirty="0">
              <a:effectLst/>
              <a:latin typeface="+mj-lt"/>
              <a:ea typeface="+mn-ea"/>
              <a:sym typeface="Symbol"/>
            </a:endParaRPr>
          </a:p>
          <a:p>
            <a:pPr>
              <a:defRPr/>
            </a:pPr>
            <a:r>
              <a:rPr lang="en-US" altLang="zh-CN" b="1" dirty="0">
                <a:effectLst/>
                <a:latin typeface="+mj-lt"/>
                <a:ea typeface="+mn-ea"/>
                <a:sym typeface="Symbol"/>
              </a:rPr>
              <a:t>             </a:t>
            </a:r>
            <a:r>
              <a:rPr lang="zh-CN" altLang="en-US" b="1" dirty="0">
                <a:effectLst/>
                <a:latin typeface="+mj-lt"/>
                <a:ea typeface="+mn-ea"/>
                <a:sym typeface="Symbol"/>
              </a:rPr>
              <a:t> 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+mj-lt"/>
                <a:ea typeface="楷体_GB2312"/>
              </a:rPr>
              <a:t>| </a:t>
            </a:r>
            <a:r>
              <a:rPr lang="en-US" altLang="zh-CN" b="1" i="1" kern="0" dirty="0">
                <a:solidFill>
                  <a:srgbClr val="0000FF"/>
                </a:solidFill>
                <a:effectLst/>
                <a:latin typeface="+mj-lt"/>
                <a:ea typeface="楷体_GB2312"/>
              </a:rPr>
              <a:t>f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+mj-lt"/>
                <a:ea typeface="楷体_GB2312"/>
              </a:rPr>
              <a:t> (</a:t>
            </a:r>
            <a:r>
              <a:rPr lang="en-US" altLang="zh-CN" b="1" i="1" kern="0" dirty="0">
                <a:solidFill>
                  <a:srgbClr val="0000FF"/>
                </a:solidFill>
                <a:effectLst/>
                <a:latin typeface="+mj-lt"/>
                <a:ea typeface="楷体_GB2312"/>
              </a:rPr>
              <a:t>x</a:t>
            </a:r>
            <a:r>
              <a:rPr lang="en-US" altLang="zh-CN" b="1" kern="0" dirty="0">
                <a:solidFill>
                  <a:srgbClr val="0000FF"/>
                </a:solidFill>
                <a:effectLst/>
                <a:latin typeface="+mj-lt"/>
                <a:ea typeface="楷体_GB2312"/>
              </a:rPr>
              <a:t>) | ≤ </a:t>
            </a:r>
            <a:r>
              <a:rPr lang="en-US" altLang="zh-CN" b="1" i="1" kern="0" dirty="0">
                <a:solidFill>
                  <a:srgbClr val="0000FF"/>
                </a:solidFill>
                <a:effectLst/>
                <a:latin typeface="+mj-lt"/>
                <a:ea typeface="楷体_GB2312"/>
              </a:rPr>
              <a:t>M</a:t>
            </a:r>
          </a:p>
          <a:p>
            <a:pPr>
              <a:defRPr/>
            </a:pPr>
            <a:endParaRPr lang="en-US" altLang="zh-CN" b="1" kern="0" dirty="0">
              <a:effectLst/>
              <a:latin typeface="+mj-lt"/>
              <a:ea typeface="楷体_GB2312"/>
            </a:endParaRPr>
          </a:p>
          <a:p>
            <a:pPr>
              <a:defRPr/>
            </a:pPr>
            <a:r>
              <a:rPr lang="zh-CN" altLang="en-US" b="1" kern="0" dirty="0">
                <a:solidFill>
                  <a:srgbClr val="FF0000"/>
                </a:solidFill>
                <a:effectLst/>
                <a:latin typeface="+mj-lt"/>
                <a:ea typeface="楷体_GB2312"/>
              </a:rPr>
              <a:t>无穷大</a:t>
            </a:r>
            <a:r>
              <a:rPr lang="zh-CN" altLang="en-US" b="1" dirty="0">
                <a:effectLst/>
                <a:latin typeface="+mj-lt"/>
              </a:rPr>
              <a:t> </a:t>
            </a:r>
            <a:r>
              <a:rPr lang="zh-CN" altLang="en-US" b="1" dirty="0">
                <a:effectLst/>
                <a:latin typeface="+mj-lt"/>
                <a:sym typeface="Symbol"/>
              </a:rPr>
              <a:t> 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Times New Roman"/>
                <a:ea typeface="楷体_GB2312"/>
                <a:sym typeface="Symbol"/>
              </a:rPr>
              <a:t></a:t>
            </a:r>
            <a:r>
              <a:rPr lang="en-US" altLang="zh-CN" b="1" i="1" dirty="0">
                <a:solidFill>
                  <a:srgbClr val="000000"/>
                </a:solidFill>
                <a:effectLst/>
                <a:latin typeface="Times New Roman"/>
                <a:ea typeface="楷体_GB2312"/>
                <a:sym typeface="Symbol"/>
              </a:rPr>
              <a:t>M</a:t>
            </a:r>
            <a:r>
              <a:rPr lang="en-US" altLang="zh-CN" b="1" dirty="0">
                <a:solidFill>
                  <a:srgbClr val="000000"/>
                </a:solidFill>
                <a:effectLst/>
                <a:latin typeface="Times New Roman"/>
                <a:ea typeface="楷体_GB2312"/>
                <a:sym typeface="Symbol"/>
              </a:rPr>
              <a:t> &gt; 0</a:t>
            </a:r>
            <a:r>
              <a:rPr lang="zh-CN" altLang="en-US" b="1" dirty="0">
                <a:solidFill>
                  <a:srgbClr val="000000"/>
                </a:solidFill>
                <a:effectLst/>
                <a:latin typeface="Times New Roman"/>
                <a:ea typeface="楷体_GB2312"/>
                <a:sym typeface="Symbol"/>
              </a:rPr>
              <a:t>，</a:t>
            </a:r>
            <a:endParaRPr lang="en-US" altLang="zh-CN" b="1" dirty="0">
              <a:solidFill>
                <a:srgbClr val="000000"/>
              </a:solidFill>
              <a:effectLst/>
              <a:latin typeface="Times New Roman"/>
              <a:ea typeface="楷体_GB2312"/>
              <a:sym typeface="Symbol"/>
            </a:endParaRPr>
          </a:p>
          <a:p>
            <a:pPr>
              <a:defRPr/>
            </a:pPr>
            <a:r>
              <a:rPr lang="zh-CN" altLang="en-US" b="1" dirty="0">
                <a:solidFill>
                  <a:srgbClr val="FF0000"/>
                </a:solidFill>
                <a:effectLst/>
                <a:latin typeface="Times New Roman"/>
                <a:ea typeface="楷体_GB2312"/>
                <a:sym typeface="Symbol"/>
              </a:rPr>
              <a:t> 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+mj-lt"/>
                <a:sym typeface="Symbol"/>
              </a:rPr>
              <a:t>             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+mj-lt"/>
                <a:sym typeface="Symbol"/>
              </a:rPr>
              <a:t> </a:t>
            </a:r>
            <a:r>
              <a:rPr lang="en-US" altLang="zh-CN" b="1" kern="0" dirty="0">
                <a:solidFill>
                  <a:srgbClr val="FF0000"/>
                </a:solidFill>
                <a:effectLst/>
                <a:latin typeface="+mj-lt"/>
                <a:ea typeface="楷体_GB2312"/>
              </a:rPr>
              <a:t>| </a:t>
            </a:r>
            <a:r>
              <a:rPr lang="en-US" altLang="zh-CN" b="1" i="1" kern="0" dirty="0">
                <a:solidFill>
                  <a:srgbClr val="FF0000"/>
                </a:solidFill>
                <a:effectLst/>
                <a:latin typeface="+mj-lt"/>
                <a:ea typeface="楷体_GB2312"/>
              </a:rPr>
              <a:t>f</a:t>
            </a:r>
            <a:r>
              <a:rPr lang="en-US" altLang="zh-CN" b="1" kern="0" dirty="0">
                <a:solidFill>
                  <a:srgbClr val="FF0000"/>
                </a:solidFill>
                <a:effectLst/>
                <a:latin typeface="+mj-lt"/>
                <a:ea typeface="楷体_GB2312"/>
              </a:rPr>
              <a:t> (</a:t>
            </a:r>
            <a:r>
              <a:rPr lang="en-US" altLang="zh-CN" b="1" i="1" kern="0" dirty="0">
                <a:solidFill>
                  <a:srgbClr val="FF0000"/>
                </a:solidFill>
                <a:effectLst/>
                <a:latin typeface="+mj-lt"/>
                <a:ea typeface="楷体_GB2312"/>
              </a:rPr>
              <a:t>x</a:t>
            </a:r>
            <a:r>
              <a:rPr lang="en-US" altLang="zh-CN" b="1" kern="0" dirty="0">
                <a:solidFill>
                  <a:srgbClr val="FF0000"/>
                </a:solidFill>
                <a:effectLst/>
                <a:latin typeface="+mj-lt"/>
                <a:ea typeface="楷体_GB2312"/>
              </a:rPr>
              <a:t>) | &gt; </a:t>
            </a:r>
            <a:r>
              <a:rPr lang="en-US" altLang="zh-CN" b="1" i="1" kern="0" dirty="0">
                <a:solidFill>
                  <a:srgbClr val="FF0000"/>
                </a:solidFill>
                <a:effectLst/>
                <a:latin typeface="+mj-lt"/>
                <a:ea typeface="楷体_GB2312"/>
              </a:rPr>
              <a:t>M</a:t>
            </a:r>
            <a:endParaRPr lang="zh-CN" altLang="en-US" b="1" dirty="0">
              <a:effectLst/>
              <a:latin typeface="+mj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2" presetClass="entr" presetSubtype="8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5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151" grpId="0" animBg="1"/>
      <p:bldP spid="14" grpId="0" animBg="1"/>
      <p:bldP spid="15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4512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 上连续，且在点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的右半邻域内无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界，取 </a:t>
            </a:r>
            <a:r>
              <a:rPr lang="en-US" altLang="zh-CN" i="1" smtClean="0"/>
              <a:t>t</a:t>
            </a:r>
            <a:r>
              <a:rPr lang="en-US" altLang="zh-CN" smtClean="0"/>
              <a:t> &gt; </a:t>
            </a:r>
            <a:r>
              <a:rPr lang="en-US" altLang="zh-CN" i="1" smtClean="0"/>
              <a:t>a</a:t>
            </a:r>
            <a:r>
              <a:rPr lang="zh-CN" altLang="en-US" smtClean="0"/>
              <a:t>，则</a:t>
            </a:r>
            <a:endParaRPr lang="en-US" altLang="zh-CN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>
                <a:sym typeface="Symbol" pitchFamily="18" charset="2"/>
              </a:rPr>
              <a:t> 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)</a:t>
            </a:r>
            <a:r>
              <a:rPr lang="zh-CN" altLang="en-US" smtClean="0"/>
              <a:t>上连续，且在点 </a:t>
            </a:r>
            <a:r>
              <a:rPr lang="en-US" altLang="zh-CN" i="1" smtClean="0"/>
              <a:t>b</a:t>
            </a:r>
            <a:r>
              <a:rPr lang="en-US" altLang="zh-CN" smtClean="0"/>
              <a:t> </a:t>
            </a:r>
            <a:r>
              <a:rPr lang="zh-CN" altLang="en-US" smtClean="0"/>
              <a:t>的左半邻域内无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/>
              <a:t>界，取 </a:t>
            </a:r>
            <a:r>
              <a:rPr lang="en-US" altLang="zh-CN" i="1" smtClean="0"/>
              <a:t>t</a:t>
            </a:r>
            <a:r>
              <a:rPr lang="en-US" altLang="zh-CN" smtClean="0"/>
              <a:t> &lt; </a:t>
            </a:r>
            <a:r>
              <a:rPr lang="en-US" altLang="zh-CN" i="1" smtClean="0"/>
              <a:t>b</a:t>
            </a:r>
            <a:r>
              <a:rPr lang="zh-CN" altLang="en-US" smtClean="0"/>
              <a:t>，则</a:t>
            </a:r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/>
              <a:t>如果 </a:t>
            </a:r>
            <a:r>
              <a:rPr lang="en-US" altLang="zh-CN" i="1" smtClean="0"/>
              <a:t>c </a:t>
            </a:r>
            <a:r>
              <a:rPr lang="zh-CN" altLang="en-US" smtClean="0">
                <a:sym typeface="Symbol" pitchFamily="18" charset="2"/>
              </a:rPr>
              <a:t></a:t>
            </a:r>
            <a:r>
              <a:rPr lang="zh-CN" altLang="en-US" smtClean="0"/>
              <a:t> </a:t>
            </a:r>
            <a:r>
              <a:rPr lang="en-US" altLang="zh-CN" smtClean="0"/>
              <a:t>(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) </a:t>
            </a:r>
            <a:r>
              <a:rPr lang="zh-CN" altLang="en-US" smtClean="0"/>
              <a:t>是瑕点，则</a:t>
            </a: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二、无界函数的反常积分</a:t>
            </a:r>
          </a:p>
        </p:txBody>
      </p:sp>
      <p:graphicFrame>
        <p:nvGraphicFramePr>
          <p:cNvPr id="5" name="Object 7"/>
          <p:cNvGraphicFramePr>
            <a:graphicFrameLocks noChangeAspect="1"/>
          </p:cNvGraphicFramePr>
          <p:nvPr/>
        </p:nvGraphicFramePr>
        <p:xfrm>
          <a:off x="2916238" y="2171700"/>
          <a:ext cx="3495675" cy="685800"/>
        </p:xfrm>
        <a:graphic>
          <a:graphicData uri="http://schemas.openxmlformats.org/presentationml/2006/ole">
            <p:oleObj spid="_x0000_s13314" name="Equation" r:id="rId3" imgW="1752480" imgH="34272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2941638" y="3606800"/>
          <a:ext cx="3470275" cy="685800"/>
        </p:xfrm>
        <a:graphic>
          <a:graphicData uri="http://schemas.openxmlformats.org/presentationml/2006/ole">
            <p:oleObj spid="_x0000_s13315" name="Equation" r:id="rId4" imgW="1739880" imgH="342720" progId="Equation.DSMT4">
              <p:embed/>
            </p:oleObj>
          </a:graphicData>
        </a:graphic>
      </p:graphicFrame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539750" y="4903788"/>
          <a:ext cx="8612188" cy="685800"/>
        </p:xfrm>
        <a:graphic>
          <a:graphicData uri="http://schemas.openxmlformats.org/presentationml/2006/ole">
            <p:oleObj spid="_x0000_s13316" name="Equation" r:id="rId5" imgW="4317840" imgH="342720" progId="Equation.DSMT4">
              <p:embed/>
            </p:oleObj>
          </a:graphicData>
        </a:graphic>
      </p:graphicFrame>
      <p:sp>
        <p:nvSpPr>
          <p:cNvPr id="7" name="TextBox 6"/>
          <p:cNvSpPr txBox="1">
            <a:spLocks noChangeArrowheads="1"/>
          </p:cNvSpPr>
          <p:nvPr/>
        </p:nvSpPr>
        <p:spPr bwMode="auto">
          <a:xfrm>
            <a:off x="3708400" y="5641975"/>
            <a:ext cx="5434013" cy="1216025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说明：</a:t>
            </a: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如果极限存在，则称相应的瑕积分是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收敛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的；</a:t>
            </a:r>
            <a:endParaRPr lang="en-US" altLang="zh-CN" sz="2000" b="1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lnSpc>
                <a:spcPct val="120000"/>
              </a:lnSpc>
              <a:buClr>
                <a:srgbClr val="2DA2BF"/>
              </a:buClr>
              <a:buSzPct val="68000"/>
            </a:pPr>
            <a:r>
              <a:rPr lang="zh-CN" altLang="en-US" sz="2000" b="1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否则，称相应的瑕积分是</a:t>
            </a:r>
            <a:r>
              <a:rPr lang="zh-CN" altLang="en-US" sz="20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发散</a:t>
            </a:r>
            <a:r>
              <a:rPr lang="zh-CN" altLang="en-US" sz="2000" b="1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的</a:t>
            </a:r>
            <a:r>
              <a:rPr lang="en-US" altLang="zh-CN" sz="2000" b="1">
                <a:solidFill>
                  <a:srgbClr val="000000"/>
                </a:solidFill>
                <a:effectLst/>
                <a:latin typeface="Times New Roman" pitchFamily="18" charset="0"/>
                <a:cs typeface="Times New Roman" pitchFamily="18" charset="0"/>
              </a:rPr>
              <a:t>.</a:t>
            </a:r>
            <a:endParaRPr lang="zh-CN" altLang="en-US" sz="2000" b="1">
              <a:solidFill>
                <a:srgbClr val="00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4" name="AutoShape 10"/>
          <p:cNvSpPr>
            <a:spLocks/>
          </p:cNvSpPr>
          <p:nvPr/>
        </p:nvSpPr>
        <p:spPr bwMode="auto">
          <a:xfrm>
            <a:off x="7451725" y="765175"/>
            <a:ext cx="1527175" cy="609600"/>
          </a:xfrm>
          <a:prstGeom prst="borderCallout2">
            <a:avLst>
              <a:gd name="adj1" fmla="val 18750"/>
              <a:gd name="adj2" fmla="val -4991"/>
              <a:gd name="adj3" fmla="val 18750"/>
              <a:gd name="adj4" fmla="val -44389"/>
              <a:gd name="adj5" fmla="val 121093"/>
              <a:gd name="adj6" fmla="val -70894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i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a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是瑕点</a:t>
            </a:r>
            <a:endParaRPr lang="en-US" altLang="zh-CN" sz="2400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6157" name="AutoShape 13"/>
          <p:cNvSpPr>
            <a:spLocks/>
          </p:cNvSpPr>
          <p:nvPr/>
        </p:nvSpPr>
        <p:spPr bwMode="auto">
          <a:xfrm>
            <a:off x="7451725" y="3586163"/>
            <a:ext cx="1527175" cy="609600"/>
          </a:xfrm>
          <a:prstGeom prst="borderCallout2">
            <a:avLst>
              <a:gd name="adj1" fmla="val 18750"/>
              <a:gd name="adj2" fmla="val -4991"/>
              <a:gd name="adj3" fmla="val 18750"/>
              <a:gd name="adj4" fmla="val -40958"/>
              <a:gd name="adj5" fmla="val -28111"/>
              <a:gd name="adj6" fmla="val -57745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2400" b="1" i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b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是瑕点</a:t>
            </a:r>
            <a:endParaRPr lang="en-US" altLang="zh-CN" sz="2400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grpSp>
        <p:nvGrpSpPr>
          <p:cNvPr id="8" name="Group 15"/>
          <p:cNvGrpSpPr>
            <a:grpSpLocks/>
          </p:cNvGrpSpPr>
          <p:nvPr/>
        </p:nvGrpSpPr>
        <p:grpSpPr bwMode="auto">
          <a:xfrm>
            <a:off x="5292725" y="1914525"/>
            <a:ext cx="3095625" cy="65088"/>
            <a:chOff x="3334" y="1244"/>
            <a:chExt cx="1950" cy="41"/>
          </a:xfrm>
        </p:grpSpPr>
        <p:sp>
          <p:nvSpPr>
            <p:cNvPr id="8205" name="Line 13"/>
            <p:cNvSpPr>
              <a:spLocks noChangeShapeType="1"/>
            </p:cNvSpPr>
            <p:nvPr/>
          </p:nvSpPr>
          <p:spPr bwMode="auto">
            <a:xfrm>
              <a:off x="3334" y="1244"/>
              <a:ext cx="19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06" name="Line 14"/>
            <p:cNvSpPr>
              <a:spLocks noChangeShapeType="1"/>
            </p:cNvSpPr>
            <p:nvPr/>
          </p:nvSpPr>
          <p:spPr bwMode="auto">
            <a:xfrm>
              <a:off x="3334" y="1285"/>
              <a:ext cx="19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9" name="Group 19"/>
          <p:cNvGrpSpPr>
            <a:grpSpLocks/>
          </p:cNvGrpSpPr>
          <p:nvPr/>
        </p:nvGrpSpPr>
        <p:grpSpPr bwMode="auto">
          <a:xfrm>
            <a:off x="611188" y="2574925"/>
            <a:ext cx="539750" cy="65088"/>
            <a:chOff x="385" y="1706"/>
            <a:chExt cx="340" cy="41"/>
          </a:xfrm>
        </p:grpSpPr>
        <p:sp>
          <p:nvSpPr>
            <p:cNvPr id="8209" name="Line 17"/>
            <p:cNvSpPr>
              <a:spLocks noChangeShapeType="1"/>
            </p:cNvSpPr>
            <p:nvPr/>
          </p:nvSpPr>
          <p:spPr bwMode="auto">
            <a:xfrm>
              <a:off x="385" y="1706"/>
              <a:ext cx="3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10" name="Line 18"/>
            <p:cNvSpPr>
              <a:spLocks noChangeShapeType="1"/>
            </p:cNvSpPr>
            <p:nvPr/>
          </p:nvSpPr>
          <p:spPr bwMode="auto">
            <a:xfrm>
              <a:off x="385" y="1747"/>
              <a:ext cx="3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0" name="Group 20"/>
          <p:cNvGrpSpPr>
            <a:grpSpLocks/>
          </p:cNvGrpSpPr>
          <p:nvPr/>
        </p:nvGrpSpPr>
        <p:grpSpPr bwMode="auto">
          <a:xfrm>
            <a:off x="5292725" y="3328988"/>
            <a:ext cx="3095625" cy="65087"/>
            <a:chOff x="3334" y="1244"/>
            <a:chExt cx="1950" cy="41"/>
          </a:xfrm>
        </p:grpSpPr>
        <p:sp>
          <p:nvSpPr>
            <p:cNvPr id="8213" name="Line 21"/>
            <p:cNvSpPr>
              <a:spLocks noChangeShapeType="1"/>
            </p:cNvSpPr>
            <p:nvPr/>
          </p:nvSpPr>
          <p:spPr bwMode="auto">
            <a:xfrm>
              <a:off x="3334" y="1244"/>
              <a:ext cx="19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8214" name="Line 22"/>
            <p:cNvSpPr>
              <a:spLocks noChangeShapeType="1"/>
            </p:cNvSpPr>
            <p:nvPr/>
          </p:nvSpPr>
          <p:spPr bwMode="auto">
            <a:xfrm>
              <a:off x="3334" y="1285"/>
              <a:ext cx="195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grpSp>
        <p:nvGrpSpPr>
          <p:cNvPr id="11" name="Group 23"/>
          <p:cNvGrpSpPr>
            <a:grpSpLocks/>
          </p:cNvGrpSpPr>
          <p:nvPr/>
        </p:nvGrpSpPr>
        <p:grpSpPr bwMode="auto">
          <a:xfrm>
            <a:off x="611188" y="4038600"/>
            <a:ext cx="539750" cy="65088"/>
            <a:chOff x="385" y="1706"/>
            <a:chExt cx="340" cy="41"/>
          </a:xfrm>
        </p:grpSpPr>
        <p:sp>
          <p:nvSpPr>
            <p:cNvPr id="12" name="Line 24"/>
            <p:cNvSpPr>
              <a:spLocks noChangeShapeType="1"/>
            </p:cNvSpPr>
            <p:nvPr/>
          </p:nvSpPr>
          <p:spPr bwMode="auto">
            <a:xfrm>
              <a:off x="385" y="1706"/>
              <a:ext cx="3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  <p:sp>
          <p:nvSpPr>
            <p:cNvPr id="13" name="Line 25"/>
            <p:cNvSpPr>
              <a:spLocks noChangeShapeType="1"/>
            </p:cNvSpPr>
            <p:nvPr/>
          </p:nvSpPr>
          <p:spPr bwMode="auto">
            <a:xfrm>
              <a:off x="385" y="1747"/>
              <a:ext cx="340" cy="0"/>
            </a:xfrm>
            <a:prstGeom prst="line">
              <a:avLst/>
            </a:prstGeom>
            <a:noFill/>
            <a:ln w="28575">
              <a:solidFill>
                <a:srgbClr val="FF0000"/>
              </a:solidFill>
              <a:round/>
              <a:headEnd/>
              <a:tailEnd/>
            </a:ln>
            <a:effectLst/>
          </p:spPr>
          <p:txBody>
            <a:bodyPr/>
            <a:lstStyle/>
            <a:p>
              <a:pPr>
                <a:defRPr/>
              </a:pPr>
              <a:endParaRPr lang="zh-CN" altLang="en-US"/>
            </a:p>
          </p:txBody>
        </p:sp>
      </p:grpSp>
      <p:sp>
        <p:nvSpPr>
          <p:cNvPr id="8215" name="Rectangle 23"/>
          <p:cNvSpPr>
            <a:spLocks noChangeArrowheads="1"/>
          </p:cNvSpPr>
          <p:nvPr/>
        </p:nvSpPr>
        <p:spPr bwMode="auto">
          <a:xfrm>
            <a:off x="1246188" y="2179638"/>
            <a:ext cx="16557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16" name="Rectangle 24"/>
          <p:cNvSpPr>
            <a:spLocks noChangeArrowheads="1"/>
          </p:cNvSpPr>
          <p:nvPr/>
        </p:nvSpPr>
        <p:spPr bwMode="auto">
          <a:xfrm>
            <a:off x="1246188" y="3644900"/>
            <a:ext cx="1655762" cy="45720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17" name="Rectangle 25"/>
          <p:cNvSpPr>
            <a:spLocks noChangeArrowheads="1"/>
          </p:cNvSpPr>
          <p:nvPr/>
        </p:nvSpPr>
        <p:spPr bwMode="auto">
          <a:xfrm>
            <a:off x="5003800" y="4797425"/>
            <a:ext cx="2016125" cy="768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218" name="Rectangle 26"/>
          <p:cNvSpPr>
            <a:spLocks noChangeArrowheads="1"/>
          </p:cNvSpPr>
          <p:nvPr/>
        </p:nvSpPr>
        <p:spPr bwMode="auto">
          <a:xfrm flipH="1">
            <a:off x="7019925" y="4797425"/>
            <a:ext cx="2124075" cy="768350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886075" y="2101850"/>
            <a:ext cx="1628775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>
            <a:off x="2886075" y="3573463"/>
            <a:ext cx="1628775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 flipH="1">
            <a:off x="4514850" y="2101850"/>
            <a:ext cx="488950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 flipH="1">
            <a:off x="4514850" y="3573463"/>
            <a:ext cx="488950" cy="7556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571500" y="4929188"/>
            <a:ext cx="1528763" cy="6667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 flipH="1">
            <a:off x="3446463" y="4899025"/>
            <a:ext cx="214312" cy="6667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4" fill="hold">
                            <p:stCondLst>
                              <p:cond delay="500"/>
                            </p:stCondLst>
                            <p:childTnLst>
                              <p:par>
                                <p:cTn id="15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8" fill="hold">
                            <p:stCondLst>
                              <p:cond delay="1000"/>
                            </p:stCondLst>
                            <p:childTnLst>
                              <p:par>
                                <p:cTn id="19" presetID="18" presetClass="entr" presetSubtype="3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21" dur="500"/>
                                        <p:tgtEl>
                                          <p:spTgt spid="61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8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2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3" fill="hold">
                            <p:stCondLst>
                              <p:cond delay="1000"/>
                            </p:stCondLst>
                            <p:childTnLst>
                              <p:par>
                                <p:cTn id="54" presetID="18" presetClass="entr" presetSubtype="6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downRight)">
                                      <p:cBhvr>
                                        <p:cTn id="56" dur="500"/>
                                        <p:tgtEl>
                                          <p:spTgt spid="61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3" fill="hold">
                      <p:stCondLst>
                        <p:cond delay="indefinite"/>
                      </p:stCondLst>
                      <p:childTnLst>
                        <p:par>
                          <p:cTn id="94" fill="hold">
                            <p:stCondLst>
                              <p:cond delay="0"/>
                            </p:stCondLst>
                            <p:childTnLst>
                              <p:par>
                                <p:cTn id="9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6154" grpId="0" animBg="1"/>
      <p:bldP spid="6157" grpId="0" animBg="1"/>
      <p:bldP spid="8215" grpId="0" animBg="1"/>
      <p:bldP spid="8216" grpId="0" animBg="1"/>
      <p:bldP spid="8217" grpId="0" animBg="1"/>
      <p:bldP spid="8218" grpId="0" animBg="1"/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3448050"/>
          </a:xfrm>
        </p:spPr>
        <p:txBody>
          <a:bodyPr/>
          <a:lstStyle/>
          <a:p>
            <a:pPr>
              <a:lnSpc>
                <a:spcPct val="100000"/>
              </a:lnSpc>
              <a:buFont typeface="Wingdings 3" pitchFamily="18" charset="2"/>
              <a:buNone/>
            </a:pPr>
            <a:r>
              <a:rPr lang="zh-CN" altLang="en-US" smtClean="0"/>
              <a:t>设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．</a:t>
            </a: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zh-CN" altLang="en-US" smtClean="0"/>
              <a:t>若积分区间的左端点 </a:t>
            </a:r>
            <a:r>
              <a:rPr lang="en-US" altLang="zh-CN" i="1" smtClean="0"/>
              <a:t>a</a:t>
            </a:r>
            <a:r>
              <a:rPr lang="en-US" altLang="zh-CN" smtClean="0"/>
              <a:t> </a:t>
            </a:r>
            <a:r>
              <a:rPr lang="zh-CN" altLang="en-US" smtClean="0"/>
              <a:t>是瑕点，则</a:t>
            </a: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00000"/>
              </a:lnSpc>
            </a:pP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zh-CN" altLang="en-US" smtClean="0"/>
              <a:t>若积分区间的右端点 </a:t>
            </a:r>
            <a:r>
              <a:rPr lang="en-US" altLang="zh-CN" i="1" smtClean="0"/>
              <a:t>b </a:t>
            </a:r>
            <a:r>
              <a:rPr lang="zh-CN" altLang="en-US" smtClean="0"/>
              <a:t>是瑕点，则</a:t>
            </a: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00000"/>
              </a:lnSpc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00000"/>
              </a:lnSpc>
            </a:pPr>
            <a:r>
              <a:rPr lang="zh-CN" altLang="en-US" smtClean="0"/>
              <a:t>若积分区间内一点 </a:t>
            </a:r>
            <a:r>
              <a:rPr lang="en-US" altLang="zh-CN" i="1" smtClean="0"/>
              <a:t>c</a:t>
            </a:r>
            <a:r>
              <a:rPr lang="zh-CN" altLang="en-US" smtClean="0"/>
              <a:t> 是瑕点，则</a:t>
            </a:r>
            <a:endParaRPr lang="en-US" altLang="zh-CN" smtClean="0"/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65675" y="5562600"/>
            <a:ext cx="2197100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无界函数的反常积分</a:t>
            </a:r>
          </a:p>
        </p:txBody>
      </p:sp>
      <p:graphicFrame>
        <p:nvGraphicFramePr>
          <p:cNvPr id="4" name="Object 4"/>
          <p:cNvGraphicFramePr>
            <a:graphicFrameLocks noChangeAspect="1"/>
          </p:cNvGraphicFramePr>
          <p:nvPr/>
        </p:nvGraphicFramePr>
        <p:xfrm>
          <a:off x="476250" y="4867275"/>
          <a:ext cx="7683500" cy="1209675"/>
        </p:xfrm>
        <a:graphic>
          <a:graphicData uri="http://schemas.openxmlformats.org/presentationml/2006/ole">
            <p:oleObj spid="_x0000_s14338" name="Equation" r:id="rId6" imgW="4279680" imgH="672840" progId="Equation.DSMT4">
              <p:embed/>
            </p:oleObj>
          </a:graphicData>
        </a:graphic>
      </p:graphicFrame>
      <p:sp>
        <p:nvSpPr>
          <p:cNvPr id="25" name="矩形 24"/>
          <p:cNvSpPr>
            <a:spLocks noChangeArrowheads="1"/>
          </p:cNvSpPr>
          <p:nvPr/>
        </p:nvSpPr>
        <p:spPr bwMode="auto">
          <a:xfrm>
            <a:off x="7786688" y="2716213"/>
            <a:ext cx="1042987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7786688" y="3786188"/>
            <a:ext cx="1042987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5" name="Object 2"/>
          <p:cNvGraphicFramePr>
            <a:graphicFrameLocks noChangeAspect="1"/>
          </p:cNvGraphicFramePr>
          <p:nvPr/>
        </p:nvGraphicFramePr>
        <p:xfrm>
          <a:off x="476250" y="2668588"/>
          <a:ext cx="8410575" cy="617537"/>
        </p:xfrm>
        <a:graphic>
          <a:graphicData uri="http://schemas.openxmlformats.org/presentationml/2006/ole">
            <p:oleObj spid="_x0000_s14339" name="Equation" r:id="rId7" imgW="4686120" imgH="34272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76250" y="3765550"/>
          <a:ext cx="8366125" cy="617538"/>
        </p:xfrm>
        <a:graphic>
          <a:graphicData uri="http://schemas.openxmlformats.org/presentationml/2006/ole">
            <p:oleObj spid="_x0000_s14340" name="Equation" r:id="rId8" imgW="4660560" imgH="342720" progId="Equation.DSMT4">
              <p:embed/>
            </p:oleObj>
          </a:graphicData>
        </a:graphic>
      </p:graphicFrame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872163" y="374650"/>
            <a:ext cx="3057525" cy="9413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推广的</a:t>
            </a:r>
            <a:endParaRPr lang="en-US" altLang="zh-CN" sz="2400" b="1">
              <a:solidFill>
                <a:srgbClr val="FF0000"/>
              </a:solidFill>
              <a:effectLst/>
              <a:latin typeface="Calibri" pitchFamily="34" charset="0"/>
            </a:endParaRPr>
          </a:p>
          <a:p>
            <a:pPr algn="ctr"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牛顿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Calibri" pitchFamily="34" charset="0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莱布尼茨公式</a:t>
            </a:r>
          </a:p>
        </p:txBody>
      </p:sp>
      <p:sp>
        <p:nvSpPr>
          <p:cNvPr id="29" name="圆角矩形 4"/>
          <p:cNvSpPr/>
          <p:nvPr/>
        </p:nvSpPr>
        <p:spPr>
          <a:xfrm>
            <a:off x="447675" y="3305175"/>
            <a:ext cx="8539163" cy="1081088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sp>
        <p:nvSpPr>
          <p:cNvPr id="30" name="圆角矩形 4"/>
          <p:cNvSpPr/>
          <p:nvPr/>
        </p:nvSpPr>
        <p:spPr>
          <a:xfrm>
            <a:off x="447675" y="4378325"/>
            <a:ext cx="8539163" cy="1774825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sp>
        <p:nvSpPr>
          <p:cNvPr id="31" name="圆角矩形 4"/>
          <p:cNvSpPr/>
          <p:nvPr/>
        </p:nvSpPr>
        <p:spPr>
          <a:xfrm>
            <a:off x="447675" y="2224088"/>
            <a:ext cx="8539163" cy="1081087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530600" y="2714625"/>
            <a:ext cx="2032000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 flipH="1">
            <a:off x="5562600" y="2714625"/>
            <a:ext cx="2016125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578725" y="2714625"/>
            <a:ext cx="1258888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3530600" y="3786188"/>
            <a:ext cx="2032000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 flipH="1">
            <a:off x="5562600" y="3786188"/>
            <a:ext cx="2016125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7" name="矩形 36"/>
          <p:cNvSpPr>
            <a:spLocks noChangeArrowheads="1"/>
          </p:cNvSpPr>
          <p:nvPr/>
        </p:nvSpPr>
        <p:spPr bwMode="auto">
          <a:xfrm>
            <a:off x="7578725" y="3786188"/>
            <a:ext cx="1258888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8" name="矩形 37"/>
          <p:cNvSpPr>
            <a:spLocks noChangeArrowheads="1"/>
          </p:cNvSpPr>
          <p:nvPr/>
        </p:nvSpPr>
        <p:spPr bwMode="auto">
          <a:xfrm flipH="1">
            <a:off x="4510088" y="5576888"/>
            <a:ext cx="2447925" cy="544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1" name="矩形 40"/>
          <p:cNvSpPr>
            <a:spLocks noChangeArrowheads="1"/>
          </p:cNvSpPr>
          <p:nvPr/>
        </p:nvSpPr>
        <p:spPr bwMode="auto">
          <a:xfrm>
            <a:off x="4572000" y="2714625"/>
            <a:ext cx="449263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42" name="矩形 41"/>
          <p:cNvSpPr>
            <a:spLocks noChangeArrowheads="1"/>
          </p:cNvSpPr>
          <p:nvPr/>
        </p:nvSpPr>
        <p:spPr bwMode="auto">
          <a:xfrm>
            <a:off x="3754438" y="3786188"/>
            <a:ext cx="449262" cy="5715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928688" y="5286375"/>
            <a:ext cx="3714750" cy="857250"/>
          </a:xfrm>
          <a:prstGeom prst="rect">
            <a:avLst/>
          </a:prstGeom>
          <a:noFill/>
          <a:ln w="28575" algn="ctr">
            <a:noFill/>
            <a:miter lim="800000"/>
            <a:headEnd/>
            <a:tailEnd/>
          </a:ln>
        </p:spPr>
        <p:txBody>
          <a:bodyPr/>
          <a:lstStyle/>
          <a:p>
            <a:pPr marL="365125" indent="-255588" eaLnBrk="0" hangingPunct="0">
              <a:buClr>
                <a:srgbClr val="2DA2BF"/>
              </a:buClr>
              <a:buSzPct val="68000"/>
            </a:pPr>
            <a:r>
              <a:rPr lang="zh-CN" altLang="en-US" sz="16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注意：</a:t>
            </a:r>
            <a:endParaRPr lang="en-US" altLang="zh-CN" sz="1600" b="1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buClr>
                <a:srgbClr val="2DA2BF"/>
              </a:buClr>
              <a:buSzPct val="68000"/>
            </a:pPr>
            <a:r>
              <a:rPr lang="en-US" altLang="zh-CN" sz="1600" b="1" i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F</a:t>
            </a:r>
            <a:r>
              <a:rPr lang="en-US" altLang="zh-CN" sz="16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i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 </a:t>
            </a:r>
            <a:r>
              <a:rPr lang="en-US" altLang="zh-CN" sz="16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 </a:t>
            </a:r>
            <a:r>
              <a:rPr lang="en-US" altLang="zh-CN" sz="16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0)</a:t>
            </a:r>
            <a:r>
              <a:rPr lang="zh-CN" altLang="en-US" sz="16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、</a:t>
            </a:r>
            <a:r>
              <a:rPr lang="en-US" altLang="zh-CN" sz="1600" b="1" i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 F</a:t>
            </a:r>
            <a:r>
              <a:rPr lang="en-US" altLang="zh-CN" sz="16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(</a:t>
            </a:r>
            <a:r>
              <a:rPr lang="en-US" altLang="zh-CN" sz="1600" b="1" i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C + </a:t>
            </a:r>
            <a:r>
              <a:rPr lang="en-US" altLang="zh-CN" sz="16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0) </a:t>
            </a:r>
            <a:r>
              <a:rPr lang="zh-CN" altLang="en-US" sz="16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不一定存在，</a:t>
            </a:r>
            <a:endParaRPr lang="en-US" altLang="zh-CN" sz="1600" b="1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pPr marL="365125" indent="-255588" eaLnBrk="0" hangingPunct="0">
              <a:buClr>
                <a:srgbClr val="2DA2BF"/>
              </a:buClr>
              <a:buSzPct val="68000"/>
            </a:pPr>
            <a:r>
              <a:rPr lang="zh-CN" altLang="en-US" sz="1600" b="1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存在也不一定相等，不能相互抵消！</a:t>
            </a:r>
            <a:endParaRPr lang="en-US" altLang="zh-CN" sz="1600" b="1">
              <a:solidFill>
                <a:srgbClr val="FF0000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958013" y="5576888"/>
            <a:ext cx="1328737" cy="5445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4" name="乘号 23"/>
          <p:cNvSpPr/>
          <p:nvPr/>
        </p:nvSpPr>
        <p:spPr>
          <a:xfrm>
            <a:off x="7158038" y="5351463"/>
            <a:ext cx="914400" cy="914400"/>
          </a:xfrm>
          <a:prstGeom prst="mathMultiply">
            <a:avLst>
              <a:gd name="adj1" fmla="val 104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2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50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50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66" fill="hold">
                            <p:stCondLst>
                              <p:cond delay="500"/>
                            </p:stCondLst>
                            <p:childTnLst>
                              <p:par>
                                <p:cTn id="67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1" fill="hold">
                            <p:stCondLst>
                              <p:cond delay="1000"/>
                            </p:stCondLst>
                            <p:childTnLst>
                              <p:par>
                                <p:cTn id="72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4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2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0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8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5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  <p:bldP spid="25" grpId="0" animBg="1"/>
      <p:bldP spid="26" grpId="0" animBg="1"/>
      <p:bldP spid="28" grpId="0" animBg="1"/>
      <p:bldP spid="32" grpId="0" animBg="1"/>
      <p:bldP spid="33" grpId="0" animBg="1"/>
      <p:bldP spid="34" grpId="0" animBg="1"/>
      <p:bldP spid="35" grpId="0" animBg="1"/>
      <p:bldP spid="36" grpId="0" animBg="1"/>
      <p:bldP spid="37" grpId="0" animBg="1"/>
      <p:bldP spid="38" grpId="0" animBg="1"/>
      <p:bldP spid="41" grpId="0" animBg="1"/>
      <p:bldP spid="42" grpId="0" animBg="1"/>
      <p:bldP spid="22" grpId="0"/>
      <p:bldP spid="23" grpId="0" animBg="1"/>
      <p:bldP spid="24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指出下列解题过程中的错误：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思考题</a:t>
            </a:r>
            <a:endParaRPr lang="zh-CN" altLang="en-US" dirty="0"/>
          </a:p>
        </p:txBody>
      </p:sp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2278063" y="2071688"/>
          <a:ext cx="4587875" cy="965200"/>
        </p:xfrm>
        <a:graphic>
          <a:graphicData uri="http://schemas.openxmlformats.org/presentationml/2006/ole">
            <p:oleObj spid="_x0000_s15362" name="Equation" r:id="rId4" imgW="2298600" imgH="482400" progId="Equation.DSMT4">
              <p:embed/>
            </p:oleObj>
          </a:graphicData>
        </a:graphic>
      </p:graphicFrame>
      <p:sp>
        <p:nvSpPr>
          <p:cNvPr id="13322" name="Rectangle 10"/>
          <p:cNvSpPr>
            <a:spLocks noChangeArrowheads="1"/>
          </p:cNvSpPr>
          <p:nvPr/>
        </p:nvSpPr>
        <p:spPr bwMode="auto">
          <a:xfrm>
            <a:off x="3419475" y="2105025"/>
            <a:ext cx="2908300" cy="1008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7" name="Rectangle 10"/>
          <p:cNvSpPr>
            <a:spLocks noChangeArrowheads="1"/>
          </p:cNvSpPr>
          <p:nvPr/>
        </p:nvSpPr>
        <p:spPr bwMode="auto">
          <a:xfrm flipH="1">
            <a:off x="6327775" y="2105025"/>
            <a:ext cx="530225" cy="10080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8" name="乘号 7"/>
          <p:cNvSpPr/>
          <p:nvPr/>
        </p:nvSpPr>
        <p:spPr>
          <a:xfrm>
            <a:off x="3081338" y="2127250"/>
            <a:ext cx="914400" cy="914400"/>
          </a:xfrm>
          <a:prstGeom prst="mathMultiply">
            <a:avLst>
              <a:gd name="adj1" fmla="val 10476"/>
            </a:avLst>
          </a:prstGeom>
          <a:solidFill>
            <a:srgbClr val="FF000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6" dur="500"/>
                                        <p:tgtEl>
                                          <p:spTgt spid="1332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33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4" presetClass="exit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ox(in)">
                                      <p:cBhvr>
                                        <p:cTn id="11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1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322" grpId="0" animBg="1"/>
      <p:bldP spid="7" grpId="0" animBg="1"/>
      <p:bldP spid="8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5" name="内容占位符 1"/>
          <p:cNvSpPr>
            <a:spLocks noGrp="1"/>
          </p:cNvSpPr>
          <p:nvPr>
            <p:ph idx="1"/>
          </p:nvPr>
        </p:nvSpPr>
        <p:spPr>
          <a:xfrm>
            <a:off x="457200" y="274638"/>
            <a:ext cx="8329613" cy="5940425"/>
          </a:xfrm>
        </p:spPr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正确解法：</a:t>
            </a: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zh-CN" altLang="en-US" smtClean="0"/>
              <a:t> </a:t>
            </a:r>
            <a:r>
              <a:rPr lang="zh-CN" altLang="en-US" smtClean="0">
                <a:sym typeface="Symbol" pitchFamily="18" charset="2"/>
              </a:rPr>
              <a:t> </a:t>
            </a:r>
            <a:r>
              <a:rPr lang="en-US" altLang="zh-CN" smtClean="0"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 时，</a:t>
            </a:r>
            <a:r>
              <a:rPr lang="en-US" altLang="zh-CN" smtClean="0">
                <a:sym typeface="Symbol" pitchFamily="18" charset="2"/>
              </a:rPr>
              <a:t>1/</a:t>
            </a:r>
            <a:r>
              <a:rPr lang="en-US" altLang="zh-CN" i="1" smtClean="0">
                <a:sym typeface="Symbol" pitchFamily="18" charset="2"/>
              </a:rPr>
              <a:t>x</a:t>
            </a:r>
            <a:r>
              <a:rPr lang="en-US" altLang="zh-CN" baseline="30000" smtClean="0">
                <a:sym typeface="Symbol" pitchFamily="18" charset="2"/>
              </a:rPr>
              <a:t>2</a:t>
            </a:r>
            <a:r>
              <a:rPr lang="zh-CN" altLang="en-US" smtClean="0">
                <a:sym typeface="Symbol" pitchFamily="18" charset="2"/>
              </a:rPr>
              <a:t>  </a:t>
            </a:r>
            <a:r>
              <a:rPr lang="en-US" altLang="zh-CN" smtClean="0">
                <a:sym typeface="Symbol" pitchFamily="18" charset="2"/>
              </a:rPr>
              <a:t>+</a:t>
            </a:r>
            <a:r>
              <a:rPr lang="zh-CN" altLang="en-US" smtClean="0">
                <a:sym typeface="Symbol" pitchFamily="18" charset="2"/>
              </a:rPr>
              <a:t>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ym typeface="Symbol" pitchFamily="18" charset="2"/>
              </a:rPr>
              <a:t>故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x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=</a:t>
            </a: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 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0</a:t>
            </a:r>
            <a:r>
              <a:rPr lang="zh-CN" altLang="en-US" smtClean="0">
                <a:sym typeface="Symbol" pitchFamily="18" charset="2"/>
              </a:rPr>
              <a:t> 是无穷间断点、瑕点，从而</a:t>
            </a: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注意：瑕积分具有“迷惑性”，容易和正常积分混淆，</a:t>
            </a:r>
            <a:endParaRPr lang="en-US" altLang="zh-CN" smtClean="0">
              <a:solidFill>
                <a:srgbClr val="FF0000"/>
              </a:solidFill>
              <a:sym typeface="Symbol" pitchFamily="18" charset="2"/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  <a:sym typeface="Symbol" pitchFamily="18" charset="2"/>
              </a:rPr>
              <a:t>尤其是当瑕点在积分区间内部时要特别注意！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（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P.261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例</a:t>
            </a:r>
            <a:r>
              <a:rPr lang="en-US" altLang="zh-CN" smtClean="0">
                <a:solidFill>
                  <a:srgbClr val="0000FF"/>
                </a:solidFill>
                <a:sym typeface="Symbol" pitchFamily="18" charset="2"/>
              </a:rPr>
              <a:t>5</a:t>
            </a:r>
            <a:r>
              <a:rPr lang="zh-CN" altLang="en-US" smtClean="0">
                <a:solidFill>
                  <a:srgbClr val="0000FF"/>
                </a:solidFill>
                <a:sym typeface="Symbol" pitchFamily="18" charset="2"/>
              </a:rPr>
              <a:t>）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1103313" y="1323975"/>
          <a:ext cx="4914900" cy="812800"/>
        </p:xfrm>
        <a:graphic>
          <a:graphicData uri="http://schemas.openxmlformats.org/presentationml/2006/ole">
            <p:oleObj spid="_x0000_s16386" name="Equation" r:id="rId4" imgW="2463480" imgH="406080" progId="Equation.DSMT4">
              <p:embed/>
            </p:oleObj>
          </a:graphicData>
        </a:graphic>
      </p:graphicFrame>
      <p:graphicFrame>
        <p:nvGraphicFramePr>
          <p:cNvPr id="3" name="Object 14"/>
          <p:cNvGraphicFramePr>
            <a:graphicFrameLocks noChangeAspect="1"/>
          </p:cNvGraphicFramePr>
          <p:nvPr/>
        </p:nvGraphicFramePr>
        <p:xfrm>
          <a:off x="1103313" y="2363788"/>
          <a:ext cx="7445375" cy="1016000"/>
        </p:xfrm>
        <a:graphic>
          <a:graphicData uri="http://schemas.openxmlformats.org/presentationml/2006/ole">
            <p:oleObj spid="_x0000_s16387" name="Equation" r:id="rId5" imgW="3733560" imgH="507960" progId="Equation.DSMT4">
              <p:embed/>
            </p:oleObj>
          </a:graphicData>
        </a:graphic>
      </p:graphicFrame>
      <p:graphicFrame>
        <p:nvGraphicFramePr>
          <p:cNvPr id="4" name="Object 15"/>
          <p:cNvGraphicFramePr>
            <a:graphicFrameLocks noChangeAspect="1"/>
          </p:cNvGraphicFramePr>
          <p:nvPr/>
        </p:nvGraphicFramePr>
        <p:xfrm>
          <a:off x="1123950" y="3606800"/>
          <a:ext cx="7597775" cy="965200"/>
        </p:xfrm>
        <a:graphic>
          <a:graphicData uri="http://schemas.openxmlformats.org/presentationml/2006/ole">
            <p:oleObj spid="_x0000_s16388" name="Equation" r:id="rId6" imgW="3809880" imgH="482400" progId="Equation.DSMT4">
              <p:embed/>
            </p:oleObj>
          </a:graphicData>
        </a:graphic>
      </p:graphicFrame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2289175" y="1368425"/>
            <a:ext cx="2555875" cy="774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8" name="矩形 27"/>
          <p:cNvSpPr>
            <a:spLocks noChangeArrowheads="1"/>
          </p:cNvSpPr>
          <p:nvPr/>
        </p:nvSpPr>
        <p:spPr bwMode="auto">
          <a:xfrm flipH="1">
            <a:off x="4843463" y="1368425"/>
            <a:ext cx="1300162" cy="77470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9" name="矩形 28"/>
          <p:cNvSpPr>
            <a:spLocks noChangeArrowheads="1"/>
          </p:cNvSpPr>
          <p:nvPr/>
        </p:nvSpPr>
        <p:spPr bwMode="auto">
          <a:xfrm>
            <a:off x="2270125" y="2492375"/>
            <a:ext cx="1241425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3511550" y="2492375"/>
            <a:ext cx="2016125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5527675" y="2492375"/>
            <a:ext cx="1116013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6643688" y="2492375"/>
            <a:ext cx="2000250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2270125" y="3684588"/>
            <a:ext cx="1241425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3511550" y="3684588"/>
            <a:ext cx="2249488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 flipH="1">
            <a:off x="5753100" y="3684588"/>
            <a:ext cx="1117600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6" name="矩形 35"/>
          <p:cNvSpPr>
            <a:spLocks noChangeArrowheads="1"/>
          </p:cNvSpPr>
          <p:nvPr/>
        </p:nvSpPr>
        <p:spPr bwMode="auto">
          <a:xfrm>
            <a:off x="6880225" y="3684588"/>
            <a:ext cx="2000250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071938" y="5643563"/>
          <a:ext cx="2462212" cy="595312"/>
        </p:xfrm>
        <a:graphic>
          <a:graphicData uri="http://schemas.openxmlformats.org/presentationml/2006/ole">
            <p:oleObj spid="_x0000_s16389" name="Equation" r:id="rId7" imgW="1371600" imgH="330120" progId="Equation.DSMT4">
              <p:embed/>
            </p:oleObj>
          </a:graphicData>
        </a:graphic>
      </p:graphicFrame>
      <p:graphicFrame>
        <p:nvGraphicFramePr>
          <p:cNvPr id="5" name="Object 18"/>
          <p:cNvGraphicFramePr>
            <a:graphicFrameLocks noChangeAspect="1"/>
          </p:cNvGraphicFramePr>
          <p:nvPr/>
        </p:nvGraphicFramePr>
        <p:xfrm>
          <a:off x="1038225" y="5643563"/>
          <a:ext cx="2462213" cy="595312"/>
        </p:xfrm>
        <a:graphic>
          <a:graphicData uri="http://schemas.openxmlformats.org/presentationml/2006/ole">
            <p:oleObj spid="_x0000_s16390" name="Equation" r:id="rId8" imgW="1371600" imgH="33012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13315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6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3" name="explode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5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6" dur="500" fill="hold"/>
                                        <p:tgtEl>
                                          <p:spTgt spid="13315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 animBg="1"/>
      <p:bldP spid="28" grpId="0" animBg="1"/>
      <p:bldP spid="29" grpId="0" animBg="1"/>
      <p:bldP spid="30" grpId="0" animBg="1"/>
      <p:bldP spid="31" grpId="0" animBg="1"/>
      <p:bldP spid="32" grpId="0" animBg="1"/>
      <p:bldP spid="33" grpId="0" animBg="1"/>
      <p:bldP spid="34" grpId="0" animBg="1"/>
      <p:bldP spid="35" grpId="0" animBg="1"/>
      <p:bldP spid="3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42" name="Picture 5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745163" y="1571625"/>
            <a:ext cx="3398837" cy="38258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219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4524375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计算积分		</a:t>
            </a:r>
            <a:r>
              <a:rPr lang="en-US" altLang="zh-CN" smtClean="0"/>
              <a:t>	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P.260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4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因为             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且对任意的 </a:t>
            </a:r>
            <a:r>
              <a:rPr lang="en-US" altLang="zh-CN" smtClean="0"/>
              <a:t>0 &lt; </a:t>
            </a:r>
            <a:r>
              <a:rPr lang="en-US" altLang="zh-CN" i="1" smtClean="0"/>
              <a:t>t</a:t>
            </a:r>
            <a:r>
              <a:rPr lang="en-US" altLang="zh-CN" smtClean="0"/>
              <a:t> &lt; </a:t>
            </a:r>
            <a:r>
              <a:rPr lang="en-US" altLang="zh-CN" i="1" smtClean="0"/>
              <a:t>a</a:t>
            </a:r>
            <a:r>
              <a:rPr lang="zh-CN" altLang="en-US" smtClean="0"/>
              <a:t>，</a:t>
            </a:r>
            <a:r>
              <a:rPr lang="en-US" altLang="zh-CN" smtClean="0"/>
              <a:t>               </a:t>
            </a:r>
            <a:r>
              <a:rPr lang="zh-CN" altLang="en-US" smtClean="0"/>
              <a:t>在</a:t>
            </a:r>
            <a:r>
              <a:rPr lang="en-US" altLang="zh-CN" smtClean="0"/>
              <a:t>[0, </a:t>
            </a:r>
            <a:r>
              <a:rPr lang="en-US" altLang="zh-CN" i="1" smtClean="0"/>
              <a:t>t</a:t>
            </a:r>
            <a:r>
              <a:rPr lang="en-US" altLang="zh-CN" smtClean="0"/>
              <a:t>]</a:t>
            </a:r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上连续，从而有界，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所以这是瑕积分，而不是正常积分．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/>
              <a:t>是唯一的无穷间断点、瑕点．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z="1800" smtClean="0">
                <a:solidFill>
                  <a:srgbClr val="0000FF"/>
                </a:solidFill>
              </a:rPr>
              <a:t>				             </a:t>
            </a:r>
            <a:r>
              <a:rPr lang="zh-CN" altLang="en-US" sz="1800" smtClean="0">
                <a:solidFill>
                  <a:srgbClr val="0000FF"/>
                </a:solidFill>
              </a:rPr>
              <a:t>（</a:t>
            </a:r>
            <a:r>
              <a:rPr lang="en-US" altLang="zh-CN" sz="1800" smtClean="0">
                <a:solidFill>
                  <a:srgbClr val="0000FF"/>
                </a:solidFill>
              </a:rPr>
              <a:t>P.196</a:t>
            </a:r>
            <a:r>
              <a:rPr lang="zh-CN" altLang="en-US" sz="1800" smtClean="0">
                <a:solidFill>
                  <a:srgbClr val="0000FF"/>
                </a:solidFill>
              </a:rPr>
              <a:t>例</a:t>
            </a:r>
            <a:r>
              <a:rPr lang="en-US" altLang="zh-CN" sz="1800" smtClean="0">
                <a:solidFill>
                  <a:srgbClr val="0000FF"/>
                </a:solidFill>
              </a:rPr>
              <a:t>7</a:t>
            </a:r>
            <a:r>
              <a:rPr lang="zh-CN" altLang="en-US" sz="1800" smtClean="0">
                <a:solidFill>
                  <a:srgbClr val="0000FF"/>
                </a:solidFill>
              </a:rPr>
              <a:t>的结论）</a:t>
            </a:r>
            <a:endParaRPr lang="en-US" altLang="zh-CN" smtClean="0"/>
          </a:p>
        </p:txBody>
      </p:sp>
      <p:graphicFrame>
        <p:nvGraphicFramePr>
          <p:cNvPr id="4" name="Object 3"/>
          <p:cNvGraphicFramePr>
            <a:graphicFrameLocks noChangeAspect="1"/>
          </p:cNvGraphicFramePr>
          <p:nvPr/>
        </p:nvGraphicFramePr>
        <p:xfrm>
          <a:off x="5927725" y="5307013"/>
          <a:ext cx="2462213" cy="595312"/>
        </p:xfrm>
        <a:graphic>
          <a:graphicData uri="http://schemas.openxmlformats.org/presentationml/2006/ole">
            <p:oleObj spid="_x0000_s17414" name="Equation" r:id="rId5" imgW="1371600" imgH="330120" progId="Equation.DSMT4">
              <p:embed/>
            </p:oleObj>
          </a:graphicData>
        </a:graphic>
      </p:graphicFrame>
      <p:graphicFrame>
        <p:nvGraphicFramePr>
          <p:cNvPr id="17410" name="Object 7"/>
          <p:cNvGraphicFramePr>
            <a:graphicFrameLocks noChangeAspect="1"/>
          </p:cNvGraphicFramePr>
          <p:nvPr/>
        </p:nvGraphicFramePr>
        <p:xfrm>
          <a:off x="2500313" y="141288"/>
          <a:ext cx="2413000" cy="885825"/>
        </p:xfrm>
        <a:graphic>
          <a:graphicData uri="http://schemas.openxmlformats.org/presentationml/2006/ole">
            <p:oleObj spid="_x0000_s17410" name="Equation" r:id="rId6" imgW="1307880" imgH="444240" progId="Equation.DSMT4">
              <p:embed/>
            </p:oleObj>
          </a:graphicData>
        </a:graphic>
      </p:graphicFrame>
      <p:graphicFrame>
        <p:nvGraphicFramePr>
          <p:cNvPr id="9221" name="Object 5"/>
          <p:cNvGraphicFramePr>
            <a:graphicFrameLocks/>
          </p:cNvGraphicFramePr>
          <p:nvPr/>
        </p:nvGraphicFramePr>
        <p:xfrm>
          <a:off x="1857375" y="1042988"/>
          <a:ext cx="2281238" cy="803275"/>
        </p:xfrm>
        <a:graphic>
          <a:graphicData uri="http://schemas.openxmlformats.org/presentationml/2006/ole">
            <p:oleObj spid="_x0000_s17411" name="Equation" r:id="rId7" imgW="1269720" imgH="444240" progId="Equation.DSMT4">
              <p:embed/>
            </p:oleObj>
          </a:graphicData>
        </a:graphic>
      </p:graphicFrame>
      <p:graphicFrame>
        <p:nvGraphicFramePr>
          <p:cNvPr id="3" name="Object 12"/>
          <p:cNvGraphicFramePr>
            <a:graphicFrameLocks noChangeAspect="1"/>
          </p:cNvGraphicFramePr>
          <p:nvPr/>
        </p:nvGraphicFramePr>
        <p:xfrm>
          <a:off x="3571875" y="1857375"/>
          <a:ext cx="1163638" cy="803275"/>
        </p:xfrm>
        <a:graphic>
          <a:graphicData uri="http://schemas.openxmlformats.org/presentationml/2006/ole">
            <p:oleObj spid="_x0000_s17412" name="Equation" r:id="rId8" imgW="647640" imgH="444240" progId="Equation.DSMT4">
              <p:embed/>
            </p:oleObj>
          </a:graphicData>
        </a:graphic>
      </p:graphicFrame>
      <p:graphicFrame>
        <p:nvGraphicFramePr>
          <p:cNvPr id="13" name="Object 6"/>
          <p:cNvGraphicFramePr>
            <a:graphicFrameLocks noChangeAspect="1"/>
          </p:cNvGraphicFramePr>
          <p:nvPr/>
        </p:nvGraphicFramePr>
        <p:xfrm>
          <a:off x="928688" y="3700463"/>
          <a:ext cx="3725862" cy="2657475"/>
        </p:xfrm>
        <a:graphic>
          <a:graphicData uri="http://schemas.openxmlformats.org/presentationml/2006/ole">
            <p:oleObj spid="_x0000_s17413" name="Equation" r:id="rId9" imgW="2019240" imgH="1333440" progId="Equation.DSMT4">
              <p:embed/>
            </p:oleObj>
          </a:graphicData>
        </a:graphic>
      </p:graphicFrame>
      <p:sp>
        <p:nvSpPr>
          <p:cNvPr id="14" name="Rectangle 24"/>
          <p:cNvSpPr>
            <a:spLocks noChangeArrowheads="1"/>
          </p:cNvSpPr>
          <p:nvPr/>
        </p:nvSpPr>
        <p:spPr bwMode="auto">
          <a:xfrm>
            <a:off x="2828925" y="3914775"/>
            <a:ext cx="1079500" cy="703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5" name="Rectangle 24"/>
          <p:cNvSpPr>
            <a:spLocks noChangeArrowheads="1"/>
          </p:cNvSpPr>
          <p:nvPr/>
        </p:nvSpPr>
        <p:spPr bwMode="auto">
          <a:xfrm>
            <a:off x="2428875" y="4813300"/>
            <a:ext cx="2428875" cy="703263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16" name="Rectangle 24"/>
          <p:cNvSpPr>
            <a:spLocks noChangeArrowheads="1"/>
          </p:cNvSpPr>
          <p:nvPr/>
        </p:nvSpPr>
        <p:spPr bwMode="auto">
          <a:xfrm>
            <a:off x="2428875" y="5640388"/>
            <a:ext cx="1079500" cy="703262"/>
          </a:xfrm>
          <a:prstGeom prst="rect">
            <a:avLst/>
          </a:prstGeom>
          <a:solidFill>
            <a:schemeClr val="bg1"/>
          </a:solidFill>
          <a:ln w="9525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9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" grpId="0" animBg="1"/>
      <p:bldP spid="15" grpId="0" animBg="1"/>
      <p:bldP spid="16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前言</a:t>
            </a:r>
          </a:p>
        </p:txBody>
      </p:sp>
      <p:sp>
        <p:nvSpPr>
          <p:cNvPr id="53251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0000FF"/>
                </a:solidFill>
              </a:rPr>
              <a:t>不定积分的可积性</a:t>
            </a:r>
          </a:p>
          <a:p>
            <a:pPr>
              <a:buFont typeface="Wingdings 3" pitchFamily="18" charset="2"/>
              <a:buNone/>
            </a:pPr>
            <a:r>
              <a:rPr lang="en-US" altLang="zh-CN" smtClean="0"/>
              <a:t>	</a:t>
            </a:r>
            <a:r>
              <a:rPr lang="zh-CN" altLang="en-US" smtClean="0"/>
              <a:t>连续函数一定有原函数．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P.184 </a:t>
            </a:r>
            <a:r>
              <a:rPr lang="zh-CN" altLang="en-US" smtClean="0">
                <a:solidFill>
                  <a:srgbClr val="FF0000"/>
                </a:solidFill>
              </a:rPr>
              <a:t>原函数存在定理）</a:t>
            </a:r>
            <a:endParaRPr lang="en-US" altLang="zh-CN" smtClean="0">
              <a:solidFill>
                <a:srgbClr val="FF0000"/>
              </a:solidFill>
            </a:endParaRPr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0000FF"/>
                </a:solidFill>
              </a:rPr>
              <a:t>定积分的可积性</a:t>
            </a:r>
            <a:endParaRPr lang="zh-CN" altLang="en-US" smtClean="0"/>
          </a:p>
          <a:p>
            <a:pPr lvl="1"/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上连续，则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上可积．</a:t>
            </a: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P.227</a:t>
            </a:r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1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</a:p>
          <a:p>
            <a:pPr lvl="1"/>
            <a:r>
              <a:rPr lang="zh-CN" altLang="en-US" smtClean="0"/>
              <a:t>若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上有界且只存在有限个间断点，则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 </a:t>
            </a:r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 </a:t>
            </a:r>
            <a:r>
              <a:rPr lang="zh-CN" altLang="en-US" smtClean="0"/>
              <a:t>上可积．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smtClean="0">
                <a:solidFill>
                  <a:srgbClr val="FF0000"/>
                </a:solidFill>
              </a:rPr>
              <a:t>P.227</a:t>
            </a:r>
            <a:r>
              <a:rPr lang="zh-CN" altLang="en-US" smtClean="0">
                <a:solidFill>
                  <a:srgbClr val="FF0000"/>
                </a:solidFill>
              </a:rPr>
              <a:t>定理</a:t>
            </a:r>
            <a:r>
              <a:rPr lang="en-US" altLang="zh-CN" smtClean="0">
                <a:solidFill>
                  <a:srgbClr val="FF0000"/>
                </a:solidFill>
              </a:rPr>
              <a:t>2</a:t>
            </a:r>
            <a:r>
              <a:rPr lang="zh-CN" altLang="en-US" smtClean="0">
                <a:solidFill>
                  <a:srgbClr val="FF0000"/>
                </a:solidFill>
              </a:rPr>
              <a:t>）</a:t>
            </a:r>
            <a:endParaRPr lang="en-US" altLang="zh-CN" smtClean="0">
              <a:solidFill>
                <a:srgbClr val="FF0000"/>
              </a:solidFill>
            </a:endParaRP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5357813" y="517525"/>
          <a:ext cx="2951162" cy="658813"/>
        </p:xfrm>
        <a:graphic>
          <a:graphicData uri="http://schemas.openxmlformats.org/presentationml/2006/ole">
            <p:oleObj spid="_x0000_s1026" name="Equation" r:id="rId3" imgW="1600200" imgH="330120" progId="Equation.DSMT4">
              <p:embed/>
            </p:oleObj>
          </a:graphicData>
        </a:graphic>
      </p:graphicFrame>
      <p:graphicFrame>
        <p:nvGraphicFramePr>
          <p:cNvPr id="26629" name="Object 5"/>
          <p:cNvGraphicFramePr>
            <a:graphicFrameLocks noChangeAspect="1"/>
          </p:cNvGraphicFramePr>
          <p:nvPr/>
        </p:nvGraphicFramePr>
        <p:xfrm>
          <a:off x="2373313" y="441325"/>
          <a:ext cx="2413000" cy="809625"/>
        </p:xfrm>
        <a:graphic>
          <a:graphicData uri="http://schemas.openxmlformats.org/presentationml/2006/ole">
            <p:oleObj spid="_x0000_s1027" name="Equation" r:id="rId4" imgW="13078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08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5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927100" y="4156075"/>
          <a:ext cx="6959600" cy="2428875"/>
        </p:xfrm>
        <a:graphic>
          <a:graphicData uri="http://schemas.openxmlformats.org/presentationml/2006/ole">
            <p:oleObj spid="_x0000_s18434" name="Equation" r:id="rId4" imgW="3771720" imgH="1218960" progId="Equation.DSMT4">
              <p:embed/>
            </p:oleObj>
          </a:graphicData>
        </a:graphic>
      </p:graphicFrame>
      <p:sp>
        <p:nvSpPr>
          <p:cNvPr id="13315" name="Rectangle 3"/>
          <p:cNvSpPr>
            <a:spLocks noGrp="1"/>
          </p:cNvSpPr>
          <p:nvPr>
            <p:ph idx="1"/>
          </p:nvPr>
        </p:nvSpPr>
        <p:spPr>
          <a:xfrm>
            <a:off x="457200" y="274638"/>
            <a:ext cx="8229600" cy="39338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例：</a:t>
            </a:r>
            <a:r>
              <a:rPr lang="zh-CN" altLang="en-US" dirty="0" smtClean="0"/>
              <a:t>讨论</a:t>
            </a:r>
            <a:r>
              <a:rPr lang="zh-CN" altLang="en-US" dirty="0" smtClean="0">
                <a:solidFill>
                  <a:srgbClr val="FF0000"/>
                </a:solidFill>
              </a:rPr>
              <a:t>反常积分</a:t>
            </a:r>
            <a:r>
              <a:rPr lang="zh-CN" altLang="en-US" dirty="0" smtClean="0"/>
              <a:t>              的敛散性，其中 </a:t>
            </a:r>
            <a:r>
              <a:rPr lang="en-US" altLang="zh-CN" i="1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 &gt; 0</a:t>
            </a:r>
            <a:r>
              <a:rPr lang="zh-CN" altLang="en-US" dirty="0" smtClean="0"/>
              <a:t>，</a:t>
            </a:r>
            <a:r>
              <a:rPr lang="en-US" altLang="zh-CN" i="1" dirty="0" smtClean="0">
                <a:solidFill>
                  <a:srgbClr val="FF0000"/>
                </a:solidFill>
              </a:rPr>
              <a:t>b</a:t>
            </a:r>
            <a:r>
              <a:rPr lang="en-US" altLang="zh-CN" dirty="0" smtClean="0">
                <a:solidFill>
                  <a:srgbClr val="FF0000"/>
                </a:solidFill>
              </a:rPr>
              <a:t> &gt; 0</a:t>
            </a:r>
            <a:r>
              <a:rPr lang="zh-CN" altLang="en-US" dirty="0" smtClean="0"/>
              <a:t>．</a:t>
            </a:r>
            <a:endParaRPr lang="en-US" altLang="zh-CN" dirty="0" smtClean="0"/>
          </a:p>
          <a:p>
            <a:pPr algn="r"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（与</a:t>
            </a:r>
            <a:r>
              <a:rPr lang="en-US" altLang="zh-CN" dirty="0" smtClean="0">
                <a:solidFill>
                  <a:srgbClr val="0000FF"/>
                </a:solidFill>
              </a:rPr>
              <a:t>P.261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6</a:t>
            </a:r>
            <a:r>
              <a:rPr lang="zh-CN" altLang="en-US" dirty="0" smtClean="0">
                <a:solidFill>
                  <a:srgbClr val="0000FF"/>
                </a:solidFill>
              </a:rPr>
              <a:t>类似）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注意：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≤ 0 </a:t>
            </a:r>
            <a:r>
              <a:rPr lang="zh-CN" altLang="en-US" dirty="0" smtClean="0"/>
              <a:t>时，正常积分，积分值为 </a:t>
            </a:r>
            <a:r>
              <a:rPr lang="en-US" altLang="zh-CN" i="1" dirty="0" smtClean="0"/>
              <a:t>b</a:t>
            </a:r>
            <a:r>
              <a:rPr lang="en-US" altLang="zh-CN" baseline="30000" dirty="0" smtClean="0"/>
              <a:t>1 − </a:t>
            </a:r>
            <a:r>
              <a:rPr lang="en-US" altLang="zh-CN" i="1" baseline="30000" dirty="0" smtClean="0"/>
              <a:t>p</a:t>
            </a:r>
            <a:r>
              <a:rPr lang="en-US" altLang="zh-CN" dirty="0" smtClean="0"/>
              <a:t> / (1 −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；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FF0000"/>
                </a:solidFill>
              </a:rPr>
              <a:t>            </a:t>
            </a:r>
            <a:r>
              <a:rPr lang="zh-CN" altLang="en-US" dirty="0" smtClean="0">
                <a:solidFill>
                  <a:srgbClr val="FF0000"/>
                </a:solidFill>
              </a:rPr>
              <a:t>当 </a:t>
            </a:r>
            <a:r>
              <a:rPr lang="en-US" altLang="zh-CN" i="1" dirty="0" smtClean="0">
                <a:solidFill>
                  <a:srgbClr val="FF0000"/>
                </a:solidFill>
              </a:rPr>
              <a:t>p</a:t>
            </a:r>
            <a:r>
              <a:rPr lang="en-US" altLang="zh-CN" dirty="0" smtClean="0">
                <a:solidFill>
                  <a:srgbClr val="FF0000"/>
                </a:solidFill>
              </a:rPr>
              <a:t> &gt; 0 </a:t>
            </a:r>
            <a:r>
              <a:rPr lang="zh-CN" altLang="en-US" dirty="0" smtClean="0">
                <a:solidFill>
                  <a:srgbClr val="FF0000"/>
                </a:solidFill>
              </a:rPr>
              <a:t>时，瑕积分，</a:t>
            </a:r>
            <a:r>
              <a:rPr lang="en-US" altLang="zh-CN" i="1" dirty="0" smtClean="0">
                <a:solidFill>
                  <a:srgbClr val="FF0000"/>
                </a:solidFill>
              </a:rPr>
              <a:t>x</a:t>
            </a:r>
            <a:r>
              <a:rPr lang="en-US" altLang="zh-CN" dirty="0" smtClean="0">
                <a:solidFill>
                  <a:srgbClr val="FF0000"/>
                </a:solidFill>
              </a:rPr>
              <a:t> = 0 </a:t>
            </a:r>
            <a:r>
              <a:rPr lang="zh-CN" altLang="en-US" dirty="0" smtClean="0">
                <a:solidFill>
                  <a:srgbClr val="FF0000"/>
                </a:solidFill>
              </a:rPr>
              <a:t>是无穷间断点、瑕点．</a:t>
            </a:r>
            <a:endParaRPr lang="en-US" altLang="zh-CN" dirty="0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分析：</a:t>
            </a:r>
            <a:r>
              <a:rPr lang="en-US" altLang="zh-CN" dirty="0" smtClean="0"/>
              <a:t>1/ </a:t>
            </a:r>
            <a:r>
              <a:rPr lang="en-US" altLang="zh-CN" i="1" dirty="0" err="1" smtClean="0"/>
              <a:t>x</a:t>
            </a:r>
            <a:r>
              <a:rPr lang="en-US" altLang="zh-CN" i="1" baseline="30000" dirty="0" err="1" smtClean="0"/>
              <a:t>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的原函数可以是对数函数 </a:t>
            </a:r>
            <a:r>
              <a:rPr lang="en-US" altLang="zh-CN" dirty="0" err="1" smtClean="0"/>
              <a:t>ln</a:t>
            </a:r>
            <a:r>
              <a:rPr lang="en-US" altLang="zh-CN" i="1" dirty="0" err="1" smtClean="0"/>
              <a:t>x</a:t>
            </a:r>
            <a:r>
              <a:rPr lang="zh-CN" altLang="en-US" dirty="0" smtClean="0"/>
              <a:t>（当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1 </a:t>
            </a:r>
            <a:r>
              <a:rPr lang="zh-CN" altLang="en-US" dirty="0" smtClean="0"/>
              <a:t>时）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或幂函数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1−</a:t>
            </a:r>
            <a:r>
              <a:rPr lang="en-US" altLang="zh-CN" i="1" baseline="30000" dirty="0" smtClean="0"/>
              <a:t>p</a:t>
            </a:r>
            <a:r>
              <a:rPr lang="zh-CN" altLang="en-US" dirty="0" smtClean="0"/>
              <a:t> </a:t>
            </a:r>
            <a:r>
              <a:rPr lang="en-US" altLang="zh-CN" dirty="0" smtClean="0"/>
              <a:t>/ (1 −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（当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dirty="0" smtClean="0"/>
              <a:t> 1 </a:t>
            </a:r>
            <a:r>
              <a:rPr lang="zh-CN" altLang="en-US" dirty="0" smtClean="0"/>
              <a:t>时） ．</a:t>
            </a:r>
            <a:endParaRPr lang="en-US" altLang="zh-CN" dirty="0" smtClean="0"/>
          </a:p>
          <a:p>
            <a:pPr>
              <a:lnSpc>
                <a:spcPct val="200000"/>
              </a:lnSpc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1 </a:t>
            </a:r>
            <a:r>
              <a:rPr lang="zh-CN" altLang="en-US" dirty="0" smtClean="0"/>
              <a:t>时，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        当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dirty="0" smtClean="0"/>
              <a:t> 1 </a:t>
            </a:r>
            <a:r>
              <a:rPr lang="zh-CN" altLang="en-US" dirty="0" smtClean="0"/>
              <a:t>时，</a:t>
            </a:r>
            <a:endParaRPr lang="zh-CN" altLang="en-US" dirty="0" smtClean="0">
              <a:solidFill>
                <a:srgbClr val="0000FF"/>
              </a:solidFill>
            </a:endParaRPr>
          </a:p>
        </p:txBody>
      </p:sp>
      <p:graphicFrame>
        <p:nvGraphicFramePr>
          <p:cNvPr id="18435" name="Object 7"/>
          <p:cNvGraphicFramePr>
            <a:graphicFrameLocks noChangeAspect="1"/>
          </p:cNvGraphicFramePr>
          <p:nvPr/>
        </p:nvGraphicFramePr>
        <p:xfrm>
          <a:off x="3130550" y="179388"/>
          <a:ext cx="1077913" cy="809625"/>
        </p:xfrm>
        <a:graphic>
          <a:graphicData uri="http://schemas.openxmlformats.org/presentationml/2006/ole">
            <p:oleObj spid="_x0000_s18435" name="Equation" r:id="rId5" imgW="583920" imgH="406080" progId="Equation.DSMT4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857500" y="3000375"/>
          <a:ext cx="5602288" cy="809625"/>
        </p:xfrm>
        <a:graphic>
          <a:graphicData uri="http://schemas.openxmlformats.org/presentationml/2006/ole">
            <p:oleObj spid="_x0000_s18436" name="Equation" r:id="rId6" imgW="3035160" imgH="406080" progId="Equation.DSMT4">
              <p:embed/>
            </p:oleObj>
          </a:graphicData>
        </a:graphic>
      </p:graphicFrame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4857750" y="3187700"/>
            <a:ext cx="1908175" cy="550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14688" y="4194175"/>
            <a:ext cx="1909762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5133975" y="4194175"/>
            <a:ext cx="2836863" cy="9366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2387600" y="5265738"/>
            <a:ext cx="798513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2387600" y="6072188"/>
            <a:ext cx="798513" cy="5064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1968500" y="5194300"/>
            <a:ext cx="2632075" cy="1441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6777038" y="3187700"/>
            <a:ext cx="1785937" cy="550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4603750" y="6094413"/>
            <a:ext cx="2357438" cy="541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6878638" y="4398963"/>
            <a:ext cx="1041400" cy="5715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 flipH="1">
            <a:off x="3786188" y="3187700"/>
            <a:ext cx="1071562" cy="5508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1500188" y="1206500"/>
            <a:ext cx="6643687" cy="4572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4603750" y="5194300"/>
            <a:ext cx="3468688" cy="90011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857250" y="5184775"/>
          <a:ext cx="1111250" cy="673100"/>
        </p:xfrm>
        <a:graphic>
          <a:graphicData uri="http://schemas.openxmlformats.org/presentationml/2006/ole">
            <p:oleObj spid="_x0000_s18437" name="Equation" r:id="rId7" imgW="723600" imgH="40608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1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1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2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9" grpId="0" animBg="1"/>
      <p:bldP spid="10" grpId="0" animBg="1"/>
      <p:bldP spid="11" grpId="0" animBg="1"/>
      <p:bldP spid="13" grpId="0" animBg="1"/>
      <p:bldP spid="14" grpId="0" animBg="1"/>
      <p:bldP spid="15" grpId="0" animBg="1"/>
      <p:bldP spid="16" grpId="0" animBg="1"/>
      <p:bldP spid="18" grpId="0" animBg="1"/>
      <p:bldP spid="20" grpId="0" animBg="1"/>
      <p:bldP spid="19" grpId="0" animBg="1"/>
      <p:bldP spid="21" grpId="0" animBg="1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319405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计算反常积分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当 </a:t>
            </a:r>
            <a:r>
              <a:rPr lang="en-US" altLang="zh-CN" i="1" smtClean="0"/>
              <a:t>x</a:t>
            </a:r>
            <a:r>
              <a:rPr lang="en-US" altLang="zh-CN" smtClean="0"/>
              <a:t> = 0 </a:t>
            </a:r>
            <a:r>
              <a:rPr lang="zh-CN" altLang="en-US" smtClean="0"/>
              <a:t>或 </a:t>
            </a:r>
            <a:r>
              <a:rPr lang="en-US" altLang="zh-CN" smtClean="0"/>
              <a:t>1 </a:t>
            </a:r>
            <a:r>
              <a:rPr lang="zh-CN" altLang="en-US" smtClean="0"/>
              <a:t>时，分母等于零．</a:t>
            </a:r>
            <a:r>
              <a:rPr lang="zh-CN" altLang="en-US" smtClean="0">
                <a:solidFill>
                  <a:srgbClr val="FF0000"/>
                </a:solidFill>
              </a:rPr>
              <a:t>（都是瑕点？）</a:t>
            </a:r>
            <a:endParaRPr lang="en-US" altLang="zh-CN" smtClean="0">
              <a:solidFill>
                <a:srgbClr val="FF0000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因为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所以该积分只有一个瑕点：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1</a:t>
            </a:r>
            <a:r>
              <a:rPr lang="zh-CN" altLang="en-US" smtClean="0"/>
              <a:t>．</a:t>
            </a: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1714500" y="3571875"/>
            <a:ext cx="428625" cy="477838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928688" y="4062413"/>
            <a:ext cx="428625" cy="477837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19458" name="Object 7"/>
          <p:cNvGraphicFramePr>
            <a:graphicFrameLocks noChangeAspect="1"/>
          </p:cNvGraphicFramePr>
          <p:nvPr/>
        </p:nvGraphicFramePr>
        <p:xfrm>
          <a:off x="3130550" y="103188"/>
          <a:ext cx="1946275" cy="962025"/>
        </p:xfrm>
        <a:graphic>
          <a:graphicData uri="http://schemas.openxmlformats.org/presentationml/2006/ole">
            <p:oleObj spid="_x0000_s19458" name="Equation" r:id="rId4" imgW="1054080" imgH="482400" progId="Equation.DSMT4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 noChangeAspect="1"/>
          </p:cNvGraphicFramePr>
          <p:nvPr/>
        </p:nvGraphicFramePr>
        <p:xfrm>
          <a:off x="1271588" y="1914525"/>
          <a:ext cx="4672012" cy="871538"/>
        </p:xfrm>
        <a:graphic>
          <a:graphicData uri="http://schemas.openxmlformats.org/presentationml/2006/ole">
            <p:oleObj spid="_x0000_s19459" name="Equation" r:id="rId5" imgW="2793960" imgH="482400" progId="Equation.DSMT4">
              <p:embed/>
            </p:oleObj>
          </a:graphicData>
        </a:graphic>
      </p:graphicFrame>
      <p:graphicFrame>
        <p:nvGraphicFramePr>
          <p:cNvPr id="14341" name="Object 5"/>
          <p:cNvGraphicFramePr>
            <a:graphicFrameLocks noChangeAspect="1"/>
          </p:cNvGraphicFramePr>
          <p:nvPr/>
        </p:nvGraphicFramePr>
        <p:xfrm>
          <a:off x="6108700" y="1916113"/>
          <a:ext cx="2249488" cy="869950"/>
        </p:xfrm>
        <a:graphic>
          <a:graphicData uri="http://schemas.openxmlformats.org/presentationml/2006/ole">
            <p:oleObj spid="_x0000_s19460" name="Equation" r:id="rId6" imgW="1346040" imgH="482400" progId="Equation.DSMT4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623888" y="3576638"/>
          <a:ext cx="7948612" cy="1924050"/>
        </p:xfrm>
        <a:graphic>
          <a:graphicData uri="http://schemas.openxmlformats.org/presentationml/2006/ole">
            <p:oleObj spid="_x0000_s19461" name="Equation" r:id="rId7" imgW="4305240" imgH="965160" progId="Equation.DSMT4">
              <p:embed/>
            </p:oleObj>
          </a:graphicData>
        </a:graphic>
      </p:graphicFrame>
      <p:sp>
        <p:nvSpPr>
          <p:cNvPr id="9" name="矩形 8"/>
          <p:cNvSpPr>
            <a:spLocks noChangeArrowheads="1"/>
          </p:cNvSpPr>
          <p:nvPr/>
        </p:nvSpPr>
        <p:spPr bwMode="auto">
          <a:xfrm flipH="1">
            <a:off x="2508250" y="3595688"/>
            <a:ext cx="2492375" cy="904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5000625" y="3595688"/>
            <a:ext cx="3786188" cy="904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2508250" y="4627563"/>
            <a:ext cx="2051050" cy="904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 flipH="1">
            <a:off x="4559300" y="4627563"/>
            <a:ext cx="2663825" cy="904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>
            <a:off x="7223125" y="4627563"/>
            <a:ext cx="920750" cy="904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14" name="Object 12"/>
          <p:cNvGraphicFramePr>
            <a:graphicFrameLocks/>
          </p:cNvGraphicFramePr>
          <p:nvPr/>
        </p:nvGraphicFramePr>
        <p:xfrm>
          <a:off x="3071813" y="5786438"/>
          <a:ext cx="1389062" cy="582612"/>
        </p:xfrm>
        <a:graphic>
          <a:graphicData uri="http://schemas.openxmlformats.org/presentationml/2006/ole">
            <p:oleObj spid="_x0000_s19462" name="Equation" r:id="rId8" imgW="1028520" imgH="431640" progId="Equation.DSMT4">
              <p:embed/>
            </p:oleObj>
          </a:graphicData>
        </a:graphic>
      </p:graphicFrame>
      <p:graphicFrame>
        <p:nvGraphicFramePr>
          <p:cNvPr id="15" name="Object 13"/>
          <p:cNvGraphicFramePr>
            <a:graphicFrameLocks noChangeAspect="1"/>
          </p:cNvGraphicFramePr>
          <p:nvPr/>
        </p:nvGraphicFramePr>
        <p:xfrm>
          <a:off x="4635500" y="5786438"/>
          <a:ext cx="3800475" cy="806450"/>
        </p:xfrm>
        <a:graphic>
          <a:graphicData uri="http://schemas.openxmlformats.org/presentationml/2006/ole">
            <p:oleObj spid="_x0000_s19463" name="Equation" r:id="rId9" imgW="3047760" imgH="59688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3000375" y="5643563"/>
            <a:ext cx="5572125" cy="9906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2" name="Object 14"/>
          <p:cNvGraphicFramePr>
            <a:graphicFrameLocks/>
          </p:cNvGraphicFramePr>
          <p:nvPr/>
        </p:nvGraphicFramePr>
        <p:xfrm>
          <a:off x="3071813" y="5786438"/>
          <a:ext cx="1389062" cy="582612"/>
        </p:xfrm>
        <a:graphic>
          <a:graphicData uri="http://schemas.openxmlformats.org/presentationml/2006/ole">
            <p:oleObj spid="_x0000_s19464" name="Equation" r:id="rId10" imgW="1028520" imgH="431640" progId="Equation.DSMT4">
              <p:embed/>
            </p:oleObj>
          </a:graphicData>
        </a:graphic>
      </p:graphicFrame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7143750" y="5765800"/>
            <a:ext cx="1285875" cy="6191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5643563" y="5765800"/>
            <a:ext cx="1500187" cy="8064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4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" grpId="0" animBg="1"/>
      <p:bldP spid="19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6" grpId="0" animBg="1"/>
      <p:bldP spid="17" grpId="0" animBg="1"/>
      <p:bldP spid="20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9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319405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计算反常积分</a:t>
            </a:r>
            <a:r>
              <a:rPr lang="en-US" altLang="zh-CN" smtClean="0"/>
              <a:t>			   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P.261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7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r>
              <a:rPr lang="zh-CN" altLang="en-US" smtClean="0"/>
              <a:t>这是无穷限的反常积分，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又因为 </a:t>
            </a:r>
            <a:r>
              <a:rPr lang="en-US" altLang="zh-CN" i="1" smtClean="0"/>
              <a:t>x</a:t>
            </a:r>
            <a:r>
              <a:rPr lang="en-US" altLang="zh-CN" smtClean="0"/>
              <a:t> = 0 </a:t>
            </a:r>
            <a:r>
              <a:rPr lang="zh-CN" altLang="en-US" smtClean="0"/>
              <a:t>时分母等于零，且</a:t>
            </a:r>
            <a:endParaRPr lang="en-US" altLang="zh-CN" smtClean="0"/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所以这同时又是瑕积分，唯一瑕点 </a:t>
            </a:r>
            <a:r>
              <a:rPr lang="en-US" altLang="zh-CN" i="1" smtClean="0">
                <a:solidFill>
                  <a:srgbClr val="FF0000"/>
                </a:solidFill>
              </a:rPr>
              <a:t>x</a:t>
            </a:r>
            <a:r>
              <a:rPr lang="en-US" altLang="zh-CN" smtClean="0">
                <a:solidFill>
                  <a:srgbClr val="FF0000"/>
                </a:solidFill>
              </a:rPr>
              <a:t> = 0</a:t>
            </a:r>
            <a:r>
              <a:rPr lang="zh-CN" altLang="en-US" smtClean="0"/>
              <a:t>．</a:t>
            </a:r>
            <a:r>
              <a:rPr lang="zh-CN" altLang="en-US" smtClean="0">
                <a:solidFill>
                  <a:srgbClr val="0000FF"/>
                </a:solidFill>
              </a:rPr>
              <a:t>如何去除根号？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lnSpc>
                <a:spcPct val="150000"/>
              </a:lnSpc>
              <a:buFont typeface="Wingdings 3" pitchFamily="18" charset="2"/>
              <a:buNone/>
            </a:pPr>
            <a:r>
              <a:rPr lang="zh-CN" altLang="en-US" smtClean="0"/>
              <a:t>令</a:t>
            </a:r>
          </a:p>
        </p:txBody>
      </p:sp>
      <p:graphicFrame>
        <p:nvGraphicFramePr>
          <p:cNvPr id="20482" name="Object 7"/>
          <p:cNvGraphicFramePr>
            <a:graphicFrameLocks noChangeAspect="1"/>
          </p:cNvGraphicFramePr>
          <p:nvPr/>
        </p:nvGraphicFramePr>
        <p:xfrm>
          <a:off x="3130550" y="103188"/>
          <a:ext cx="2205038" cy="962025"/>
        </p:xfrm>
        <a:graphic>
          <a:graphicData uri="http://schemas.openxmlformats.org/presentationml/2006/ole">
            <p:oleObj spid="_x0000_s20482" name="Equation" r:id="rId4" imgW="1193760" imgH="482400" progId="Equation.DSMT4">
              <p:embed/>
            </p:oleObj>
          </a:graphicData>
        </a:graphic>
      </p:graphicFrame>
      <p:graphicFrame>
        <p:nvGraphicFramePr>
          <p:cNvPr id="14340" name="Object 4"/>
          <p:cNvGraphicFramePr>
            <a:graphicFrameLocks/>
          </p:cNvGraphicFramePr>
          <p:nvPr/>
        </p:nvGraphicFramePr>
        <p:xfrm>
          <a:off x="4878388" y="1643063"/>
          <a:ext cx="2324100" cy="798512"/>
        </p:xfrm>
        <a:graphic>
          <a:graphicData uri="http://schemas.openxmlformats.org/presentationml/2006/ole">
            <p:oleObj spid="_x0000_s20483" name="Equation" r:id="rId5" imgW="1409400" imgH="482400" progId="Equation.DSMT4">
              <p:embed/>
            </p:oleObj>
          </a:graphicData>
        </a:graphic>
      </p:graphicFrame>
      <p:graphicFrame>
        <p:nvGraphicFramePr>
          <p:cNvPr id="14342" name="Object 6"/>
          <p:cNvGraphicFramePr>
            <a:graphicFrameLocks noChangeAspect="1"/>
          </p:cNvGraphicFramePr>
          <p:nvPr/>
        </p:nvGraphicFramePr>
        <p:xfrm>
          <a:off x="2674938" y="3475038"/>
          <a:ext cx="3611562" cy="1012825"/>
        </p:xfrm>
        <a:graphic>
          <a:graphicData uri="http://schemas.openxmlformats.org/presentationml/2006/ole">
            <p:oleObj spid="_x0000_s20484" name="Equation" r:id="rId6" imgW="1955520" imgH="507960" progId="Equation.DSMT4">
              <p:embed/>
            </p:oleObj>
          </a:graphicData>
        </a:graphic>
      </p:graphicFrame>
      <p:graphicFrame>
        <p:nvGraphicFramePr>
          <p:cNvPr id="2" name="Object 5"/>
          <p:cNvGraphicFramePr>
            <a:graphicFrameLocks noChangeAspect="1"/>
          </p:cNvGraphicFramePr>
          <p:nvPr/>
        </p:nvGraphicFramePr>
        <p:xfrm>
          <a:off x="973138" y="2928938"/>
          <a:ext cx="1265237" cy="455612"/>
        </p:xfrm>
        <a:graphic>
          <a:graphicData uri="http://schemas.openxmlformats.org/presentationml/2006/ole">
            <p:oleObj spid="_x0000_s20485" name="Equation" r:id="rId7" imgW="685800" imgH="228600" progId="Equation.DSMT4">
              <p:embed/>
            </p:oleObj>
          </a:graphicData>
        </a:graphic>
      </p:graphicFrame>
      <p:graphicFrame>
        <p:nvGraphicFramePr>
          <p:cNvPr id="3" name="Object 6"/>
          <p:cNvGraphicFramePr>
            <a:graphicFrameLocks noChangeAspect="1"/>
          </p:cNvGraphicFramePr>
          <p:nvPr/>
        </p:nvGraphicFramePr>
        <p:xfrm>
          <a:off x="2403475" y="2928938"/>
          <a:ext cx="1358900" cy="481012"/>
        </p:xfrm>
        <a:graphic>
          <a:graphicData uri="http://schemas.openxmlformats.org/presentationml/2006/ole">
            <p:oleObj spid="_x0000_s20486" name="Equation" r:id="rId8" imgW="736560" imgH="241200" progId="Equation.DSMT4">
              <p:embed/>
            </p:oleObj>
          </a:graphicData>
        </a:graphic>
      </p:graphicFrame>
      <p:graphicFrame>
        <p:nvGraphicFramePr>
          <p:cNvPr id="4" name="Object 8"/>
          <p:cNvGraphicFramePr>
            <a:graphicFrameLocks noChangeAspect="1"/>
          </p:cNvGraphicFramePr>
          <p:nvPr/>
        </p:nvGraphicFramePr>
        <p:xfrm>
          <a:off x="3929063" y="2941638"/>
          <a:ext cx="2300287" cy="455612"/>
        </p:xfrm>
        <a:graphic>
          <a:graphicData uri="http://schemas.openxmlformats.org/presentationml/2006/ole">
            <p:oleObj spid="_x0000_s20487" name="Equation" r:id="rId9" imgW="1244520" imgH="228600" progId="Equation.DSMT4">
              <p:embed/>
            </p:oleObj>
          </a:graphicData>
        </a:graphic>
      </p:graphicFrame>
      <p:graphicFrame>
        <p:nvGraphicFramePr>
          <p:cNvPr id="5" name="Object 9"/>
          <p:cNvGraphicFramePr>
            <a:graphicFrameLocks noChangeAspect="1"/>
          </p:cNvGraphicFramePr>
          <p:nvPr/>
        </p:nvGraphicFramePr>
        <p:xfrm>
          <a:off x="571500" y="4495800"/>
          <a:ext cx="6421438" cy="1670050"/>
        </p:xfrm>
        <a:graphic>
          <a:graphicData uri="http://schemas.openxmlformats.org/presentationml/2006/ole">
            <p:oleObj spid="_x0000_s20488" name="Equation" r:id="rId10" imgW="3479760" imgH="83808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2660650" y="4535488"/>
            <a:ext cx="2911475" cy="904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>
            <a:off x="5572125" y="4535488"/>
            <a:ext cx="1500188" cy="9048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660650" y="5440363"/>
            <a:ext cx="1625600" cy="6905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4286250" y="5440363"/>
            <a:ext cx="714375" cy="6905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 flipH="1">
            <a:off x="4572000" y="3979863"/>
            <a:ext cx="357188" cy="3571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2" name="矩形 21"/>
          <p:cNvSpPr>
            <a:spLocks noChangeArrowheads="1"/>
          </p:cNvSpPr>
          <p:nvPr/>
        </p:nvSpPr>
        <p:spPr bwMode="auto">
          <a:xfrm>
            <a:off x="5376863" y="3979863"/>
            <a:ext cx="695325" cy="3571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3" name="矩形 22"/>
          <p:cNvSpPr>
            <a:spLocks noChangeArrowheads="1"/>
          </p:cNvSpPr>
          <p:nvPr/>
        </p:nvSpPr>
        <p:spPr bwMode="auto">
          <a:xfrm>
            <a:off x="6143625" y="2357438"/>
            <a:ext cx="2214563" cy="46831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4" name="矩形 23"/>
          <p:cNvSpPr/>
          <p:nvPr/>
        </p:nvSpPr>
        <p:spPr>
          <a:xfrm>
            <a:off x="500063" y="3286125"/>
            <a:ext cx="1916112" cy="40005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defRPr/>
            </a:pP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（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</a:rPr>
              <a:t>0 </a:t>
            </a:r>
            <a:r>
              <a:rPr lang="en-US" altLang="zh-CN" sz="2000" b="1" i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&lt; t &lt; </a:t>
            </a:r>
            <a:r>
              <a:rPr lang="en-US" altLang="zh-CN" sz="20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 / 2</a:t>
            </a:r>
            <a:r>
              <a:rPr lang="zh-CN" altLang="en-US" sz="2000" b="1" dirty="0">
                <a:solidFill>
                  <a:srgbClr val="FF0000"/>
                </a:solidFill>
                <a:effectLst/>
                <a:latin typeface="Times New Roman" pitchFamily="18" charset="0"/>
                <a:cs typeface="Times New Roman" pitchFamily="18" charset="0"/>
                <a:sym typeface="Symbol"/>
              </a:rPr>
              <a:t>）</a:t>
            </a:r>
            <a:endParaRPr lang="zh-CN" altLang="en-US" sz="1600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3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6" grpId="0" animBg="1"/>
      <p:bldP spid="17" grpId="0" animBg="1"/>
      <p:bldP spid="18" grpId="0" animBg="1"/>
      <p:bldP spid="19" grpId="0" animBg="1"/>
      <p:bldP spid="21" grpId="0" animBg="1"/>
      <p:bldP spid="22" grpId="0" animBg="1"/>
      <p:bldP spid="23" grpId="0" animBg="1"/>
      <p:bldP spid="24" grpId="0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smtClean="0"/>
              <a:t>                                                   其中 </a:t>
            </a:r>
            <a:r>
              <a:rPr lang="en-US" altLang="zh-CN" i="1" smtClean="0">
                <a:solidFill>
                  <a:srgbClr val="FF0000"/>
                </a:solidFill>
              </a:rPr>
              <a:t>a</a:t>
            </a:r>
            <a:r>
              <a:rPr lang="en-US" altLang="zh-CN" smtClean="0">
                <a:solidFill>
                  <a:srgbClr val="FF0000"/>
                </a:solidFill>
              </a:rPr>
              <a:t> &gt; 0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P.258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3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/>
          </a:p>
          <a:p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                                                         </a:t>
            </a:r>
            <a:r>
              <a:rPr lang="zh-CN" altLang="en-US" smtClean="0">
                <a:solidFill>
                  <a:srgbClr val="0000FF"/>
                </a:solidFill>
              </a:rPr>
              <a:t>（与</a:t>
            </a:r>
            <a:r>
              <a:rPr lang="en-US" altLang="zh-CN" smtClean="0">
                <a:solidFill>
                  <a:srgbClr val="0000FF"/>
                </a:solidFill>
              </a:rPr>
              <a:t>P.261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类似）</a:t>
            </a:r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endParaRPr lang="en-US" altLang="zh-CN" smtClean="0">
              <a:solidFill>
                <a:srgbClr val="0000FF"/>
              </a:solidFill>
            </a:endParaRPr>
          </a:p>
          <a:p>
            <a:r>
              <a:rPr lang="zh-CN" altLang="en-US" smtClean="0">
                <a:solidFill>
                  <a:srgbClr val="0000FF"/>
                </a:solidFill>
              </a:rPr>
              <a:t>                                                                     （</a:t>
            </a:r>
            <a:r>
              <a:rPr lang="en-US" altLang="zh-CN" smtClean="0">
                <a:solidFill>
                  <a:srgbClr val="0000FF"/>
                </a:solidFill>
              </a:rPr>
              <a:t>P.261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/>
              <a:t>结论</a:t>
            </a:r>
            <a:endParaRPr lang="zh-CN" altLang="en-US" dirty="0"/>
          </a:p>
        </p:txBody>
      </p:sp>
      <p:graphicFrame>
        <p:nvGraphicFramePr>
          <p:cNvPr id="79881" name="Object 4"/>
          <p:cNvGraphicFramePr>
            <a:graphicFrameLocks noChangeAspect="1"/>
          </p:cNvGraphicFramePr>
          <p:nvPr/>
        </p:nvGraphicFramePr>
        <p:xfrm>
          <a:off x="1055688" y="1120775"/>
          <a:ext cx="3521075" cy="1398588"/>
        </p:xfrm>
        <a:graphic>
          <a:graphicData uri="http://schemas.openxmlformats.org/presentationml/2006/ole">
            <p:oleObj spid="_x0000_s21506" name="Equation" r:id="rId3" imgW="1765080" imgH="69840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055688" y="2868613"/>
          <a:ext cx="3394075" cy="1398587"/>
        </p:xfrm>
        <a:graphic>
          <a:graphicData uri="http://schemas.openxmlformats.org/presentationml/2006/ole">
            <p:oleObj spid="_x0000_s21507" name="Equation" r:id="rId4" imgW="1701720" imgH="698400" progId="Equation.DSMT4">
              <p:embed/>
            </p:oleObj>
          </a:graphicData>
        </a:graphic>
      </p:graphicFrame>
      <p:graphicFrame>
        <p:nvGraphicFramePr>
          <p:cNvPr id="4" name="Object 6"/>
          <p:cNvGraphicFramePr>
            <a:graphicFrameLocks noChangeAspect="1"/>
          </p:cNvGraphicFramePr>
          <p:nvPr/>
        </p:nvGraphicFramePr>
        <p:xfrm>
          <a:off x="1055688" y="4602163"/>
          <a:ext cx="4584700" cy="1398587"/>
        </p:xfrm>
        <a:graphic>
          <a:graphicData uri="http://schemas.openxmlformats.org/presentationml/2006/ole">
            <p:oleObj spid="_x0000_s21508" name="Equation" r:id="rId5" imgW="2298600" imgH="69840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65550" y="1363663"/>
            <a:ext cx="714375" cy="493712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3663950" y="3111500"/>
            <a:ext cx="714375" cy="493713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4857750" y="4845050"/>
            <a:ext cx="714375" cy="492125"/>
          </a:xfrm>
          <a:prstGeom prst="rect">
            <a:avLst/>
          </a:prstGeom>
          <a:noFill/>
          <a:ln w="28575" algn="ctr">
            <a:solidFill>
              <a:srgbClr val="FF0000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8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  <p:bldP spid="7" grpId="0" animBg="1"/>
      <p:bldP spid="8" grpId="0" animBg="1"/>
      <p:bldP spid="9" grpId="0" animBg="1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内容占位符 1"/>
          <p:cNvSpPr>
            <a:spLocks noGrp="1"/>
          </p:cNvSpPr>
          <p:nvPr>
            <p:ph idx="4294967295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习题</a:t>
            </a:r>
            <a:r>
              <a:rPr lang="en-US" altLang="zh-CN" smtClean="0"/>
              <a:t>5 − 4</a:t>
            </a:r>
          </a:p>
          <a:p>
            <a:pPr lvl="1"/>
            <a:r>
              <a:rPr lang="en-US" altLang="zh-CN" smtClean="0"/>
              <a:t>1(1)(6)(7)(8)</a:t>
            </a:r>
          </a:p>
          <a:p>
            <a:pPr lvl="1"/>
            <a:r>
              <a:rPr lang="zh-CN" altLang="en-US" smtClean="0"/>
              <a:t>2</a:t>
            </a:r>
            <a:endParaRPr lang="zh-CN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 idx="4294967295"/>
          </p:nvPr>
        </p:nvSpPr>
        <p:spPr/>
        <p:txBody>
          <a:bodyPr rtlCol="0"/>
          <a:lstStyle/>
          <a:p>
            <a:pPr>
              <a:defRPr/>
            </a:pPr>
            <a:r>
              <a:rPr lang="zh-CN" altLang="en-US" dirty="0" smtClean="0"/>
              <a:t>作业</a:t>
            </a:r>
            <a:endParaRPr lang="zh-CN" altLang="en-US" dirty="0"/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2" name="Rectangle 2"/>
          <p:cNvSpPr>
            <a:spLocks noGrp="1"/>
          </p:cNvSpPr>
          <p:nvPr>
            <p:ph type="title"/>
          </p:nvPr>
        </p:nvSpPr>
        <p:spPr bwMode="auto">
          <a:noFill/>
        </p:spPr>
        <p:txBody>
          <a:bodyPr/>
          <a:lstStyle/>
          <a:p>
            <a:r>
              <a:rPr lang="zh-CN" altLang="en-US" smtClean="0">
                <a:effectLst/>
              </a:rPr>
              <a:t>前言</a:t>
            </a:r>
          </a:p>
        </p:txBody>
      </p:sp>
      <p:sp>
        <p:nvSpPr>
          <p:cNvPr id="1028" name="Rectangle 3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smtClean="0">
                <a:solidFill>
                  <a:srgbClr val="FF0000"/>
                </a:solidFill>
              </a:rPr>
              <a:t>正常积分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常义积分</a:t>
            </a:r>
            <a:r>
              <a:rPr lang="zh-CN" altLang="en-US" smtClean="0"/>
              <a:t>）有两个最基本的约束条件：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积分区间的有限性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被积函数的有界性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>
                <a:solidFill>
                  <a:srgbClr val="FF0000"/>
                </a:solidFill>
              </a:rPr>
              <a:t>反常积分</a:t>
            </a:r>
            <a:r>
              <a:rPr lang="zh-CN" altLang="en-US" smtClean="0"/>
              <a:t>（</a:t>
            </a:r>
            <a:r>
              <a:rPr lang="zh-CN" altLang="en-US" smtClean="0">
                <a:solidFill>
                  <a:srgbClr val="FF0000"/>
                </a:solidFill>
              </a:rPr>
              <a:t>广义积分</a:t>
            </a:r>
            <a:r>
              <a:rPr lang="zh-CN" altLang="en-US" smtClean="0"/>
              <a:t>）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无穷限的反常积分</a:t>
            </a:r>
            <a:endParaRPr lang="en-US" altLang="zh-CN" smtClean="0"/>
          </a:p>
          <a:p>
            <a:pPr lvl="1">
              <a:buClr>
                <a:srgbClr val="FF0000"/>
              </a:buClr>
              <a:buFont typeface="Wingdings" pitchFamily="2" charset="2"/>
              <a:buChar char="ü"/>
            </a:pPr>
            <a:r>
              <a:rPr lang="zh-CN" altLang="en-US" smtClean="0"/>
              <a:t>无界函数的反常积分</a:t>
            </a:r>
          </a:p>
        </p:txBody>
      </p:sp>
      <p:sp>
        <p:nvSpPr>
          <p:cNvPr id="5" name="AutoShape 4"/>
          <p:cNvSpPr>
            <a:spLocks/>
          </p:cNvSpPr>
          <p:nvPr/>
        </p:nvSpPr>
        <p:spPr bwMode="auto">
          <a:xfrm>
            <a:off x="4067175" y="3875088"/>
            <a:ext cx="144463" cy="647700"/>
          </a:xfrm>
          <a:prstGeom prst="rightBrace">
            <a:avLst>
              <a:gd name="adj1" fmla="val 37363"/>
              <a:gd name="adj2" fmla="val 50000"/>
            </a:avLst>
          </a:prstGeom>
          <a:noFill/>
          <a:ln w="28575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>
              <a:defRPr/>
            </a:pPr>
            <a:endParaRPr lang="zh-CN" altLang="en-US"/>
          </a:p>
        </p:txBody>
      </p:sp>
      <p:sp>
        <p:nvSpPr>
          <p:cNvPr id="6" name="Rectangle 8"/>
          <p:cNvSpPr>
            <a:spLocks noChangeArrowheads="1"/>
          </p:cNvSpPr>
          <p:nvPr/>
        </p:nvSpPr>
        <p:spPr bwMode="auto">
          <a:xfrm>
            <a:off x="4268788" y="3962400"/>
            <a:ext cx="4430712" cy="120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某种正常积分的极限</a:t>
            </a:r>
            <a:endParaRPr lang="en-US" altLang="zh-CN" sz="2400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en-US" altLang="zh-CN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  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 （正常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积分 </a:t>
            </a:r>
            <a:r>
              <a:rPr lang="en-US" altLang="zh-CN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+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极限）</a:t>
            </a:r>
            <a:endParaRPr lang="en-US" altLang="zh-CN" sz="2400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  <a:p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 推广的牛顿</a:t>
            </a:r>
            <a:r>
              <a:rPr lang="en-US" altLang="zh-CN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—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  <a:sym typeface="Symbol" pitchFamily="18" charset="2"/>
              </a:rPr>
              <a:t>莱布尼茨公式</a:t>
            </a:r>
            <a:endParaRPr lang="en-US" altLang="zh-CN" sz="2400" b="1">
              <a:solidFill>
                <a:srgbClr val="0000FF"/>
              </a:solidFill>
              <a:effectLst/>
              <a:latin typeface="Times New Roman" pitchFamily="18" charset="0"/>
              <a:cs typeface="Times New Roman" pitchFamily="18" charset="0"/>
            </a:endParaRPr>
          </a:p>
        </p:txBody>
      </p:sp>
      <p:sp>
        <p:nvSpPr>
          <p:cNvPr id="8" name="TextBox 7"/>
          <p:cNvSpPr txBox="1">
            <a:spLocks noChangeArrowheads="1"/>
          </p:cNvSpPr>
          <p:nvPr/>
        </p:nvSpPr>
        <p:spPr bwMode="auto">
          <a:xfrm>
            <a:off x="5329238" y="5214938"/>
            <a:ext cx="3657600" cy="14351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反常积分的计算分两步：</a:t>
            </a:r>
            <a:endParaRPr lang="en-US" altLang="zh-CN" sz="2400" b="1">
              <a:solidFill>
                <a:srgbClr val="000000"/>
              </a:solidFill>
              <a:effectLst/>
              <a:latin typeface="Calibri" pitchFamily="34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先计算正常积分，</a:t>
            </a:r>
            <a:endParaRPr lang="en-US" altLang="zh-CN" sz="2400" b="1">
              <a:solidFill>
                <a:srgbClr val="000000"/>
              </a:solidFill>
              <a:effectLst/>
              <a:latin typeface="Calibri" pitchFamily="34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然后取极限．</a:t>
            </a:r>
          </a:p>
        </p:txBody>
      </p:sp>
      <p:graphicFrame>
        <p:nvGraphicFramePr>
          <p:cNvPr id="120836" name="Object 4"/>
          <p:cNvGraphicFramePr>
            <a:graphicFrameLocks noChangeAspect="1"/>
          </p:cNvGraphicFramePr>
          <p:nvPr/>
        </p:nvGraphicFramePr>
        <p:xfrm>
          <a:off x="5357813" y="517525"/>
          <a:ext cx="2951162" cy="658813"/>
        </p:xfrm>
        <a:graphic>
          <a:graphicData uri="http://schemas.openxmlformats.org/presentationml/2006/ole">
            <p:oleObj spid="_x0000_s2050" name="Equation" r:id="rId3" imgW="1600200" imgH="330120" progId="Equation.DSMT4">
              <p:embed/>
            </p:oleObj>
          </a:graphicData>
        </a:graphic>
      </p:graphicFrame>
      <p:graphicFrame>
        <p:nvGraphicFramePr>
          <p:cNvPr id="2051" name="Object 5"/>
          <p:cNvGraphicFramePr>
            <a:graphicFrameLocks noChangeAspect="1"/>
          </p:cNvGraphicFramePr>
          <p:nvPr/>
        </p:nvGraphicFramePr>
        <p:xfrm>
          <a:off x="2373313" y="441325"/>
          <a:ext cx="2413000" cy="809625"/>
        </p:xfrm>
        <a:graphic>
          <a:graphicData uri="http://schemas.openxmlformats.org/presentationml/2006/ole">
            <p:oleObj spid="_x0000_s2051" name="Equation" r:id="rId4" imgW="1307880" imgH="406080" progId="Equation.DSMT4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7" dur="500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12" dur="500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3" dur="500"/>
                                        <p:tgtEl>
                                          <p:spTgt spid="102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1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lide(fromBottom)">
                                      <p:cBhvr>
                                        <p:cTn id="28" dur="500"/>
                                        <p:tgtEl>
                                          <p:spTgt spid="102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4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ox(in)">
                                      <p:cBhvr>
                                        <p:cTn id="39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0" fill="hold">
                            <p:stCondLst>
                              <p:cond delay="500"/>
                            </p:stCondLst>
                            <p:childTnLst>
                              <p:par>
                                <p:cTn id="41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3" dur="500"/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build="p"/>
      <p:bldP spid="8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>
          <a:xfrm>
            <a:off x="457200" y="1481138"/>
            <a:ext cx="8229600" cy="4911725"/>
          </a:xfrm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定义：</a:t>
            </a:r>
            <a:r>
              <a:rPr lang="zh-CN" altLang="en-US" smtClean="0">
                <a:sym typeface="Symbol" pitchFamily="18" charset="2"/>
              </a:rPr>
              <a:t></a:t>
            </a:r>
            <a:r>
              <a:rPr lang="en-US" altLang="zh-CN" i="1" smtClean="0">
                <a:sym typeface="Symbol" pitchFamily="18" charset="2"/>
              </a:rPr>
              <a:t>a</a:t>
            </a:r>
            <a:r>
              <a:rPr lang="en-US" altLang="zh-CN" smtClean="0">
                <a:sym typeface="Symbol" pitchFamily="18" charset="2"/>
              </a:rPr>
              <a:t>, </a:t>
            </a:r>
            <a:r>
              <a:rPr lang="en-US" altLang="zh-CN" i="1" smtClean="0"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 </a:t>
            </a:r>
            <a:r>
              <a:rPr lang="en-US" altLang="zh-CN" smtClean="0">
                <a:sym typeface="Symbol" pitchFamily="18" charset="2"/>
              </a:rPr>
              <a:t>R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a</a:t>
            </a:r>
            <a:r>
              <a:rPr lang="en-US" altLang="zh-CN" smtClean="0">
                <a:solidFill>
                  <a:srgbClr val="FF0000"/>
                </a:solidFill>
                <a:sym typeface="Symbol" pitchFamily="18" charset="2"/>
              </a:rPr>
              <a:t> &lt; </a:t>
            </a:r>
            <a:r>
              <a:rPr lang="en-US" altLang="zh-CN" i="1" smtClean="0">
                <a:solidFill>
                  <a:srgbClr val="FF0000"/>
                </a:solidFill>
                <a:sym typeface="Symbol" pitchFamily="18" charset="2"/>
              </a:rPr>
              <a:t>b</a:t>
            </a:r>
            <a:r>
              <a:rPr lang="zh-CN" altLang="en-US" smtClean="0">
                <a:sym typeface="Symbol" pitchFamily="18" charset="2"/>
              </a:rPr>
              <a:t>，</a:t>
            </a:r>
            <a:r>
              <a:rPr lang="zh-CN" altLang="en-US" smtClean="0"/>
              <a:t>设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/>
              <a:t>]</a:t>
            </a:r>
            <a:r>
              <a:rPr lang="zh-CN" altLang="en-US" smtClean="0"/>
              <a:t> 上可积，则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endParaRPr lang="en-US" altLang="zh-CN" smtClean="0"/>
          </a:p>
          <a:p>
            <a:endParaRPr lang="en-US" altLang="zh-CN" i="1" smtClean="0"/>
          </a:p>
          <a:p>
            <a:r>
              <a:rPr lang="zh-CN" altLang="en-US" smtClean="0"/>
              <a:t>在 </a:t>
            </a:r>
            <a:r>
              <a:rPr lang="en-US" altLang="zh-CN" smtClean="0"/>
              <a:t>[</a:t>
            </a:r>
            <a:r>
              <a:rPr lang="en-US" altLang="zh-CN" i="1" smtClean="0"/>
              <a:t>a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en-US" altLang="zh-CN" smtClean="0"/>
              <a:t> </a:t>
            </a:r>
            <a:r>
              <a:rPr lang="zh-CN" altLang="en-US" smtClean="0"/>
              <a:t>上的反常积分</a:t>
            </a:r>
            <a:endParaRPr lang="en-US" altLang="zh-CN" smtClean="0"/>
          </a:p>
          <a:p>
            <a:endParaRPr lang="en-US" altLang="zh-CN" smtClean="0"/>
          </a:p>
          <a:p>
            <a:r>
              <a:rPr lang="zh-CN" altLang="en-US" smtClean="0"/>
              <a:t>在 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−</a:t>
            </a:r>
            <a:r>
              <a:rPr lang="en-US" altLang="zh-CN" smtClean="0"/>
              <a:t>, </a:t>
            </a:r>
            <a:r>
              <a:rPr lang="en-US" altLang="zh-CN" i="1" smtClean="0"/>
              <a:t>b</a:t>
            </a:r>
            <a:r>
              <a:rPr lang="en-US" altLang="zh-CN" smtClean="0">
                <a:sym typeface="Symbol" pitchFamily="18" charset="2"/>
              </a:rPr>
              <a:t>]</a:t>
            </a:r>
            <a:r>
              <a:rPr lang="en-US" altLang="zh-CN" smtClean="0"/>
              <a:t> </a:t>
            </a:r>
            <a:r>
              <a:rPr lang="zh-CN" altLang="en-US" smtClean="0"/>
              <a:t>上的反常积分</a:t>
            </a:r>
            <a:endParaRPr lang="en-US" altLang="zh-CN" smtClean="0"/>
          </a:p>
          <a:p>
            <a:endParaRPr lang="zh-CN" altLang="en-US" smtClean="0"/>
          </a:p>
          <a:p>
            <a:r>
              <a:rPr lang="zh-CN" altLang="en-US" smtClean="0"/>
              <a:t>在 </a:t>
            </a:r>
            <a:r>
              <a:rPr lang="en-US" altLang="zh-CN" smtClean="0"/>
              <a:t>(</a:t>
            </a:r>
            <a:r>
              <a:rPr lang="en-US" altLang="zh-CN" smtClean="0">
                <a:sym typeface="Symbol" pitchFamily="18" charset="2"/>
              </a:rPr>
              <a:t>−</a:t>
            </a:r>
            <a:r>
              <a:rPr lang="en-US" altLang="zh-CN" smtClean="0"/>
              <a:t>, +</a:t>
            </a:r>
            <a:r>
              <a:rPr lang="en-US" altLang="zh-CN" smtClean="0">
                <a:sym typeface="Symbol" pitchFamily="18" charset="2"/>
              </a:rPr>
              <a:t>)</a:t>
            </a:r>
            <a:r>
              <a:rPr lang="zh-CN" altLang="en-US" smtClean="0"/>
              <a:t>上的反常积分</a:t>
            </a:r>
            <a:endParaRPr lang="en-US" altLang="zh-CN" smtClean="0"/>
          </a:p>
          <a:p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zh-CN" altLang="en-US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说明：</a:t>
            </a:r>
            <a:r>
              <a:rPr lang="zh-CN" altLang="en-US" smtClean="0"/>
              <a:t>如果极限存在，则称相应的反常积分是</a:t>
            </a:r>
            <a:r>
              <a:rPr lang="zh-CN" altLang="en-US" smtClean="0">
                <a:solidFill>
                  <a:srgbClr val="FF0000"/>
                </a:solidFill>
              </a:rPr>
              <a:t>收敛</a:t>
            </a:r>
            <a:r>
              <a:rPr lang="zh-CN" altLang="en-US" smtClean="0"/>
              <a:t>的；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zh-CN" altLang="en-US" smtClean="0"/>
              <a:t>		  否则，称相应的反常积分是</a:t>
            </a:r>
            <a:r>
              <a:rPr lang="zh-CN" altLang="en-US" smtClean="0">
                <a:solidFill>
                  <a:srgbClr val="FF0000"/>
                </a:solidFill>
              </a:rPr>
              <a:t>发散</a:t>
            </a:r>
            <a:r>
              <a:rPr lang="zh-CN" altLang="en-US" smtClean="0"/>
              <a:t>的．</a:t>
            </a:r>
            <a:endParaRPr lang="en-US" altLang="zh-CN" smtClean="0"/>
          </a:p>
        </p:txBody>
      </p:sp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一、无穷限的反常积分</a:t>
            </a: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1257300" y="2457450"/>
          <a:ext cx="962025" cy="406400"/>
        </p:xfrm>
        <a:graphic>
          <a:graphicData uri="http://schemas.openxmlformats.org/presentationml/2006/ole">
            <p:oleObj spid="_x0000_s3074" name="Equation" r:id="rId5" imgW="482400" imgH="203040" progId="Equation.DSMT4">
              <p:embed/>
            </p:oleObj>
          </a:graphicData>
        </a:graphic>
      </p:graphicFrame>
      <p:graphicFrame>
        <p:nvGraphicFramePr>
          <p:cNvPr id="5" name="Object 3"/>
          <p:cNvGraphicFramePr>
            <a:graphicFrameLocks noChangeAspect="1"/>
          </p:cNvGraphicFramePr>
          <p:nvPr/>
        </p:nvGraphicFramePr>
        <p:xfrm>
          <a:off x="1284288" y="3338513"/>
          <a:ext cx="936625" cy="406400"/>
        </p:xfrm>
        <a:graphic>
          <a:graphicData uri="http://schemas.openxmlformats.org/presentationml/2006/ole">
            <p:oleObj spid="_x0000_s3075" name="Equation" r:id="rId6" imgW="469800" imgH="203040" progId="Equation.DSMT4">
              <p:embed/>
            </p:oleObj>
          </a:graphicData>
        </a:graphic>
      </p:graphicFrame>
      <p:graphicFrame>
        <p:nvGraphicFramePr>
          <p:cNvPr id="6" name="Object 4"/>
          <p:cNvGraphicFramePr>
            <a:graphicFrameLocks noChangeAspect="1"/>
          </p:cNvGraphicFramePr>
          <p:nvPr/>
        </p:nvGraphicFramePr>
        <p:xfrm>
          <a:off x="1257300" y="4222750"/>
          <a:ext cx="1214438" cy="406400"/>
        </p:xfrm>
        <a:graphic>
          <a:graphicData uri="http://schemas.openxmlformats.org/presentationml/2006/ole">
            <p:oleObj spid="_x0000_s3076" name="Equation" r:id="rId7" imgW="609480" imgH="203040" progId="Equation.DSMT4">
              <p:embed/>
            </p:oleObj>
          </a:graphicData>
        </a:graphic>
      </p:graphicFrame>
      <p:graphicFrame>
        <p:nvGraphicFramePr>
          <p:cNvPr id="7" name="Object 5"/>
          <p:cNvGraphicFramePr>
            <a:graphicFrameLocks noChangeAspect="1"/>
          </p:cNvGraphicFramePr>
          <p:nvPr/>
        </p:nvGraphicFramePr>
        <p:xfrm>
          <a:off x="4411663" y="2344738"/>
          <a:ext cx="3327400" cy="617537"/>
        </p:xfrm>
        <a:graphic>
          <a:graphicData uri="http://schemas.openxmlformats.org/presentationml/2006/ole">
            <p:oleObj spid="_x0000_s3077" name="Equation" r:id="rId8" imgW="1854000" imgH="342720" progId="Equation.DSMT4">
              <p:embed/>
            </p:oleObj>
          </a:graphicData>
        </a:graphic>
      </p:graphicFrame>
      <p:graphicFrame>
        <p:nvGraphicFramePr>
          <p:cNvPr id="8" name="Object 6"/>
          <p:cNvGraphicFramePr>
            <a:graphicFrameLocks noChangeAspect="1"/>
          </p:cNvGraphicFramePr>
          <p:nvPr/>
        </p:nvGraphicFramePr>
        <p:xfrm>
          <a:off x="4411663" y="3208338"/>
          <a:ext cx="3303587" cy="617537"/>
        </p:xfrm>
        <a:graphic>
          <a:graphicData uri="http://schemas.openxmlformats.org/presentationml/2006/ole">
            <p:oleObj spid="_x0000_s3078" name="Equation" r:id="rId9" imgW="1841400" imgH="342720" progId="Equation.DSMT4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/>
        </p:nvGraphicFramePr>
        <p:xfrm>
          <a:off x="4411663" y="4071938"/>
          <a:ext cx="4446587" cy="593725"/>
        </p:xfrm>
        <a:graphic>
          <a:graphicData uri="http://schemas.openxmlformats.org/presentationml/2006/ole">
            <p:oleObj spid="_x0000_s3079" name="Equation" r:id="rId10" imgW="2476440" imgH="330120" progId="Equation.DSMT4">
              <p:embed/>
            </p:oleObj>
          </a:graphicData>
        </a:graphic>
      </p:graphicFrame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5954713" y="2286000"/>
            <a:ext cx="522287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4429125" y="2286000"/>
            <a:ext cx="1528763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5954713" y="3157538"/>
            <a:ext cx="522287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 flipH="1">
            <a:off x="4429125" y="3157538"/>
            <a:ext cx="1528763" cy="77152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10" name="Object 15"/>
          <p:cNvGraphicFramePr>
            <a:graphicFrameLocks noChangeAspect="1"/>
          </p:cNvGraphicFramePr>
          <p:nvPr/>
        </p:nvGraphicFramePr>
        <p:xfrm>
          <a:off x="160338" y="4838700"/>
          <a:ext cx="4446587" cy="593725"/>
        </p:xfrm>
        <a:graphic>
          <a:graphicData uri="http://schemas.openxmlformats.org/presentationml/2006/ole">
            <p:oleObj spid="_x0000_s3080" name="Equation" r:id="rId11" imgW="2476440" imgH="33012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 flipH="1">
            <a:off x="2867025" y="4889500"/>
            <a:ext cx="1692275" cy="5032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4432300" y="4133850"/>
            <a:ext cx="1528763" cy="5032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 flipH="1">
            <a:off x="7235825" y="4103688"/>
            <a:ext cx="214313" cy="5032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063" name="AutoShape 15"/>
          <p:cNvSpPr>
            <a:spLocks noChangeArrowheads="1"/>
          </p:cNvSpPr>
          <p:nvPr/>
        </p:nvSpPr>
        <p:spPr bwMode="auto">
          <a:xfrm>
            <a:off x="4714875" y="4857750"/>
            <a:ext cx="4235450" cy="574675"/>
          </a:xfrm>
          <a:prstGeom prst="wedgeRoundRectCallout">
            <a:avLst>
              <a:gd name="adj1" fmla="val -28537"/>
              <a:gd name="adj2" fmla="val -100278"/>
              <a:gd name="adj3" fmla="val 16667"/>
            </a:avLst>
          </a:prstGeom>
          <a:noFill/>
          <a:ln w="28575">
            <a:solidFill>
              <a:srgbClr val="0000FF"/>
            </a:solidFill>
            <a:miter lim="800000"/>
            <a:headEnd/>
            <a:tailEnd/>
          </a:ln>
        </p:spPr>
        <p:txBody>
          <a:bodyPr/>
          <a:lstStyle/>
          <a:p>
            <a:pPr algn="ctr"/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收敛与否与 </a:t>
            </a:r>
            <a:r>
              <a:rPr lang="en-US" altLang="zh-CN" sz="2400" b="1" i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a</a:t>
            </a:r>
            <a:r>
              <a:rPr lang="en-US" altLang="zh-CN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 </a:t>
            </a:r>
            <a:r>
              <a:rPr lang="zh-CN" altLang="en-US" sz="2400" b="1">
                <a:solidFill>
                  <a:srgbClr val="0000FF"/>
                </a:solidFill>
                <a:effectLst/>
                <a:latin typeface="Times New Roman" pitchFamily="18" charset="0"/>
                <a:cs typeface="Times New Roman" pitchFamily="18" charset="0"/>
              </a:rPr>
              <a:t>的选取无关！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22" presetClass="entr" presetSubtype="1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79" dur="500"/>
                                        <p:tgtEl>
                                          <p:spTgt spid="2063"/>
                                        </p:tgtEl>
                                      </p:cBhvr>
                                    </p:animEffect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77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himes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 animBg="1"/>
      <p:bldP spid="13" grpId="0" animBg="1"/>
      <p:bldP spid="14" grpId="0" animBg="1"/>
      <p:bldP spid="15" grpId="0" animBg="1"/>
      <p:bldP spid="16" grpId="0" animBg="1"/>
      <p:bldP spid="17" grpId="0" animBg="1"/>
      <p:bldP spid="18" grpId="0" animBg="1"/>
      <p:bldP spid="2063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5626100" y="5011738"/>
            <a:ext cx="3063875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，记                                ，              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z="2000" smtClean="0">
                <a:solidFill>
                  <a:srgbClr val="0000FF"/>
                </a:solidFill>
              </a:rPr>
              <a:t>P.258</a:t>
            </a:r>
            <a:r>
              <a:rPr lang="zh-CN" altLang="en-US" sz="2000" smtClean="0">
                <a:solidFill>
                  <a:srgbClr val="0000FF"/>
                </a:solidFill>
              </a:rPr>
              <a:t>例</a:t>
            </a:r>
            <a:r>
              <a:rPr lang="en-US" altLang="zh-CN" sz="2000" smtClean="0">
                <a:solidFill>
                  <a:srgbClr val="0000FF"/>
                </a:solidFill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</a:rPr>
              <a:t>：</a:t>
            </a:r>
            <a:r>
              <a:rPr lang="zh-CN" altLang="en-US" sz="2000" smtClean="0"/>
              <a:t>计算反常积分                     </a:t>
            </a:r>
            <a:endParaRPr lang="zh-CN" altLang="en-US" smtClean="0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7920038" y="2287588"/>
            <a:ext cx="1042987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920038" y="3286125"/>
            <a:ext cx="1042987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102475" y="4286250"/>
            <a:ext cx="1042988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76250" y="2268538"/>
          <a:ext cx="8547100" cy="617537"/>
        </p:xfrm>
        <a:graphic>
          <a:graphicData uri="http://schemas.openxmlformats.org/presentationml/2006/ole">
            <p:oleObj spid="_x0000_s4098" name="Equation" r:id="rId6" imgW="4762440" imgH="34272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76250" y="3278188"/>
          <a:ext cx="8501063" cy="617537"/>
        </p:xfrm>
        <a:graphic>
          <a:graphicData uri="http://schemas.openxmlformats.org/presentationml/2006/ole">
            <p:oleObj spid="_x0000_s4099" name="Equation" r:id="rId7" imgW="4736880" imgH="342720" progId="Equation.DSMT4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476250" y="4286250"/>
          <a:ext cx="7729538" cy="593725"/>
        </p:xfrm>
        <a:graphic>
          <a:graphicData uri="http://schemas.openxmlformats.org/presentationml/2006/ole">
            <p:oleObj spid="_x0000_s4100" name="Equation" r:id="rId8" imgW="4305240" imgH="330120" progId="Equation.DSMT4">
              <p:embed/>
            </p:oleObj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一、无穷限的反常积分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14750" y="2170113"/>
            <a:ext cx="2128838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5843588" y="2170113"/>
            <a:ext cx="1857375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715250" y="2170113"/>
            <a:ext cx="1260475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714750" y="3184525"/>
            <a:ext cx="2128838" cy="830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5843588" y="3184525"/>
            <a:ext cx="1857375" cy="830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715250" y="3184525"/>
            <a:ext cx="1228725" cy="830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4814888" y="4186238"/>
            <a:ext cx="2087562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900863" y="4186238"/>
            <a:ext cx="1357312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graphicFrame>
        <p:nvGraphicFramePr>
          <p:cNvPr id="55301" name="Object 7"/>
          <p:cNvGraphicFramePr>
            <a:graphicFrameLocks/>
          </p:cNvGraphicFramePr>
          <p:nvPr/>
        </p:nvGraphicFramePr>
        <p:xfrm>
          <a:off x="3429000" y="5291138"/>
          <a:ext cx="1281113" cy="730250"/>
        </p:xfrm>
        <a:graphic>
          <a:graphicData uri="http://schemas.openxmlformats.org/presentationml/2006/ole">
            <p:oleObj spid="_x0000_s4101" name="Equation" r:id="rId9" imgW="711000" imgH="4060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86313" y="5572125"/>
            <a:ext cx="184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3146425" y="1557338"/>
          <a:ext cx="2501900" cy="558800"/>
        </p:xfrm>
        <a:graphic>
          <a:graphicData uri="http://schemas.openxmlformats.org/presentationml/2006/ole">
            <p:oleObj spid="_x0000_s4102" name="Equation" r:id="rId10" imgW="1257120" imgH="279360" progId="Equation.DSMT4">
              <p:embed/>
            </p:oleObj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5795963" y="1557338"/>
          <a:ext cx="2501900" cy="558800"/>
        </p:xfrm>
        <a:graphic>
          <a:graphicData uri="http://schemas.openxmlformats.org/presentationml/2006/ole">
            <p:oleObj spid="_x0000_s4103" name="Equation" r:id="rId11" imgW="1257120" imgH="2793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71775" y="1571625"/>
            <a:ext cx="29527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 flipH="1">
            <a:off x="5724525" y="1571625"/>
            <a:ext cx="27352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2" name="圆角矩形 4"/>
          <p:cNvSpPr/>
          <p:nvPr/>
        </p:nvSpPr>
        <p:spPr>
          <a:xfrm>
            <a:off x="447675" y="3084513"/>
            <a:ext cx="8539163" cy="982662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sp>
        <p:nvSpPr>
          <p:cNvPr id="23" name="圆角矩形 4"/>
          <p:cNvSpPr/>
          <p:nvPr/>
        </p:nvSpPr>
        <p:spPr>
          <a:xfrm>
            <a:off x="447675" y="4067175"/>
            <a:ext cx="8539163" cy="982663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4826000" y="4373563"/>
          <a:ext cx="4103688" cy="457200"/>
        </p:xfrm>
        <a:graphic>
          <a:graphicData uri="http://schemas.openxmlformats.org/presentationml/2006/ole">
            <p:oleObj spid="_x0000_s4104" name="Equation" r:id="rId12" imgW="2286000" imgH="253800" progId="Equation.DSMT4">
              <p:embed/>
            </p:oleObj>
          </a:graphicData>
        </a:graphic>
      </p:graphicFrame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929063" y="2170113"/>
            <a:ext cx="531812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14875" y="3184525"/>
            <a:ext cx="531813" cy="830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圆角矩形 4"/>
          <p:cNvSpPr/>
          <p:nvPr/>
        </p:nvSpPr>
        <p:spPr>
          <a:xfrm>
            <a:off x="447675" y="2100263"/>
            <a:ext cx="8539163" cy="982662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872163" y="374650"/>
            <a:ext cx="3057525" cy="9413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推广的</a:t>
            </a:r>
            <a:endParaRPr lang="en-US" altLang="zh-CN" sz="2400" b="1">
              <a:solidFill>
                <a:srgbClr val="FF0000"/>
              </a:solidFill>
              <a:effectLst/>
              <a:latin typeface="Calibri" pitchFamily="34" charset="0"/>
            </a:endParaRPr>
          </a:p>
          <a:p>
            <a:pPr algn="ctr"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牛顿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Calibri" pitchFamily="34" charset="0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莱布尼茨公式</a:t>
            </a:r>
          </a:p>
        </p:txBody>
      </p:sp>
      <p:graphicFrame>
        <p:nvGraphicFramePr>
          <p:cNvPr id="25" name="Object 29"/>
          <p:cNvGraphicFramePr>
            <a:graphicFrameLocks/>
          </p:cNvGraphicFramePr>
          <p:nvPr/>
        </p:nvGraphicFramePr>
        <p:xfrm>
          <a:off x="0" y="6059488"/>
          <a:ext cx="5307013" cy="798512"/>
        </p:xfrm>
        <a:graphic>
          <a:graphicData uri="http://schemas.openxmlformats.org/presentationml/2006/ole">
            <p:oleObj spid="_x0000_s4105" name="Equation" r:id="rId13" imgW="2946240" imgH="444240" progId="Equation.DSMT4">
              <p:embed/>
            </p:oleObj>
          </a:graphicData>
        </a:graphic>
      </p:graphicFrame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652588" y="6107113"/>
            <a:ext cx="1295400" cy="741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2952750" y="6107113"/>
            <a:ext cx="360363" cy="741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308350" y="6107113"/>
            <a:ext cx="2049463" cy="741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29238" y="5051425"/>
            <a:ext cx="3657600" cy="14351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反常积分的计算分两步：</a:t>
            </a:r>
            <a:endParaRPr lang="en-US" altLang="zh-CN" sz="2400" b="1">
              <a:solidFill>
                <a:srgbClr val="000000"/>
              </a:solidFill>
              <a:effectLst/>
              <a:latin typeface="Calibri" pitchFamily="34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先计算正常积分，</a:t>
            </a:r>
            <a:endParaRPr lang="en-US" altLang="zh-CN" sz="2400" b="1">
              <a:solidFill>
                <a:srgbClr val="000000"/>
              </a:solidFill>
              <a:effectLst/>
              <a:latin typeface="Calibri" pitchFamily="34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然后取极限．</a:t>
            </a:r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3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8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0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22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4" fill="hold">
                      <p:stCondLst>
                        <p:cond delay="indefinite"/>
                      </p:stCondLst>
                      <p:childTnLst>
                        <p:par>
                          <p:cTn id="125" fill="hold">
                            <p:stCondLst>
                              <p:cond delay="0"/>
                            </p:stCondLst>
                            <p:childTnLst>
                              <p:par>
                                <p:cTn id="12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8" fill="hold">
                      <p:stCondLst>
                        <p:cond delay="indefinite"/>
                      </p:stCondLst>
                      <p:childTnLst>
                        <p:par>
                          <p:cTn id="129" fill="hold">
                            <p:stCondLst>
                              <p:cond delay="0"/>
                            </p:stCondLst>
                            <p:childTnLst>
                              <p:par>
                                <p:cTn id="1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2" fill="hold">
                      <p:stCondLst>
                        <p:cond delay="indefinite"/>
                      </p:stCondLst>
                      <p:childTnLst>
                        <p:par>
                          <p:cTn id="133" fill="hold">
                            <p:stCondLst>
                              <p:cond delay="0"/>
                            </p:stCondLst>
                            <p:childTnLst>
                              <p:par>
                                <p:cTn id="13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6" fill="hold">
                      <p:stCondLst>
                        <p:cond delay="indefinite"/>
                      </p:stCondLst>
                      <p:childTnLst>
                        <p:par>
                          <p:cTn id="137" fill="hold">
                            <p:stCondLst>
                              <p:cond delay="0"/>
                            </p:stCondLst>
                            <p:childTnLst>
                              <p:par>
                                <p:cTn id="138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" grpId="0" animBg="1"/>
      <p:bldP spid="20" grpId="0" animBg="1"/>
      <p:bldP spid="22" grpId="0" animBg="1"/>
      <p:bldP spid="23" grpId="0" animBg="1"/>
      <p:bldP spid="26" grpId="0" animBg="1"/>
      <p:bldP spid="27" grpId="0" animBg="1"/>
      <p:bldP spid="21" grpId="0" animBg="1"/>
      <p:bldP spid="28" grpId="0" animBg="1"/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  <p:bldP spid="17" grpId="0" animBg="1"/>
      <p:bldP spid="17" grpId="1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，记                                ，                               ，</a:t>
            </a:r>
            <a:endParaRPr lang="en-US" altLang="zh-CN" smtClean="0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7920038" y="2287588"/>
            <a:ext cx="1042987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920038" y="3286125"/>
            <a:ext cx="1042987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102475" y="4286250"/>
            <a:ext cx="1042988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76250" y="2268538"/>
          <a:ext cx="8547100" cy="617537"/>
        </p:xfrm>
        <a:graphic>
          <a:graphicData uri="http://schemas.openxmlformats.org/presentationml/2006/ole">
            <p:oleObj spid="_x0000_s5122" name="Equation" r:id="rId5" imgW="4762440" imgH="342720" progId="Equation.DSMT4">
              <p:embed/>
            </p:oleObj>
          </a:graphicData>
        </a:graphic>
      </p:graphicFrame>
      <p:graphicFrame>
        <p:nvGraphicFramePr>
          <p:cNvPr id="6" name="Object 3"/>
          <p:cNvGraphicFramePr>
            <a:graphicFrameLocks noChangeAspect="1"/>
          </p:cNvGraphicFramePr>
          <p:nvPr/>
        </p:nvGraphicFramePr>
        <p:xfrm>
          <a:off x="476250" y="3278188"/>
          <a:ext cx="8501063" cy="617537"/>
        </p:xfrm>
        <a:graphic>
          <a:graphicData uri="http://schemas.openxmlformats.org/presentationml/2006/ole">
            <p:oleObj spid="_x0000_s5123" name="Equation" r:id="rId6" imgW="4736880" imgH="342720" progId="Equation.DSMT4">
              <p:embed/>
            </p:oleObj>
          </a:graphicData>
        </a:graphic>
      </p:graphicFrame>
      <p:graphicFrame>
        <p:nvGraphicFramePr>
          <p:cNvPr id="15" name="Object 4"/>
          <p:cNvGraphicFramePr>
            <a:graphicFrameLocks noChangeAspect="1"/>
          </p:cNvGraphicFramePr>
          <p:nvPr/>
        </p:nvGraphicFramePr>
        <p:xfrm>
          <a:off x="476250" y="4286250"/>
          <a:ext cx="7729538" cy="593725"/>
        </p:xfrm>
        <a:graphic>
          <a:graphicData uri="http://schemas.openxmlformats.org/presentationml/2006/ole">
            <p:oleObj spid="_x0000_s5124" name="Equation" r:id="rId7" imgW="4305240" imgH="330120" progId="Equation.DSMT4">
              <p:embed/>
            </p:oleObj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一、无穷限的反常积分</a:t>
            </a: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3714750" y="2170113"/>
            <a:ext cx="2128838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5843588" y="2170113"/>
            <a:ext cx="1857375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7715250" y="2170113"/>
            <a:ext cx="1260475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>
            <a:off x="3714750" y="3184525"/>
            <a:ext cx="2128838" cy="830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5843588" y="3184525"/>
            <a:ext cx="1857375" cy="830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7715250" y="3184525"/>
            <a:ext cx="1228725" cy="830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4814888" y="4186238"/>
            <a:ext cx="2087562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>
            <a:off x="6900863" y="4186238"/>
            <a:ext cx="1357312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16" name="TextBox 15"/>
          <p:cNvSpPr txBox="1"/>
          <p:nvPr/>
        </p:nvSpPr>
        <p:spPr>
          <a:xfrm>
            <a:off x="4786313" y="5572125"/>
            <a:ext cx="184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18" name="Object 6"/>
          <p:cNvGraphicFramePr>
            <a:graphicFrameLocks noChangeAspect="1"/>
          </p:cNvGraphicFramePr>
          <p:nvPr/>
        </p:nvGraphicFramePr>
        <p:xfrm>
          <a:off x="3146425" y="1557338"/>
          <a:ext cx="2501900" cy="558800"/>
        </p:xfrm>
        <a:graphic>
          <a:graphicData uri="http://schemas.openxmlformats.org/presentationml/2006/ole">
            <p:oleObj spid="_x0000_s5125" name="Equation" r:id="rId8" imgW="1257120" imgH="279360" progId="Equation.DSMT4">
              <p:embed/>
            </p:oleObj>
          </a:graphicData>
        </a:graphic>
      </p:graphicFrame>
      <p:graphicFrame>
        <p:nvGraphicFramePr>
          <p:cNvPr id="19" name="Object 7"/>
          <p:cNvGraphicFramePr>
            <a:graphicFrameLocks noChangeAspect="1"/>
          </p:cNvGraphicFramePr>
          <p:nvPr/>
        </p:nvGraphicFramePr>
        <p:xfrm>
          <a:off x="5795963" y="1557338"/>
          <a:ext cx="2501900" cy="558800"/>
        </p:xfrm>
        <a:graphic>
          <a:graphicData uri="http://schemas.openxmlformats.org/presentationml/2006/ole">
            <p:oleObj spid="_x0000_s5126" name="Equation" r:id="rId9" imgW="1257120" imgH="279360" progId="Equation.DSMT4">
              <p:embed/>
            </p:oleObj>
          </a:graphicData>
        </a:graphic>
      </p:graphicFrame>
      <p:sp>
        <p:nvSpPr>
          <p:cNvPr id="5" name="矩形 4"/>
          <p:cNvSpPr>
            <a:spLocks noChangeArrowheads="1"/>
          </p:cNvSpPr>
          <p:nvPr/>
        </p:nvSpPr>
        <p:spPr bwMode="auto">
          <a:xfrm>
            <a:off x="2771775" y="1571625"/>
            <a:ext cx="2952750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0" name="矩形 4"/>
          <p:cNvSpPr>
            <a:spLocks noChangeArrowheads="1"/>
          </p:cNvSpPr>
          <p:nvPr/>
        </p:nvSpPr>
        <p:spPr bwMode="auto">
          <a:xfrm flipH="1">
            <a:off x="5724525" y="1571625"/>
            <a:ext cx="2735263" cy="5000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2" name="圆角矩形 4"/>
          <p:cNvSpPr/>
          <p:nvPr/>
        </p:nvSpPr>
        <p:spPr>
          <a:xfrm>
            <a:off x="447675" y="3084513"/>
            <a:ext cx="8539163" cy="982662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sp>
        <p:nvSpPr>
          <p:cNvPr id="23" name="圆角矩形 4"/>
          <p:cNvSpPr/>
          <p:nvPr/>
        </p:nvSpPr>
        <p:spPr>
          <a:xfrm>
            <a:off x="447675" y="4067175"/>
            <a:ext cx="8539163" cy="982663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graphicFrame>
        <p:nvGraphicFramePr>
          <p:cNvPr id="24" name="Object 8"/>
          <p:cNvGraphicFramePr>
            <a:graphicFrameLocks noChangeAspect="1"/>
          </p:cNvGraphicFramePr>
          <p:nvPr/>
        </p:nvGraphicFramePr>
        <p:xfrm>
          <a:off x="4826000" y="4373563"/>
          <a:ext cx="4103688" cy="457200"/>
        </p:xfrm>
        <a:graphic>
          <a:graphicData uri="http://schemas.openxmlformats.org/presentationml/2006/ole">
            <p:oleObj spid="_x0000_s5127" name="Equation" r:id="rId10" imgW="2286000" imgH="253800" progId="Equation.DSMT4">
              <p:embed/>
            </p:oleObj>
          </a:graphicData>
        </a:graphic>
      </p:graphicFrame>
      <p:sp>
        <p:nvSpPr>
          <p:cNvPr id="26" name="矩形 25"/>
          <p:cNvSpPr>
            <a:spLocks noChangeArrowheads="1"/>
          </p:cNvSpPr>
          <p:nvPr/>
        </p:nvSpPr>
        <p:spPr bwMode="auto">
          <a:xfrm>
            <a:off x="3929063" y="2170113"/>
            <a:ext cx="531812" cy="8302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7" name="矩形 26"/>
          <p:cNvSpPr>
            <a:spLocks noChangeArrowheads="1"/>
          </p:cNvSpPr>
          <p:nvPr/>
        </p:nvSpPr>
        <p:spPr bwMode="auto">
          <a:xfrm>
            <a:off x="4714875" y="3184525"/>
            <a:ext cx="531813" cy="830263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21" name="圆角矩形 4"/>
          <p:cNvSpPr/>
          <p:nvPr/>
        </p:nvSpPr>
        <p:spPr>
          <a:xfrm>
            <a:off x="447675" y="2100263"/>
            <a:ext cx="8539163" cy="982662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sp>
        <p:nvSpPr>
          <p:cNvPr id="28" name="TextBox 27"/>
          <p:cNvSpPr txBox="1">
            <a:spLocks noChangeArrowheads="1"/>
          </p:cNvSpPr>
          <p:nvPr/>
        </p:nvSpPr>
        <p:spPr bwMode="auto">
          <a:xfrm>
            <a:off x="5872163" y="374650"/>
            <a:ext cx="3057525" cy="9413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推广的</a:t>
            </a:r>
            <a:endParaRPr lang="en-US" altLang="zh-CN" sz="2400" b="1">
              <a:solidFill>
                <a:srgbClr val="FF0000"/>
              </a:solidFill>
              <a:effectLst/>
              <a:latin typeface="Calibri" pitchFamily="34" charset="0"/>
            </a:endParaRPr>
          </a:p>
          <a:p>
            <a:pPr algn="ctr"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牛顿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Calibri" pitchFamily="34" charset="0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莱布尼茨公式</a:t>
            </a:r>
          </a:p>
        </p:txBody>
      </p:sp>
      <p:sp>
        <p:nvSpPr>
          <p:cNvPr id="17" name="TextBox 16"/>
          <p:cNvSpPr txBox="1">
            <a:spLocks noChangeArrowheads="1"/>
          </p:cNvSpPr>
          <p:nvPr/>
        </p:nvSpPr>
        <p:spPr bwMode="auto">
          <a:xfrm>
            <a:off x="5329238" y="5051425"/>
            <a:ext cx="3657600" cy="1435100"/>
          </a:xfrm>
          <a:prstGeom prst="rect">
            <a:avLst/>
          </a:prstGeom>
          <a:solidFill>
            <a:srgbClr val="FFFF99"/>
          </a:solidFill>
          <a:ln w="28575">
            <a:solidFill>
              <a:srgbClr val="33CC33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反常积分的计算分两步：</a:t>
            </a:r>
            <a:endParaRPr lang="en-US" altLang="zh-CN" sz="2400" b="1">
              <a:solidFill>
                <a:srgbClr val="000000"/>
              </a:solidFill>
              <a:effectLst/>
              <a:latin typeface="Calibri" pitchFamily="34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先计算正常积分，</a:t>
            </a:r>
            <a:endParaRPr lang="en-US" altLang="zh-CN" sz="2400" b="1">
              <a:solidFill>
                <a:srgbClr val="000000"/>
              </a:solidFill>
              <a:effectLst/>
              <a:latin typeface="Calibri" pitchFamily="34" charset="0"/>
            </a:endParaRPr>
          </a:p>
          <a:p>
            <a:pPr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000000"/>
                </a:solidFill>
                <a:effectLst/>
                <a:latin typeface="Calibri" pitchFamily="34" charset="0"/>
              </a:rPr>
              <a:t>然后取极限．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1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13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43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0" fill="hold">
                      <p:stCondLst>
                        <p:cond delay="indefinite"/>
                      </p:stCondLst>
                      <p:childTnLst>
                        <p:par>
                          <p:cTn id="61" fill="hold">
                            <p:stCondLst>
                              <p:cond delay="0"/>
                            </p:stCondLst>
                            <p:childTnLst>
                              <p:par>
                                <p:cTn id="6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2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edge">
                                      <p:cBhvr>
                                        <p:cTn id="68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set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85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6" dur="500" fill="hold"/>
                                        <p:tgtEl>
                                          <p:spTgt spid="3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7" fill="hold">
                            <p:stCondLst>
                              <p:cond delay="500"/>
                            </p:stCondLst>
                            <p:childTnLst>
                              <p:par>
                                <p:cTn id="88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0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1" dur="500" fill="hold"/>
                                        <p:tgtEl>
                                          <p:spTgt spid="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2" fill="hold">
                            <p:stCondLst>
                              <p:cond delay="1000"/>
                            </p:stCondLst>
                            <p:childTnLst>
                              <p:par>
                                <p:cTn id="93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95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5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7" fill="hold">
                      <p:stCondLst>
                        <p:cond delay="indefinite"/>
                      </p:stCondLst>
                      <p:childTnLst>
                        <p:par>
                          <p:cTn id="98" fill="hold">
                            <p:stCondLst>
                              <p:cond delay="0"/>
                            </p:stCondLst>
                            <p:childTnLst>
                              <p:par>
                                <p:cTn id="99" presetID="23" presetClass="entr" presetSubtype="3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1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w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2" dur="500" fill="hold"/>
                                        <p:tgtEl>
                                          <p:spTgt spid="2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4*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  <p:subTnLst>
                                    <p:audio>
                                      <p:cMediaNode>
                                        <p:cTn display="0" masterRel="sameClick">
                                          <p:stCondLst>
                                            <p:cond evt="begin" delay="0">
                                              <p:tn val="99"/>
                                            </p:cond>
                                          </p:stCondLst>
                                          <p:endCondLst>
                                            <p:cond evt="onStopAudio" delay="0">
                                              <p:tgtEl>
                                                <p:sldTgt/>
                                              </p:tgtEl>
                                            </p:cond>
                                          </p:endCondLst>
                                        </p:cTn>
                                        <p:tgtEl>
                                          <p:sndTgt r:embed="rId4" name="cashreg.wav" builtIn="1"/>
                                        </p:tgtEl>
                                      </p:cMediaNode>
                                    </p:audio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3" fill="hold">
                      <p:stCondLst>
                        <p:cond delay="indefinite"/>
                      </p:stCondLst>
                      <p:childTnLst>
                        <p:par>
                          <p:cTn id="104" fill="hold">
                            <p:stCondLst>
                              <p:cond delay="0"/>
                            </p:stCondLst>
                            <p:childTnLst>
                              <p:par>
                                <p:cTn id="105" presetID="3" presetClass="exit" presetSubtype="1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blinds(horizontal)">
                                      <p:cBhvr>
                                        <p:cTn id="106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3" grpId="0" animBg="1"/>
      <p:bldP spid="34" grpId="0" animBg="1"/>
      <p:bldP spid="35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5" grpId="0" animBg="1"/>
      <p:bldP spid="20" grpId="0" animBg="1"/>
      <p:bldP spid="22" grpId="0" animBg="1"/>
      <p:bldP spid="23" grpId="0" animBg="1"/>
      <p:bldP spid="26" grpId="0" animBg="1"/>
      <p:bldP spid="27" grpId="0" animBg="1"/>
      <p:bldP spid="21" grpId="0" animBg="1"/>
      <p:bldP spid="28" grpId="0" animBg="1"/>
      <p:bldP spid="17" grpId="0" animBg="1"/>
      <p:bldP spid="17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6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5626100" y="5011738"/>
            <a:ext cx="3063875" cy="184626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154" name="内容占位符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>
              <a:buFont typeface="Wingdings 3" pitchFamily="18" charset="2"/>
              <a:buNone/>
            </a:pPr>
            <a:r>
              <a:rPr lang="zh-CN" altLang="en-US" smtClean="0"/>
              <a:t>若</a:t>
            </a:r>
            <a:r>
              <a:rPr lang="en-US" altLang="zh-CN" i="1" smtClean="0"/>
              <a:t>F</a:t>
            </a:r>
            <a:r>
              <a:rPr lang="en-US" altLang="zh-CN" smtClean="0"/>
              <a:t> </a:t>
            </a:r>
            <a:r>
              <a:rPr lang="en-US" altLang="zh-CN" smtClean="0">
                <a:sym typeface="Symbol" pitchFamily="18" charset="2"/>
              </a:rPr>
              <a:t></a:t>
            </a:r>
            <a:r>
              <a:rPr lang="en-US" altLang="zh-CN" smtClean="0"/>
              <a:t>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 </a:t>
            </a:r>
            <a:r>
              <a:rPr lang="en-US" altLang="zh-CN" smtClean="0"/>
              <a:t>=</a:t>
            </a:r>
            <a:r>
              <a:rPr lang="zh-CN" altLang="en-US" smtClean="0"/>
              <a:t> </a:t>
            </a:r>
            <a:r>
              <a:rPr lang="en-US" altLang="zh-CN" i="1" smtClean="0"/>
              <a:t>f</a:t>
            </a:r>
            <a:r>
              <a:rPr lang="en-US" altLang="zh-CN" smtClean="0"/>
              <a:t> (</a:t>
            </a:r>
            <a:r>
              <a:rPr lang="en-US" altLang="zh-CN" i="1" smtClean="0"/>
              <a:t>x</a:t>
            </a:r>
            <a:r>
              <a:rPr lang="en-US" altLang="zh-CN" smtClean="0"/>
              <a:t>)</a:t>
            </a:r>
            <a:r>
              <a:rPr lang="zh-CN" altLang="en-US" smtClean="0"/>
              <a:t>，记                                ，                               ，</a:t>
            </a: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endParaRPr lang="en-US" altLang="zh-CN" smtClean="0"/>
          </a:p>
          <a:p>
            <a:pPr>
              <a:buFont typeface="Wingdings 3" pitchFamily="18" charset="2"/>
              <a:buNone/>
            </a:pPr>
            <a:r>
              <a:rPr lang="en-US" altLang="zh-CN" sz="2000" smtClean="0">
                <a:solidFill>
                  <a:srgbClr val="0000FF"/>
                </a:solidFill>
              </a:rPr>
              <a:t>P.258</a:t>
            </a:r>
            <a:r>
              <a:rPr lang="zh-CN" altLang="en-US" sz="2000" smtClean="0">
                <a:solidFill>
                  <a:srgbClr val="0000FF"/>
                </a:solidFill>
              </a:rPr>
              <a:t>例</a:t>
            </a:r>
            <a:r>
              <a:rPr lang="en-US" altLang="zh-CN" sz="2000" smtClean="0">
                <a:solidFill>
                  <a:srgbClr val="0000FF"/>
                </a:solidFill>
              </a:rPr>
              <a:t>1</a:t>
            </a:r>
            <a:r>
              <a:rPr lang="zh-CN" altLang="en-US" sz="2000" smtClean="0">
                <a:solidFill>
                  <a:srgbClr val="0000FF"/>
                </a:solidFill>
              </a:rPr>
              <a:t>：</a:t>
            </a:r>
            <a:r>
              <a:rPr lang="zh-CN" altLang="en-US" sz="2000" smtClean="0"/>
              <a:t>计算反常积分                     </a:t>
            </a:r>
            <a:endParaRPr lang="zh-CN" altLang="en-US" smtClean="0"/>
          </a:p>
        </p:txBody>
      </p:sp>
      <p:sp>
        <p:nvSpPr>
          <p:cNvPr id="33" name="矩形 32"/>
          <p:cNvSpPr>
            <a:spLocks noChangeArrowheads="1"/>
          </p:cNvSpPr>
          <p:nvPr/>
        </p:nvSpPr>
        <p:spPr bwMode="auto">
          <a:xfrm>
            <a:off x="7920038" y="2287588"/>
            <a:ext cx="1042987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34" name="矩形 33"/>
          <p:cNvSpPr>
            <a:spLocks noChangeArrowheads="1"/>
          </p:cNvSpPr>
          <p:nvPr/>
        </p:nvSpPr>
        <p:spPr bwMode="auto">
          <a:xfrm>
            <a:off x="7920038" y="3286125"/>
            <a:ext cx="1042987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35" name="矩形 34"/>
          <p:cNvSpPr>
            <a:spLocks noChangeArrowheads="1"/>
          </p:cNvSpPr>
          <p:nvPr/>
        </p:nvSpPr>
        <p:spPr bwMode="auto">
          <a:xfrm>
            <a:off x="7102475" y="4286250"/>
            <a:ext cx="1042988" cy="571500"/>
          </a:xfrm>
          <a:prstGeom prst="rect">
            <a:avLst/>
          </a:prstGeom>
          <a:solidFill>
            <a:srgbClr val="FFFF99"/>
          </a:solidFill>
          <a:ln w="2857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4" name="Object 2"/>
          <p:cNvGraphicFramePr>
            <a:graphicFrameLocks noChangeAspect="1"/>
          </p:cNvGraphicFramePr>
          <p:nvPr/>
        </p:nvGraphicFramePr>
        <p:xfrm>
          <a:off x="476250" y="2268538"/>
          <a:ext cx="8547100" cy="617537"/>
        </p:xfrm>
        <a:graphic>
          <a:graphicData uri="http://schemas.openxmlformats.org/presentationml/2006/ole">
            <p:oleObj spid="_x0000_s6146" name="Equation" r:id="rId5" imgW="4762440" imgH="342720" progId="Equation.DSMT4">
              <p:embed/>
            </p:oleObj>
          </a:graphicData>
        </a:graphic>
      </p:graphicFrame>
      <p:graphicFrame>
        <p:nvGraphicFramePr>
          <p:cNvPr id="2" name="Object 3"/>
          <p:cNvGraphicFramePr>
            <a:graphicFrameLocks noChangeAspect="1"/>
          </p:cNvGraphicFramePr>
          <p:nvPr/>
        </p:nvGraphicFramePr>
        <p:xfrm>
          <a:off x="476250" y="3278188"/>
          <a:ext cx="8501063" cy="617537"/>
        </p:xfrm>
        <a:graphic>
          <a:graphicData uri="http://schemas.openxmlformats.org/presentationml/2006/ole">
            <p:oleObj spid="_x0000_s6147" name="Equation" r:id="rId6" imgW="4736880" imgH="342720" progId="Equation.DSMT4">
              <p:embed/>
            </p:oleObj>
          </a:graphicData>
        </a:graphic>
      </p:graphicFrame>
      <p:graphicFrame>
        <p:nvGraphicFramePr>
          <p:cNvPr id="5" name="Object 4"/>
          <p:cNvGraphicFramePr>
            <a:graphicFrameLocks noChangeAspect="1"/>
          </p:cNvGraphicFramePr>
          <p:nvPr/>
        </p:nvGraphicFramePr>
        <p:xfrm>
          <a:off x="476250" y="4286250"/>
          <a:ext cx="7729538" cy="593725"/>
        </p:xfrm>
        <a:graphic>
          <a:graphicData uri="http://schemas.openxmlformats.org/presentationml/2006/ole">
            <p:oleObj spid="_x0000_s6148" name="Equation" r:id="rId7" imgW="4305240" imgH="330120" progId="Equation.DSMT4">
              <p:embed/>
            </p:oleObj>
          </a:graphicData>
        </a:graphic>
      </p:graphicFrame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>
              <a:defRPr/>
            </a:pPr>
            <a:r>
              <a:rPr lang="zh-CN" altLang="en-US" dirty="0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t>一、无穷限的反常积分</a:t>
            </a:r>
          </a:p>
        </p:txBody>
      </p:sp>
      <p:graphicFrame>
        <p:nvGraphicFramePr>
          <p:cNvPr id="55301" name="Object 7"/>
          <p:cNvGraphicFramePr>
            <a:graphicFrameLocks/>
          </p:cNvGraphicFramePr>
          <p:nvPr/>
        </p:nvGraphicFramePr>
        <p:xfrm>
          <a:off x="3429000" y="5291138"/>
          <a:ext cx="1281113" cy="730250"/>
        </p:xfrm>
        <a:graphic>
          <a:graphicData uri="http://schemas.openxmlformats.org/presentationml/2006/ole">
            <p:oleObj spid="_x0000_s6149" name="Equation" r:id="rId8" imgW="711000" imgH="406080" progId="Equation.DSMT4">
              <p:embed/>
            </p:oleObj>
          </a:graphicData>
        </a:graphic>
      </p:graphicFrame>
      <p:sp>
        <p:nvSpPr>
          <p:cNvPr id="16" name="TextBox 15"/>
          <p:cNvSpPr txBox="1"/>
          <p:nvPr/>
        </p:nvSpPr>
        <p:spPr>
          <a:xfrm>
            <a:off x="4786313" y="5572125"/>
            <a:ext cx="184150" cy="369888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/>
            </a:pPr>
            <a:endParaRPr lang="zh-CN" altLang="en-US" dirty="0"/>
          </a:p>
        </p:txBody>
      </p:sp>
      <p:graphicFrame>
        <p:nvGraphicFramePr>
          <p:cNvPr id="6" name="Object 6"/>
          <p:cNvGraphicFramePr>
            <a:graphicFrameLocks noChangeAspect="1"/>
          </p:cNvGraphicFramePr>
          <p:nvPr/>
        </p:nvGraphicFramePr>
        <p:xfrm>
          <a:off x="3146425" y="1557338"/>
          <a:ext cx="2501900" cy="558800"/>
        </p:xfrm>
        <a:graphic>
          <a:graphicData uri="http://schemas.openxmlformats.org/presentationml/2006/ole">
            <p:oleObj spid="_x0000_s6150" name="Equation" r:id="rId9" imgW="1257120" imgH="279360" progId="Equation.DSMT4">
              <p:embed/>
            </p:oleObj>
          </a:graphicData>
        </a:graphic>
      </p:graphicFrame>
      <p:graphicFrame>
        <p:nvGraphicFramePr>
          <p:cNvPr id="7" name="Object 7"/>
          <p:cNvGraphicFramePr>
            <a:graphicFrameLocks noChangeAspect="1"/>
          </p:cNvGraphicFramePr>
          <p:nvPr/>
        </p:nvGraphicFramePr>
        <p:xfrm>
          <a:off x="5795963" y="1557338"/>
          <a:ext cx="2501900" cy="558800"/>
        </p:xfrm>
        <a:graphic>
          <a:graphicData uri="http://schemas.openxmlformats.org/presentationml/2006/ole">
            <p:oleObj spid="_x0000_s6151" name="Equation" r:id="rId10" imgW="1257120" imgH="279360" progId="Equation.DSMT4">
              <p:embed/>
            </p:oleObj>
          </a:graphicData>
        </a:graphic>
      </p:graphicFrame>
      <p:sp>
        <p:nvSpPr>
          <p:cNvPr id="22" name="圆角矩形 4"/>
          <p:cNvSpPr/>
          <p:nvPr/>
        </p:nvSpPr>
        <p:spPr>
          <a:xfrm>
            <a:off x="447675" y="3084513"/>
            <a:ext cx="8539163" cy="982662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sp>
        <p:nvSpPr>
          <p:cNvPr id="23" name="圆角矩形 4"/>
          <p:cNvSpPr/>
          <p:nvPr/>
        </p:nvSpPr>
        <p:spPr>
          <a:xfrm>
            <a:off x="447675" y="4067175"/>
            <a:ext cx="8539163" cy="982663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sp>
        <p:nvSpPr>
          <p:cNvPr id="21" name="圆角矩形 4"/>
          <p:cNvSpPr/>
          <p:nvPr/>
        </p:nvSpPr>
        <p:spPr>
          <a:xfrm>
            <a:off x="447675" y="2100263"/>
            <a:ext cx="8539163" cy="982662"/>
          </a:xfrm>
          <a:prstGeom prst="roundRect">
            <a:avLst>
              <a:gd name="adj" fmla="val 10556"/>
            </a:avLst>
          </a:prstGeom>
          <a:noFill/>
          <a:ln w="28575" cmpd="sng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zh-CN" altLang="en-US">
              <a:effectLst/>
            </a:endParaRPr>
          </a:p>
        </p:txBody>
      </p:sp>
      <p:sp>
        <p:nvSpPr>
          <p:cNvPr id="6163" name="TextBox 27"/>
          <p:cNvSpPr txBox="1">
            <a:spLocks noChangeArrowheads="1"/>
          </p:cNvSpPr>
          <p:nvPr/>
        </p:nvSpPr>
        <p:spPr bwMode="auto">
          <a:xfrm>
            <a:off x="5872163" y="374650"/>
            <a:ext cx="3057525" cy="941388"/>
          </a:xfrm>
          <a:prstGeom prst="rect">
            <a:avLst/>
          </a:prstGeom>
          <a:noFill/>
          <a:ln w="28575">
            <a:solidFill>
              <a:srgbClr val="FF0000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推广的</a:t>
            </a:r>
            <a:endParaRPr lang="en-US" altLang="zh-CN" sz="2400" b="1">
              <a:solidFill>
                <a:srgbClr val="FF0000"/>
              </a:solidFill>
              <a:effectLst/>
              <a:latin typeface="Calibri" pitchFamily="34" charset="0"/>
            </a:endParaRPr>
          </a:p>
          <a:p>
            <a:pPr algn="ctr" eaLnBrk="0" hangingPunct="0">
              <a:spcBef>
                <a:spcPct val="30000"/>
              </a:spcBef>
            </a:pP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牛顿</a:t>
            </a:r>
            <a:r>
              <a:rPr lang="en-US" altLang="zh-CN" sz="2400" b="1">
                <a:solidFill>
                  <a:srgbClr val="FF0000"/>
                </a:solidFill>
                <a:effectLst/>
                <a:latin typeface="Calibri" pitchFamily="34" charset="0"/>
              </a:rPr>
              <a:t>—</a:t>
            </a:r>
            <a:r>
              <a:rPr lang="zh-CN" altLang="en-US" sz="2400" b="1">
                <a:solidFill>
                  <a:srgbClr val="FF0000"/>
                </a:solidFill>
                <a:effectLst/>
                <a:latin typeface="Calibri" pitchFamily="34" charset="0"/>
              </a:rPr>
              <a:t>莱布尼茨公式</a:t>
            </a:r>
          </a:p>
        </p:txBody>
      </p:sp>
      <p:graphicFrame>
        <p:nvGraphicFramePr>
          <p:cNvPr id="25" name="Object 29"/>
          <p:cNvGraphicFramePr>
            <a:graphicFrameLocks/>
          </p:cNvGraphicFramePr>
          <p:nvPr/>
        </p:nvGraphicFramePr>
        <p:xfrm>
          <a:off x="0" y="6059488"/>
          <a:ext cx="5307013" cy="798512"/>
        </p:xfrm>
        <a:graphic>
          <a:graphicData uri="http://schemas.openxmlformats.org/presentationml/2006/ole">
            <p:oleObj spid="_x0000_s6152" name="Equation" r:id="rId11" imgW="2946240" imgH="444240" progId="Equation.DSMT4">
              <p:embed/>
            </p:oleObj>
          </a:graphicData>
        </a:graphic>
      </p:graphicFrame>
      <p:sp>
        <p:nvSpPr>
          <p:cNvPr id="30" name="矩形 29"/>
          <p:cNvSpPr>
            <a:spLocks noChangeArrowheads="1"/>
          </p:cNvSpPr>
          <p:nvPr/>
        </p:nvSpPr>
        <p:spPr bwMode="auto">
          <a:xfrm>
            <a:off x="1652588" y="6107113"/>
            <a:ext cx="1295400" cy="741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1" name="矩形 30"/>
          <p:cNvSpPr>
            <a:spLocks noChangeArrowheads="1"/>
          </p:cNvSpPr>
          <p:nvPr/>
        </p:nvSpPr>
        <p:spPr bwMode="auto">
          <a:xfrm flipH="1">
            <a:off x="2952750" y="6107113"/>
            <a:ext cx="360363" cy="741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  <p:sp>
        <p:nvSpPr>
          <p:cNvPr id="32" name="矩形 31"/>
          <p:cNvSpPr>
            <a:spLocks noChangeArrowheads="1"/>
          </p:cNvSpPr>
          <p:nvPr/>
        </p:nvSpPr>
        <p:spPr bwMode="auto">
          <a:xfrm>
            <a:off x="3308350" y="6107113"/>
            <a:ext cx="2049463" cy="741362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latin typeface="+mn-lt"/>
              <a:ea typeface="+mn-ea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" grpId="0" animBg="1"/>
      <p:bldP spid="30" grpId="1" animBg="1"/>
      <p:bldP spid="31" grpId="0" animBg="1"/>
      <p:bldP spid="31" grpId="1" animBg="1"/>
      <p:bldP spid="32" grpId="0" animBg="1"/>
      <p:bldP spid="32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圆角矩形 4"/>
          <p:cNvSpPr>
            <a:spLocks noChangeArrowheads="1"/>
          </p:cNvSpPr>
          <p:nvPr/>
        </p:nvSpPr>
        <p:spPr bwMode="auto">
          <a:xfrm>
            <a:off x="439738" y="946150"/>
            <a:ext cx="8231187" cy="982663"/>
          </a:xfrm>
          <a:prstGeom prst="roundRect">
            <a:avLst>
              <a:gd name="adj" fmla="val 10556"/>
            </a:avLst>
          </a:prstGeom>
          <a:solidFill>
            <a:srgbClr val="FFFF99"/>
          </a:solidFill>
          <a:ln w="28575" algn="ctr">
            <a:solidFill>
              <a:srgbClr val="00B050"/>
            </a:solidFill>
            <a:round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6297612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例：</a:t>
            </a:r>
            <a:r>
              <a:rPr lang="zh-CN" altLang="en-US" smtClean="0"/>
              <a:t>计算反常积分                </a:t>
            </a:r>
            <a:r>
              <a:rPr lang="zh-CN" altLang="en-US" smtClean="0">
                <a:solidFill>
                  <a:srgbClr val="FF0000"/>
                </a:solidFill>
              </a:rPr>
              <a:t>（</a:t>
            </a:r>
            <a:r>
              <a:rPr lang="en-US" altLang="zh-CN" i="1" smtClean="0">
                <a:solidFill>
                  <a:srgbClr val="FF0000"/>
                </a:solidFill>
              </a:rPr>
              <a:t>p</a:t>
            </a:r>
            <a:r>
              <a:rPr lang="en-US" altLang="zh-CN" smtClean="0">
                <a:solidFill>
                  <a:srgbClr val="FF0000"/>
                </a:solidFill>
              </a:rPr>
              <a:t> </a:t>
            </a:r>
            <a:r>
              <a:rPr lang="zh-CN" altLang="en-US" smtClean="0">
                <a:solidFill>
                  <a:srgbClr val="FF0000"/>
                </a:solidFill>
              </a:rPr>
              <a:t>是正常数）</a:t>
            </a:r>
            <a:r>
              <a:rPr lang="zh-CN" altLang="en-US" smtClean="0"/>
              <a:t>．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P.258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2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结论：</a:t>
            </a:r>
            <a:r>
              <a:rPr lang="zh-CN" altLang="en-US" smtClean="0"/>
              <a:t>设 </a:t>
            </a:r>
            <a:r>
              <a:rPr lang="en-US" altLang="zh-CN" i="1" smtClean="0"/>
              <a:t>p</a:t>
            </a:r>
            <a:r>
              <a:rPr lang="en-US" altLang="zh-CN" smtClean="0"/>
              <a:t>, </a:t>
            </a:r>
            <a:r>
              <a:rPr lang="en-US" altLang="zh-CN" i="1" smtClean="0"/>
              <a:t>q</a:t>
            </a:r>
            <a:r>
              <a:rPr lang="en-US" altLang="zh-CN" smtClean="0"/>
              <a:t> </a:t>
            </a:r>
            <a:r>
              <a:rPr lang="zh-CN" altLang="en-US" smtClean="0"/>
              <a:t>是正常数，则                  ．</a:t>
            </a:r>
            <a:r>
              <a:rPr lang="zh-CN" altLang="en-US" smtClean="0">
                <a:solidFill>
                  <a:srgbClr val="0000FF"/>
                </a:solidFill>
              </a:rPr>
              <a:t>（</a:t>
            </a:r>
            <a:r>
              <a:rPr lang="en-US" altLang="zh-CN" smtClean="0">
                <a:solidFill>
                  <a:srgbClr val="0000FF"/>
                </a:solidFill>
              </a:rPr>
              <a:t>P.135</a:t>
            </a:r>
            <a:r>
              <a:rPr lang="zh-CN" altLang="en-US" smtClean="0">
                <a:solidFill>
                  <a:srgbClr val="0000FF"/>
                </a:solidFill>
              </a:rPr>
              <a:t>例</a:t>
            </a:r>
            <a:r>
              <a:rPr lang="en-US" altLang="zh-CN" smtClean="0">
                <a:solidFill>
                  <a:srgbClr val="0000FF"/>
                </a:solidFill>
              </a:rPr>
              <a:t>6</a:t>
            </a:r>
            <a:r>
              <a:rPr lang="zh-CN" altLang="en-US" smtClean="0">
                <a:solidFill>
                  <a:srgbClr val="0000FF"/>
                </a:solidFill>
              </a:rPr>
              <a:t>）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解：</a:t>
            </a: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smtClean="0">
              <a:solidFill>
                <a:srgbClr val="0000FF"/>
              </a:solidFill>
            </a:endParaRPr>
          </a:p>
          <a:p>
            <a:pPr algn="r">
              <a:buFont typeface="Wingdings 3" pitchFamily="18" charset="2"/>
              <a:buNone/>
            </a:pPr>
            <a:r>
              <a:rPr lang="zh-CN" altLang="en-US" smtClean="0">
                <a:solidFill>
                  <a:srgbClr val="0000FF"/>
                </a:solidFill>
              </a:rPr>
              <a:t>注意：反对幂指三，应该 </a:t>
            </a:r>
            <a:r>
              <a:rPr lang="en-US" altLang="zh-CN" i="1" smtClean="0">
                <a:solidFill>
                  <a:srgbClr val="0000FF"/>
                </a:solidFill>
              </a:rPr>
              <a:t>e</a:t>
            </a:r>
            <a:r>
              <a:rPr lang="en-US" altLang="zh-CN" baseline="30000" smtClean="0">
                <a:solidFill>
                  <a:srgbClr val="0000FF"/>
                </a:solidFill>
              </a:rPr>
              <a:t>−</a:t>
            </a:r>
            <a:r>
              <a:rPr lang="en-US" altLang="zh-CN" i="1" baseline="30000" smtClean="0">
                <a:solidFill>
                  <a:srgbClr val="0000FF"/>
                </a:solidFill>
              </a:rPr>
              <a:t>pt</a:t>
            </a:r>
            <a:r>
              <a:rPr lang="en-US" altLang="zh-CN" smtClean="0">
                <a:solidFill>
                  <a:srgbClr val="0000FF"/>
                </a:solidFill>
              </a:rPr>
              <a:t> </a:t>
            </a:r>
            <a:r>
              <a:rPr lang="zh-CN" altLang="en-US" smtClean="0">
                <a:solidFill>
                  <a:srgbClr val="0000FF"/>
                </a:solidFill>
              </a:rPr>
              <a:t>用来凑微分</a:t>
            </a:r>
            <a:r>
              <a:rPr lang="zh-CN" altLang="en-US" smtClean="0"/>
              <a:t>．</a:t>
            </a:r>
            <a:endParaRPr lang="zh-CN" altLang="en-US" smtClean="0">
              <a:solidFill>
                <a:srgbClr val="0000FF"/>
              </a:solidFill>
            </a:endParaRPr>
          </a:p>
        </p:txBody>
      </p:sp>
      <p:graphicFrame>
        <p:nvGraphicFramePr>
          <p:cNvPr id="4102" name="Object 6"/>
          <p:cNvGraphicFramePr>
            <a:graphicFrameLocks noChangeAspect="1"/>
          </p:cNvGraphicFramePr>
          <p:nvPr/>
        </p:nvGraphicFramePr>
        <p:xfrm>
          <a:off x="1211263" y="2346325"/>
          <a:ext cx="6254750" cy="3524250"/>
        </p:xfrm>
        <a:graphic>
          <a:graphicData uri="http://schemas.openxmlformats.org/presentationml/2006/ole">
            <p:oleObj spid="_x0000_s7172" name="Equation" r:id="rId4" imgW="3390840" imgH="1765080" progId="Equation.DSMT4">
              <p:embed/>
            </p:oleObj>
          </a:graphicData>
        </a:graphic>
      </p:graphicFrame>
      <p:graphicFrame>
        <p:nvGraphicFramePr>
          <p:cNvPr id="7170" name="Object 7"/>
          <p:cNvGraphicFramePr>
            <a:graphicFrameLocks noChangeAspect="1"/>
          </p:cNvGraphicFramePr>
          <p:nvPr/>
        </p:nvGraphicFramePr>
        <p:xfrm>
          <a:off x="3130550" y="254000"/>
          <a:ext cx="1241425" cy="658813"/>
        </p:xfrm>
        <a:graphic>
          <a:graphicData uri="http://schemas.openxmlformats.org/presentationml/2006/ole">
            <p:oleObj spid="_x0000_s7170" name="Equation" r:id="rId5" imgW="672840" imgH="330120" progId="Equation.DSMT4">
              <p:embed/>
            </p:oleObj>
          </a:graphicData>
        </a:graphic>
      </p:graphicFrame>
      <p:graphicFrame>
        <p:nvGraphicFramePr>
          <p:cNvPr id="4106" name="Object 3"/>
          <p:cNvGraphicFramePr>
            <a:graphicFrameLocks noChangeAspect="1"/>
          </p:cNvGraphicFramePr>
          <p:nvPr/>
        </p:nvGraphicFramePr>
        <p:xfrm>
          <a:off x="4306888" y="965200"/>
          <a:ext cx="1428750" cy="835025"/>
        </p:xfrm>
        <a:graphic>
          <a:graphicData uri="http://schemas.openxmlformats.org/presentationml/2006/ole">
            <p:oleObj spid="_x0000_s7171" name="Equation" r:id="rId6" imgW="774360" imgH="419040" progId="Equation.DSMT4">
              <p:embed/>
            </p:oleObj>
          </a:graphicData>
        </a:graphic>
      </p:graphicFrame>
      <p:sp>
        <p:nvSpPr>
          <p:cNvPr id="7" name="矩形 6"/>
          <p:cNvSpPr>
            <a:spLocks noChangeArrowheads="1"/>
          </p:cNvSpPr>
          <p:nvPr/>
        </p:nvSpPr>
        <p:spPr bwMode="auto">
          <a:xfrm>
            <a:off x="2449513" y="2349500"/>
            <a:ext cx="1798637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 flipH="1">
            <a:off x="4248150" y="2349500"/>
            <a:ext cx="3467100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236913" y="3402013"/>
            <a:ext cx="1062037" cy="5270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4297363" y="3400425"/>
            <a:ext cx="433387" cy="5286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>
            <a:off x="4735513" y="3370263"/>
            <a:ext cx="1295400" cy="6111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2" name="Object 12"/>
          <p:cNvGraphicFramePr>
            <a:graphicFrameLocks noChangeAspect="1"/>
          </p:cNvGraphicFramePr>
          <p:nvPr/>
        </p:nvGraphicFramePr>
        <p:xfrm>
          <a:off x="441325" y="3144838"/>
          <a:ext cx="1817688" cy="376237"/>
        </p:xfrm>
        <a:graphic>
          <a:graphicData uri="http://schemas.openxmlformats.org/presentationml/2006/ole">
            <p:oleObj spid="_x0000_s7173" name="Equation" r:id="rId7" imgW="1193760" imgH="228600" progId="Equation.DSMT4">
              <p:embed/>
            </p:oleObj>
          </a:graphicData>
        </a:graphic>
      </p:graphicFrame>
      <p:graphicFrame>
        <p:nvGraphicFramePr>
          <p:cNvPr id="3" name="Object 13"/>
          <p:cNvGraphicFramePr>
            <a:graphicFrameLocks noChangeAspect="1"/>
          </p:cNvGraphicFramePr>
          <p:nvPr/>
        </p:nvGraphicFramePr>
        <p:xfrm>
          <a:off x="441325" y="3497263"/>
          <a:ext cx="1893888" cy="711200"/>
        </p:xfrm>
        <a:graphic>
          <a:graphicData uri="http://schemas.openxmlformats.org/presentationml/2006/ole">
            <p:oleObj spid="_x0000_s7174" name="Equation" r:id="rId8" imgW="1244520" imgH="431640" progId="Equation.DSMT4">
              <p:embed/>
            </p:oleObj>
          </a:graphicData>
        </a:graphic>
      </p:graphicFrame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2449513" y="4122738"/>
            <a:ext cx="2879725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7" name="矩形 16"/>
          <p:cNvSpPr>
            <a:spLocks noChangeArrowheads="1"/>
          </p:cNvSpPr>
          <p:nvPr/>
        </p:nvSpPr>
        <p:spPr bwMode="auto">
          <a:xfrm flipH="1">
            <a:off x="5329238" y="4122738"/>
            <a:ext cx="1671637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8" name="矩形 17"/>
          <p:cNvSpPr>
            <a:spLocks noChangeArrowheads="1"/>
          </p:cNvSpPr>
          <p:nvPr/>
        </p:nvSpPr>
        <p:spPr bwMode="auto">
          <a:xfrm>
            <a:off x="2449513" y="5008563"/>
            <a:ext cx="1800225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9" name="矩形 18"/>
          <p:cNvSpPr>
            <a:spLocks noChangeArrowheads="1"/>
          </p:cNvSpPr>
          <p:nvPr/>
        </p:nvSpPr>
        <p:spPr bwMode="auto">
          <a:xfrm flipH="1">
            <a:off x="4249738" y="5008563"/>
            <a:ext cx="2465387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0" name="矩形 19"/>
          <p:cNvSpPr>
            <a:spLocks noChangeArrowheads="1"/>
          </p:cNvSpPr>
          <p:nvPr/>
        </p:nvSpPr>
        <p:spPr bwMode="auto">
          <a:xfrm>
            <a:off x="1765300" y="2500313"/>
            <a:ext cx="642938" cy="511175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21" name="矩形 20"/>
          <p:cNvSpPr>
            <a:spLocks noChangeArrowheads="1"/>
          </p:cNvSpPr>
          <p:nvPr/>
        </p:nvSpPr>
        <p:spPr bwMode="auto">
          <a:xfrm>
            <a:off x="2449513" y="3235325"/>
            <a:ext cx="3908425" cy="8588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5" name="矩形 14"/>
          <p:cNvSpPr>
            <a:spLocks noChangeArrowheads="1"/>
          </p:cNvSpPr>
          <p:nvPr/>
        </p:nvSpPr>
        <p:spPr bwMode="auto">
          <a:xfrm>
            <a:off x="357188" y="3152775"/>
            <a:ext cx="2071687" cy="1081088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4" name="Object 21"/>
          <p:cNvGraphicFramePr>
            <a:graphicFrameLocks noChangeAspect="1"/>
          </p:cNvGraphicFramePr>
          <p:nvPr/>
        </p:nvGraphicFramePr>
        <p:xfrm>
          <a:off x="5721350" y="3340100"/>
          <a:ext cx="2965450" cy="660400"/>
        </p:xfrm>
        <a:graphic>
          <a:graphicData uri="http://schemas.openxmlformats.org/presentationml/2006/ole">
            <p:oleObj spid="_x0000_s7175" name="Equation" r:id="rId9" imgW="1485720" imgH="330120" progId="Equation.DSMT4">
              <p:embed/>
            </p:oleObj>
          </a:graphicData>
        </a:graphic>
      </p:graphicFrame>
      <p:graphicFrame>
        <p:nvGraphicFramePr>
          <p:cNvPr id="6" name="Object 22"/>
          <p:cNvGraphicFramePr>
            <a:graphicFrameLocks noChangeAspect="1"/>
          </p:cNvGraphicFramePr>
          <p:nvPr/>
        </p:nvGraphicFramePr>
        <p:xfrm>
          <a:off x="4516438" y="5086350"/>
          <a:ext cx="2914650" cy="660400"/>
        </p:xfrm>
        <a:graphic>
          <a:graphicData uri="http://schemas.openxmlformats.org/presentationml/2006/ole">
            <p:oleObj spid="_x0000_s7176" name="Equation" r:id="rId10" imgW="1460160" imgH="330120" progId="Equation.DSMT4">
              <p:embed/>
            </p:oleObj>
          </a:graphicData>
        </a:graphic>
      </p:graphicFrame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7" presetClass="entr" presetSubtype="1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0" fill="hold">
                      <p:stCondLst>
                        <p:cond delay="indefinite"/>
                      </p:stCondLst>
                      <p:childTnLst>
                        <p:par>
                          <p:cTn id="41" fill="hold">
                            <p:stCondLst>
                              <p:cond delay="0"/>
                            </p:stCondLst>
                            <p:childTnLst>
                              <p:par>
                                <p:cTn id="4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4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8" fill="hold">
                      <p:stCondLst>
                        <p:cond delay="indefinite"/>
                      </p:stCondLst>
                      <p:childTnLst>
                        <p:par>
                          <p:cTn id="59" fill="hold">
                            <p:stCondLst>
                              <p:cond delay="0"/>
                            </p:stCondLst>
                            <p:childTnLst>
                              <p:par>
                                <p:cTn id="60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2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0" fill="hold">
                      <p:stCondLst>
                        <p:cond delay="indefinite"/>
                      </p:stCondLst>
                      <p:childTnLst>
                        <p:par>
                          <p:cTn id="71" fill="hold">
                            <p:stCondLst>
                              <p:cond delay="0"/>
                            </p:stCondLst>
                            <p:childTnLst>
                              <p:par>
                                <p:cTn id="72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8" fill="hold">
                      <p:stCondLst>
                        <p:cond delay="indefinite"/>
                      </p:stCondLst>
                      <p:childTnLst>
                        <p:par>
                          <p:cTn id="79" fill="hold">
                            <p:stCondLst>
                              <p:cond delay="0"/>
                            </p:stCondLst>
                            <p:childTnLst>
                              <p:par>
                                <p:cTn id="80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  <p:bldP spid="10" grpId="0" animBg="1"/>
      <p:bldP spid="11" grpId="0" animBg="1"/>
      <p:bldP spid="16" grpId="0" animBg="1"/>
      <p:bldP spid="17" grpId="0" animBg="1"/>
      <p:bldP spid="18" grpId="0" animBg="1"/>
      <p:bldP spid="19" grpId="0" animBg="1"/>
      <p:bldP spid="20" grpId="0" animBg="1"/>
      <p:bldP spid="21" grpId="0" animBg="1"/>
      <p:bldP spid="1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5125" name="Object 5"/>
          <p:cNvGraphicFramePr>
            <a:graphicFrameLocks noChangeAspect="1"/>
          </p:cNvGraphicFramePr>
          <p:nvPr/>
        </p:nvGraphicFramePr>
        <p:xfrm>
          <a:off x="949325" y="3862388"/>
          <a:ext cx="7358063" cy="2454275"/>
        </p:xfrm>
        <a:graphic>
          <a:graphicData uri="http://schemas.openxmlformats.org/presentationml/2006/ole">
            <p:oleObj spid="_x0000_s8194" name="Equation" r:id="rId4" imgW="3987720" imgH="1231560" progId="Equation.DSMT4">
              <p:embed/>
            </p:oleObj>
          </a:graphicData>
        </a:graphic>
      </p:graphicFrame>
      <p:sp>
        <p:nvSpPr>
          <p:cNvPr id="5123" name="Rectangle 3"/>
          <p:cNvSpPr>
            <a:spLocks noGrp="1"/>
          </p:cNvSpPr>
          <p:nvPr>
            <p:ph type="body" idx="1"/>
          </p:nvPr>
        </p:nvSpPr>
        <p:spPr>
          <a:xfrm>
            <a:off x="457200" y="274638"/>
            <a:ext cx="8229600" cy="3638550"/>
          </a:xfrm>
          <a:noFill/>
        </p:spPr>
        <p:txBody>
          <a:bodyPr>
            <a:spAutoFit/>
          </a:bodyPr>
          <a:lstStyle/>
          <a:p>
            <a:pPr>
              <a:buFont typeface="Wingdings 3" pitchFamily="18" charset="2"/>
              <a:buNone/>
            </a:pPr>
            <a:r>
              <a:rPr lang="en-US" altLang="zh-CN" dirty="0" smtClean="0">
                <a:solidFill>
                  <a:srgbClr val="0000FF"/>
                </a:solidFill>
              </a:rPr>
              <a:t>P.258</a:t>
            </a:r>
            <a:r>
              <a:rPr lang="zh-CN" altLang="en-US" dirty="0" smtClean="0">
                <a:solidFill>
                  <a:srgbClr val="0000FF"/>
                </a:solidFill>
              </a:rPr>
              <a:t>例</a:t>
            </a:r>
            <a:r>
              <a:rPr lang="en-US" altLang="zh-CN" dirty="0" smtClean="0">
                <a:solidFill>
                  <a:srgbClr val="0000FF"/>
                </a:solidFill>
              </a:rPr>
              <a:t>3</a:t>
            </a:r>
            <a:r>
              <a:rPr lang="zh-CN" altLang="en-US" dirty="0" smtClean="0">
                <a:solidFill>
                  <a:srgbClr val="0000FF"/>
                </a:solidFill>
              </a:rPr>
              <a:t>：</a:t>
            </a:r>
            <a:r>
              <a:rPr lang="zh-CN" altLang="en-US" dirty="0" smtClean="0"/>
              <a:t>讨论反常积分                            的敛散性．</a:t>
            </a: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分析：</a:t>
            </a:r>
            <a:r>
              <a:rPr lang="en-US" altLang="zh-CN" dirty="0" smtClean="0"/>
              <a:t>1/ </a:t>
            </a:r>
            <a:r>
              <a:rPr lang="en-US" altLang="zh-CN" i="1" dirty="0" err="1" smtClean="0"/>
              <a:t>x</a:t>
            </a:r>
            <a:r>
              <a:rPr lang="en-US" altLang="zh-CN" i="1" baseline="30000" dirty="0" err="1" smtClean="0"/>
              <a:t>p</a:t>
            </a:r>
            <a:r>
              <a:rPr lang="en-US" altLang="zh-CN" dirty="0" smtClean="0"/>
              <a:t> </a:t>
            </a:r>
            <a:r>
              <a:rPr lang="zh-CN" altLang="en-US" dirty="0" smtClean="0"/>
              <a:t>的原函数可以是对数函数 </a:t>
            </a:r>
            <a:r>
              <a:rPr lang="en-US" altLang="zh-CN" dirty="0" err="1" smtClean="0"/>
              <a:t>ln</a:t>
            </a:r>
            <a:r>
              <a:rPr lang="en-US" altLang="zh-CN" i="1" dirty="0" err="1" smtClean="0"/>
              <a:t>x</a:t>
            </a:r>
            <a:r>
              <a:rPr lang="zh-CN" altLang="en-US" dirty="0" smtClean="0"/>
              <a:t>（当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1 </a:t>
            </a:r>
            <a:r>
              <a:rPr lang="zh-CN" altLang="en-US" dirty="0" smtClean="0"/>
              <a:t>时）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或幂函数 </a:t>
            </a:r>
            <a:r>
              <a:rPr lang="en-US" altLang="zh-CN" i="1" dirty="0" smtClean="0"/>
              <a:t>x</a:t>
            </a:r>
            <a:r>
              <a:rPr lang="en-US" altLang="zh-CN" baseline="30000" dirty="0" smtClean="0"/>
              <a:t>1−</a:t>
            </a:r>
            <a:r>
              <a:rPr lang="en-US" altLang="zh-CN" i="1" baseline="30000" dirty="0" smtClean="0"/>
              <a:t>p</a:t>
            </a:r>
            <a:r>
              <a:rPr lang="zh-CN" altLang="en-US" dirty="0" smtClean="0"/>
              <a:t> </a:t>
            </a:r>
            <a:r>
              <a:rPr lang="en-US" altLang="zh-CN" dirty="0" smtClean="0"/>
              <a:t>/ (1 −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)</a:t>
            </a:r>
            <a:r>
              <a:rPr lang="zh-CN" altLang="en-US" dirty="0" smtClean="0"/>
              <a:t>（当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dirty="0" smtClean="0"/>
              <a:t> 1 </a:t>
            </a:r>
            <a:r>
              <a:rPr lang="zh-CN" altLang="en-US" dirty="0" smtClean="0"/>
              <a:t>时） ．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>
              <a:solidFill>
                <a:srgbClr val="0000FF"/>
              </a:solidFill>
            </a:endParaRPr>
          </a:p>
          <a:p>
            <a:pPr>
              <a:buFont typeface="Wingdings 3" pitchFamily="18" charset="2"/>
              <a:buNone/>
            </a:pPr>
            <a:r>
              <a:rPr lang="zh-CN" altLang="en-US" dirty="0" smtClean="0">
                <a:solidFill>
                  <a:srgbClr val="0000FF"/>
                </a:solidFill>
              </a:rPr>
              <a:t>解：</a:t>
            </a:r>
            <a:r>
              <a:rPr lang="zh-CN" altLang="en-US" dirty="0" smtClean="0"/>
              <a:t>当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</a:rPr>
              <a:t>=</a:t>
            </a:r>
            <a:r>
              <a:rPr lang="en-US" altLang="zh-CN" dirty="0" smtClean="0"/>
              <a:t> 1</a:t>
            </a:r>
            <a:r>
              <a:rPr lang="zh-CN" altLang="en-US" dirty="0" smtClean="0"/>
              <a:t> 时，</a:t>
            </a:r>
            <a:endParaRPr lang="en-US" altLang="zh-CN" dirty="0" smtClean="0"/>
          </a:p>
          <a:p>
            <a:pPr>
              <a:buFont typeface="Wingdings 3" pitchFamily="18" charset="2"/>
              <a:buNone/>
            </a:pPr>
            <a:endParaRPr lang="en-US" altLang="zh-CN" dirty="0" smtClean="0"/>
          </a:p>
          <a:p>
            <a:pPr>
              <a:buFont typeface="Wingdings 3" pitchFamily="18" charset="2"/>
              <a:buNone/>
            </a:pPr>
            <a:r>
              <a:rPr lang="zh-CN" altLang="en-US" dirty="0" smtClean="0"/>
              <a:t>当 </a:t>
            </a:r>
            <a:r>
              <a:rPr lang="en-US" altLang="zh-CN" i="1" dirty="0" smtClean="0"/>
              <a:t>p</a:t>
            </a:r>
            <a:r>
              <a:rPr lang="en-US" altLang="zh-CN" dirty="0" smtClean="0"/>
              <a:t> </a:t>
            </a:r>
            <a:r>
              <a:rPr lang="en-US" altLang="zh-CN" dirty="0" smtClean="0">
                <a:solidFill>
                  <a:srgbClr val="FF0000"/>
                </a:solidFill>
                <a:sym typeface="Symbol" pitchFamily="18" charset="2"/>
              </a:rPr>
              <a:t></a:t>
            </a:r>
            <a:r>
              <a:rPr lang="en-US" altLang="zh-CN" dirty="0" smtClean="0"/>
              <a:t> 1 </a:t>
            </a:r>
            <a:r>
              <a:rPr lang="zh-CN" altLang="en-US" dirty="0" smtClean="0"/>
              <a:t>时，</a:t>
            </a:r>
          </a:p>
        </p:txBody>
      </p:sp>
      <p:graphicFrame>
        <p:nvGraphicFramePr>
          <p:cNvPr id="8195" name="Object 7"/>
          <p:cNvGraphicFramePr>
            <a:graphicFrameLocks noChangeAspect="1"/>
          </p:cNvGraphicFramePr>
          <p:nvPr/>
        </p:nvGraphicFramePr>
        <p:xfrm>
          <a:off x="4010025" y="142875"/>
          <a:ext cx="2062163" cy="809625"/>
        </p:xfrm>
        <a:graphic>
          <a:graphicData uri="http://schemas.openxmlformats.org/presentationml/2006/ole">
            <p:oleObj spid="_x0000_s8195" name="Equation" r:id="rId5" imgW="1117440" imgH="406080" progId="Equation.DSMT4">
              <p:embed/>
            </p:oleObj>
          </a:graphicData>
        </a:graphic>
      </p:graphicFrame>
      <p:graphicFrame>
        <p:nvGraphicFramePr>
          <p:cNvPr id="5124" name="Object 4"/>
          <p:cNvGraphicFramePr>
            <a:graphicFrameLocks noChangeAspect="1"/>
          </p:cNvGraphicFramePr>
          <p:nvPr/>
        </p:nvGraphicFramePr>
        <p:xfrm>
          <a:off x="2928938" y="2306638"/>
          <a:ext cx="5721350" cy="1214437"/>
        </p:xfrm>
        <a:graphic>
          <a:graphicData uri="http://schemas.openxmlformats.org/presentationml/2006/ole">
            <p:oleObj spid="_x0000_s8196" name="Equation" r:id="rId6" imgW="3098520" imgH="609480" progId="Equation.DSMT4">
              <p:embed/>
            </p:oleObj>
          </a:graphicData>
        </a:graphic>
      </p:graphicFrame>
      <p:sp>
        <p:nvSpPr>
          <p:cNvPr id="6" name="矩形 5"/>
          <p:cNvSpPr>
            <a:spLocks noChangeArrowheads="1"/>
          </p:cNvSpPr>
          <p:nvPr/>
        </p:nvSpPr>
        <p:spPr bwMode="auto">
          <a:xfrm>
            <a:off x="5338763" y="2300288"/>
            <a:ext cx="1143000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7" name="矩形 6"/>
          <p:cNvSpPr>
            <a:spLocks noChangeArrowheads="1"/>
          </p:cNvSpPr>
          <p:nvPr/>
        </p:nvSpPr>
        <p:spPr bwMode="auto">
          <a:xfrm flipH="1">
            <a:off x="6481763" y="2300288"/>
            <a:ext cx="1349375" cy="8588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8" name="矩形 7"/>
          <p:cNvSpPr>
            <a:spLocks noChangeArrowheads="1"/>
          </p:cNvSpPr>
          <p:nvPr/>
        </p:nvSpPr>
        <p:spPr bwMode="auto">
          <a:xfrm>
            <a:off x="7835900" y="2459038"/>
            <a:ext cx="766763" cy="5413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9" name="矩形 8"/>
          <p:cNvSpPr>
            <a:spLocks noChangeArrowheads="1"/>
          </p:cNvSpPr>
          <p:nvPr/>
        </p:nvSpPr>
        <p:spPr bwMode="auto">
          <a:xfrm>
            <a:off x="3541713" y="3932238"/>
            <a:ext cx="1887537" cy="8953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0" name="矩形 9"/>
          <p:cNvSpPr>
            <a:spLocks noChangeArrowheads="1"/>
          </p:cNvSpPr>
          <p:nvPr/>
        </p:nvSpPr>
        <p:spPr bwMode="auto">
          <a:xfrm flipH="1">
            <a:off x="5429250" y="3932238"/>
            <a:ext cx="3143250" cy="89693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1" name="矩形 10"/>
          <p:cNvSpPr>
            <a:spLocks noChangeArrowheads="1"/>
          </p:cNvSpPr>
          <p:nvPr/>
        </p:nvSpPr>
        <p:spPr bwMode="auto">
          <a:xfrm flipH="1">
            <a:off x="2551113" y="4830763"/>
            <a:ext cx="1092200" cy="598487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2" name="矩形 11"/>
          <p:cNvSpPr>
            <a:spLocks noChangeArrowheads="1"/>
          </p:cNvSpPr>
          <p:nvPr/>
        </p:nvSpPr>
        <p:spPr bwMode="auto">
          <a:xfrm>
            <a:off x="4500563" y="4830763"/>
            <a:ext cx="3500437" cy="15271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3" name="矩形 12"/>
          <p:cNvSpPr>
            <a:spLocks noChangeArrowheads="1"/>
          </p:cNvSpPr>
          <p:nvPr/>
        </p:nvSpPr>
        <p:spPr bwMode="auto">
          <a:xfrm flipH="1">
            <a:off x="2551113" y="5429250"/>
            <a:ext cx="1092200" cy="857250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4" name="矩形 13"/>
          <p:cNvSpPr>
            <a:spLocks noChangeArrowheads="1"/>
          </p:cNvSpPr>
          <p:nvPr/>
        </p:nvSpPr>
        <p:spPr bwMode="auto">
          <a:xfrm flipH="1">
            <a:off x="2071688" y="4830763"/>
            <a:ext cx="2428875" cy="1527175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sp>
        <p:nvSpPr>
          <p:cNvPr id="15" name="线形标注 2 14"/>
          <p:cNvSpPr/>
          <p:nvPr/>
        </p:nvSpPr>
        <p:spPr>
          <a:xfrm>
            <a:off x="4224338" y="3286125"/>
            <a:ext cx="3078162" cy="612775"/>
          </a:xfrm>
          <a:prstGeom prst="borderCallout2">
            <a:avLst>
              <a:gd name="adj1" fmla="val 39840"/>
              <a:gd name="adj2" fmla="val -7246"/>
              <a:gd name="adj3" fmla="val 38218"/>
              <a:gd name="adj4" fmla="val -19760"/>
              <a:gd name="adj5" fmla="val 156302"/>
              <a:gd name="adj6" fmla="val -20002"/>
            </a:avLst>
          </a:prstGeom>
          <a:noFill/>
          <a:ln w="28575" cmpd="sng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0" hangingPunct="0">
              <a:spcBef>
                <a:spcPct val="30000"/>
              </a:spcBef>
              <a:defRPr/>
            </a:pPr>
            <a:r>
              <a:rPr lang="zh-CN" altLang="en-US" b="1" dirty="0">
                <a:solidFill>
                  <a:srgbClr val="FF0000"/>
                </a:solidFill>
                <a:effectLst/>
                <a:latin typeface="Calibri" pitchFamily="34" charset="0"/>
              </a:rPr>
              <a:t>推广的牛顿</a:t>
            </a:r>
            <a:r>
              <a:rPr lang="en-US" altLang="zh-CN" b="1" dirty="0">
                <a:solidFill>
                  <a:srgbClr val="FF0000"/>
                </a:solidFill>
                <a:effectLst/>
                <a:latin typeface="Calibri" pitchFamily="34" charset="0"/>
              </a:rPr>
              <a:t>—</a:t>
            </a:r>
            <a:r>
              <a:rPr lang="zh-CN" altLang="en-US" b="1" dirty="0">
                <a:solidFill>
                  <a:srgbClr val="FF0000"/>
                </a:solidFill>
                <a:effectLst/>
                <a:latin typeface="Calibri" pitchFamily="34" charset="0"/>
              </a:rPr>
              <a:t>莱布尼茨公式</a:t>
            </a:r>
            <a:endParaRPr lang="zh-CN" altLang="en-US" dirty="0"/>
          </a:p>
        </p:txBody>
      </p:sp>
      <p:sp>
        <p:nvSpPr>
          <p:cNvPr id="16" name="矩形 15"/>
          <p:cNvSpPr>
            <a:spLocks noChangeArrowheads="1"/>
          </p:cNvSpPr>
          <p:nvPr/>
        </p:nvSpPr>
        <p:spPr bwMode="auto">
          <a:xfrm>
            <a:off x="7553325" y="3092450"/>
            <a:ext cx="1233488" cy="541338"/>
          </a:xfrm>
          <a:prstGeom prst="rect">
            <a:avLst/>
          </a:prstGeom>
          <a:solidFill>
            <a:schemeClr val="bg1"/>
          </a:solidFill>
          <a:ln w="9525" algn="ctr">
            <a:noFill/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graphicFrame>
        <p:nvGraphicFramePr>
          <p:cNvPr id="2" name="Object 15"/>
          <p:cNvGraphicFramePr>
            <a:graphicFrameLocks noChangeAspect="1"/>
          </p:cNvGraphicFramePr>
          <p:nvPr/>
        </p:nvGraphicFramePr>
        <p:xfrm>
          <a:off x="746125" y="4857750"/>
          <a:ext cx="1111250" cy="673100"/>
        </p:xfrm>
        <a:graphic>
          <a:graphicData uri="http://schemas.openxmlformats.org/presentationml/2006/ole">
            <p:oleObj spid="_x0000_s8197" name="Equation" r:id="rId7" imgW="723600" imgH="406080" progId="Equation.DSMT4">
              <p:embed/>
            </p:oleObj>
          </a:graphicData>
        </a:graphic>
      </p:graphicFrame>
      <p:sp>
        <p:nvSpPr>
          <p:cNvPr id="19" name="矩形 18"/>
          <p:cNvSpPr>
            <a:spLocks noChangeArrowheads="1"/>
          </p:cNvSpPr>
          <p:nvPr/>
        </p:nvSpPr>
        <p:spPr bwMode="auto">
          <a:xfrm>
            <a:off x="6357938" y="4113213"/>
            <a:ext cx="1041400" cy="571500"/>
          </a:xfrm>
          <a:prstGeom prst="rect">
            <a:avLst/>
          </a:prstGeom>
          <a:noFill/>
          <a:ln w="28575" algn="ctr">
            <a:solidFill>
              <a:srgbClr val="0000FF"/>
            </a:solidFill>
            <a:miter lim="800000"/>
            <a:headEnd/>
            <a:tailEnd/>
          </a:ln>
        </p:spPr>
        <p:txBody>
          <a:bodyPr anchor="ctr"/>
          <a:lstStyle/>
          <a:p>
            <a:pPr algn="ctr">
              <a:defRPr/>
            </a:pPr>
            <a:endParaRPr lang="zh-CN" altLang="en-US">
              <a:solidFill>
                <a:schemeClr val="lt1"/>
              </a:solidFill>
              <a:effectLst/>
              <a:latin typeface="+mn-lt"/>
              <a:ea typeface="+mn-ea"/>
            </a:endParaRPr>
          </a:p>
        </p:txBody>
      </p:sp>
      <p:cxnSp>
        <p:nvCxnSpPr>
          <p:cNvPr id="21" name="直接连接符 20"/>
          <p:cNvCxnSpPr/>
          <p:nvPr/>
        </p:nvCxnSpPr>
        <p:spPr>
          <a:xfrm rot="5400000">
            <a:off x="5276056" y="3010694"/>
            <a:ext cx="428625" cy="1588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8" presetClass="entr" presetSubtype="3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strips(upRight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7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1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5" fill="hold">
                      <p:stCondLst>
                        <p:cond delay="indefinite"/>
                      </p:stCondLst>
                      <p:childTnLst>
                        <p:par>
                          <p:cTn id="66" fill="hold">
                            <p:stCondLst>
                              <p:cond delay="0"/>
                            </p:stCondLst>
                            <p:childTnLst>
                              <p:par>
                                <p:cTn id="6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9" fill="hold">
                      <p:stCondLst>
                        <p:cond delay="indefinite"/>
                      </p:stCondLst>
                      <p:childTnLst>
                        <p:par>
                          <p:cTn id="70" fill="hold">
                            <p:stCondLst>
                              <p:cond delay="0"/>
                            </p:stCondLst>
                            <p:childTnLst>
                              <p:par>
                                <p:cTn id="7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3" fill="hold">
                      <p:stCondLst>
                        <p:cond delay="indefinite"/>
                      </p:stCondLst>
                      <p:childTnLst>
                        <p:par>
                          <p:cTn id="74" fill="hold">
                            <p:stCondLst>
                              <p:cond delay="0"/>
                            </p:stCondLst>
                            <p:childTnLst>
                              <p:par>
                                <p:cTn id="7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7" fill="hold">
                      <p:stCondLst>
                        <p:cond delay="indefinite"/>
                      </p:stCondLst>
                      <p:childTnLst>
                        <p:par>
                          <p:cTn id="78" fill="hold">
                            <p:stCondLst>
                              <p:cond delay="0"/>
                            </p:stCondLst>
                            <p:childTnLst>
                              <p:par>
                                <p:cTn id="7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7" grpId="0" animBg="1"/>
      <p:bldP spid="8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9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2_聚合">
  <a:themeElements>
    <a:clrScheme name="2_聚合 1">
      <a:dk1>
        <a:srgbClr val="000000"/>
      </a:dk1>
      <a:lt1>
        <a:srgbClr val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FFFFFF"/>
      </a:accent3>
      <a:accent4>
        <a:srgbClr val="000000"/>
      </a:accent4>
      <a:accent5>
        <a:srgbClr val="ADCEDC"/>
      </a:accent5>
      <a:accent6>
        <a:srgbClr val="C51B23"/>
      </a:accent6>
      <a:hlink>
        <a:srgbClr val="FF8119"/>
      </a:hlink>
      <a:folHlink>
        <a:srgbClr val="44B9E8"/>
      </a:folHlink>
    </a:clrScheme>
    <a:fontScheme name="2_聚合">
      <a:majorFont>
        <a:latin typeface="Times New Roman"/>
        <a:ea typeface="楷体_GB2312"/>
        <a:cs typeface="Times New Roman"/>
      </a:majorFont>
      <a:minorFont>
        <a:latin typeface="Times New Roman"/>
        <a:ea typeface="楷体_GB2312"/>
        <a:cs typeface="Times New Roma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聚合 1">
        <a:dk1>
          <a:srgbClr val="000000"/>
        </a:dk1>
        <a:lt1>
          <a:srgbClr val="FFFFFF"/>
        </a:lt1>
        <a:dk2>
          <a:srgbClr val="464646"/>
        </a:dk2>
        <a:lt2>
          <a:srgbClr val="DEF5FA"/>
        </a:lt2>
        <a:accent1>
          <a:srgbClr val="2DA2BF"/>
        </a:accent1>
        <a:accent2>
          <a:srgbClr val="DA1F28"/>
        </a:accent2>
        <a:accent3>
          <a:srgbClr val="FFFFFF"/>
        </a:accent3>
        <a:accent4>
          <a:srgbClr val="000000"/>
        </a:accent4>
        <a:accent5>
          <a:srgbClr val="ADCEDC"/>
        </a:accent5>
        <a:accent6>
          <a:srgbClr val="C51B23"/>
        </a:accent6>
        <a:hlink>
          <a:srgbClr val="FF8119"/>
        </a:hlink>
        <a:folHlink>
          <a:srgbClr val="44B9E8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3.xml><?xml version="1.0" encoding="utf-8"?>
<a:theme xmlns:a="http://schemas.openxmlformats.org/drawingml/2006/main" name="1_聚合">
  <a:themeElements>
    <a:clrScheme name="聚合">
      <a:dk1>
        <a:sysClr val="windowText" lastClr="000000"/>
      </a:dk1>
      <a:lt1>
        <a:sysClr val="window" lastClr="FFFFFF"/>
      </a:lt1>
      <a:dk2>
        <a:srgbClr val="464646"/>
      </a:dk2>
      <a:lt2>
        <a:srgbClr val="DEF5FA"/>
      </a:lt2>
      <a:accent1>
        <a:srgbClr val="2DA2BF"/>
      </a:accent1>
      <a:accent2>
        <a:srgbClr val="DA1F28"/>
      </a:accent2>
      <a:accent3>
        <a:srgbClr val="EB641B"/>
      </a:accent3>
      <a:accent4>
        <a:srgbClr val="39639D"/>
      </a:accent4>
      <a:accent5>
        <a:srgbClr val="474B78"/>
      </a:accent5>
      <a:accent6>
        <a:srgbClr val="7D3C4A"/>
      </a:accent6>
      <a:hlink>
        <a:srgbClr val="FF8119"/>
      </a:hlink>
      <a:folHlink>
        <a:srgbClr val="44B9E8"/>
      </a:folHlink>
    </a:clrScheme>
    <a:fontScheme name="聚合">
      <a:maj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ajorFont>
      <a:minorFont>
        <a:latin typeface="Lucida Sans Unicode"/>
        <a:ea typeface=""/>
        <a:cs typeface=""/>
        <a:font script="Jpan" typeface="ＭＳ Ｐゴシック"/>
        <a:font script="Hang" typeface="맑은 고딕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Uigh" typeface="Microsoft Uighur"/>
      </a:minorFont>
    </a:fontScheme>
    <a:fmtScheme name="聚合">
      <a:fillStyleLst>
        <a:solidFill>
          <a:schemeClr val="phClr"/>
        </a:solidFill>
        <a:gradFill rotWithShape="1">
          <a:gsLst>
            <a:gs pos="0">
              <a:schemeClr val="phClr">
                <a:tint val="62000"/>
                <a:satMod val="180000"/>
              </a:schemeClr>
            </a:gs>
            <a:gs pos="65000">
              <a:schemeClr val="phClr">
                <a:tint val="32000"/>
                <a:satMod val="250000"/>
              </a:schemeClr>
            </a:gs>
            <a:gs pos="100000">
              <a:schemeClr val="phClr">
                <a:tint val="23000"/>
                <a:satMod val="300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shade val="15000"/>
                <a:satMod val="180000"/>
              </a:schemeClr>
            </a:gs>
            <a:gs pos="50000">
              <a:schemeClr val="phClr">
                <a:shade val="45000"/>
                <a:satMod val="170000"/>
              </a:schemeClr>
            </a:gs>
            <a:gs pos="70000">
              <a:schemeClr val="phClr">
                <a:tint val="99000"/>
                <a:shade val="65000"/>
                <a:satMod val="155000"/>
              </a:schemeClr>
            </a:gs>
            <a:gs pos="100000">
              <a:schemeClr val="phClr">
                <a:tint val="95500"/>
                <a:shade val="100000"/>
                <a:satMod val="15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55000" cap="flat" cmpd="thickThin" algn="ctr">
          <a:solidFill>
            <a:schemeClr val="phClr"/>
          </a:solidFill>
          <a:prstDash val="solid"/>
        </a:ln>
        <a:ln w="63500" cap="flat" cmpd="thickThin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45000"/>
              </a:srgbClr>
            </a:outerShdw>
          </a:effectLst>
          <a:scene3d>
            <a:camera prst="orthographicFront" fov="0">
              <a:rot lat="0" lon="0" rev="0"/>
            </a:camera>
            <a:lightRig rig="glow" dir="t">
              <a:rot lat="0" lon="0" rev="6360000"/>
            </a:lightRig>
          </a:scene3d>
          <a:sp3d contourW="1000" prstMaterial="flat">
            <a:bevelT w="95250" h="101600"/>
            <a:contourClr>
              <a:schemeClr val="phClr">
                <a:satMod val="30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55000"/>
                <a:satMod val="300000"/>
              </a:schemeClr>
            </a:gs>
            <a:gs pos="40000">
              <a:schemeClr val="phClr">
                <a:tint val="65000"/>
                <a:satMod val="300000"/>
              </a:schemeClr>
            </a:gs>
            <a:gs pos="100000">
              <a:schemeClr val="phClr">
                <a:shade val="65000"/>
                <a:satMod val="300000"/>
              </a:schemeClr>
            </a:gs>
          </a:gsLst>
          <a:path path="circle">
            <a:fillToRect l="65000" b="98000"/>
          </a:path>
        </a:gradFill>
        <a:blipFill>
          <a:blip xmlns:r="http://schemas.openxmlformats.org/officeDocument/2006/relationships" r:embed="rId1">
            <a:duotone>
              <a:schemeClr val="phClr">
                <a:shade val="60000"/>
                <a:satMod val="110000"/>
              </a:schemeClr>
              <a:schemeClr val="phClr">
                <a:tint val="95000"/>
              </a:schemeClr>
            </a:duotone>
          </a:blip>
          <a:tile tx="0" ty="0" sx="50000" sy="50000" flip="none" algn="tl"/>
        </a:blip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Concourse</Template>
  <TotalTime>8997</TotalTime>
  <Words>1261</Words>
  <Application>Microsoft Office PowerPoint</Application>
  <PresentationFormat>全屏显示(4:3)</PresentationFormat>
  <Paragraphs>260</Paragraphs>
  <Slides>24</Slides>
  <Notes>12</Notes>
  <HiddenSlides>3</HiddenSlides>
  <MMClips>0</MMClips>
  <ScaleCrop>false</ScaleCrop>
  <HeadingPairs>
    <vt:vector size="8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3</vt:i4>
      </vt:variant>
      <vt:variant>
        <vt:lpstr>嵌入 OLE 服务器</vt:lpstr>
      </vt:variant>
      <vt:variant>
        <vt:i4>3</vt:i4>
      </vt:variant>
      <vt:variant>
        <vt:lpstr>幻灯片标题</vt:lpstr>
      </vt:variant>
      <vt:variant>
        <vt:i4>24</vt:i4>
      </vt:variant>
    </vt:vector>
  </HeadingPairs>
  <TitlesOfParts>
    <vt:vector size="41" baseType="lpstr">
      <vt:lpstr>Arial</vt:lpstr>
      <vt:lpstr>楷体_GB2312</vt:lpstr>
      <vt:lpstr>Times New Roman</vt:lpstr>
      <vt:lpstr>Wingdings 3</vt:lpstr>
      <vt:lpstr>Verdana</vt:lpstr>
      <vt:lpstr>Wingdings 2</vt:lpstr>
      <vt:lpstr>Calibri</vt:lpstr>
      <vt:lpstr>Lucida Sans Unicode</vt:lpstr>
      <vt:lpstr>黑体</vt:lpstr>
      <vt:lpstr>Wingdings</vt:lpstr>
      <vt:lpstr>Symbol</vt:lpstr>
      <vt:lpstr>聚合</vt:lpstr>
      <vt:lpstr>2_聚合</vt:lpstr>
      <vt:lpstr>1_聚合</vt:lpstr>
      <vt:lpstr>MathType 6.0 Equation</vt:lpstr>
      <vt:lpstr>MathType 5.0 Equation</vt:lpstr>
      <vt:lpstr>Equation</vt:lpstr>
      <vt:lpstr>第五章    定积分</vt:lpstr>
      <vt:lpstr>前言</vt:lpstr>
      <vt:lpstr>前言</vt:lpstr>
      <vt:lpstr>一、无穷限的反常积分</vt:lpstr>
      <vt:lpstr>一、无穷限的反常积分</vt:lpstr>
      <vt:lpstr>一、无穷限的反常积分</vt:lpstr>
      <vt:lpstr>一、无穷限的反常积分</vt:lpstr>
      <vt:lpstr>幻灯片 8</vt:lpstr>
      <vt:lpstr>幻灯片 9</vt:lpstr>
      <vt:lpstr>思考题</vt:lpstr>
      <vt:lpstr>幻灯片 11</vt:lpstr>
      <vt:lpstr>二、无界函数的反常积分</vt:lpstr>
      <vt:lpstr>幻灯片 13</vt:lpstr>
      <vt:lpstr>函数            、                    的图形</vt:lpstr>
      <vt:lpstr>二、无界函数的反常积分</vt:lpstr>
      <vt:lpstr>无界函数的反常积分</vt:lpstr>
      <vt:lpstr>思考题</vt:lpstr>
      <vt:lpstr>幻灯片 18</vt:lpstr>
      <vt:lpstr>幻灯片 19</vt:lpstr>
      <vt:lpstr>幻灯片 20</vt:lpstr>
      <vt:lpstr>幻灯片 21</vt:lpstr>
      <vt:lpstr>幻灯片 22</vt:lpstr>
      <vt:lpstr>结论</vt:lpstr>
      <vt:lpstr>作业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高等数学（上册）</dc:title>
  <dc:creator>cjl</dc:creator>
  <cp:lastModifiedBy>SONY</cp:lastModifiedBy>
  <cp:revision>701</cp:revision>
  <dcterms:created xsi:type="dcterms:W3CDTF">2010-09-04T05:21:04Z</dcterms:created>
  <dcterms:modified xsi:type="dcterms:W3CDTF">2022-12-05T17:58:24Z</dcterms:modified>
</cp:coreProperties>
</file>