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theme/theme4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notesSlides/notesSlide2.xml" ContentType="application/vnd.openxmlformats-officedocument.presentationml.notesSl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Lst>
  <p:notesMasterIdLst>
    <p:notesMasterId r:id="rId73"/>
  </p:notesMasterIdLst>
  <p:sldIdLst>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77" r:id="rId64"/>
    <p:sldId id="278" r:id="rId65"/>
    <p:sldId id="279" r:id="rId66"/>
    <p:sldId id="280" r:id="rId67"/>
    <p:sldId id="281" r:id="rId68"/>
    <p:sldId id="282" r:id="rId69"/>
    <p:sldId id="283" r:id="rId70"/>
    <p:sldId id="284" r:id="rId71"/>
    <p:sldId id="285"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 Target="slides/slide4.xml"/><Relationship Id="rId50" Type="http://schemas.openxmlformats.org/officeDocument/2006/relationships/slide" Target="slides/slide7.xml"/><Relationship Id="rId55" Type="http://schemas.openxmlformats.org/officeDocument/2006/relationships/slide" Target="slides/slide12.xml"/><Relationship Id="rId63" Type="http://schemas.openxmlformats.org/officeDocument/2006/relationships/slide" Target="slides/slide20.xml"/><Relationship Id="rId68" Type="http://schemas.openxmlformats.org/officeDocument/2006/relationships/slide" Target="slides/slide25.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2.xml"/><Relationship Id="rId53" Type="http://schemas.openxmlformats.org/officeDocument/2006/relationships/slide" Target="slides/slide10.xml"/><Relationship Id="rId58" Type="http://schemas.openxmlformats.org/officeDocument/2006/relationships/slide" Target="slides/slide15.xml"/><Relationship Id="rId66" Type="http://schemas.openxmlformats.org/officeDocument/2006/relationships/slide" Target="slides/slide23.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6.xml"/><Relationship Id="rId57" Type="http://schemas.openxmlformats.org/officeDocument/2006/relationships/slide" Target="slides/slide14.xml"/><Relationship Id="rId61"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xml"/><Relationship Id="rId52" Type="http://schemas.openxmlformats.org/officeDocument/2006/relationships/slide" Target="slides/slide9.xml"/><Relationship Id="rId60" Type="http://schemas.openxmlformats.org/officeDocument/2006/relationships/slide" Target="slides/slide17.xml"/><Relationship Id="rId65" Type="http://schemas.openxmlformats.org/officeDocument/2006/relationships/slide" Target="slides/slide22.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 Target="slides/slide5.xml"/><Relationship Id="rId56" Type="http://schemas.openxmlformats.org/officeDocument/2006/relationships/slide" Target="slides/slide13.xml"/><Relationship Id="rId64" Type="http://schemas.openxmlformats.org/officeDocument/2006/relationships/slide" Target="slides/slide21.xml"/><Relationship Id="rId69" Type="http://schemas.openxmlformats.org/officeDocument/2006/relationships/slide" Target="slides/slide26.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8.xml"/><Relationship Id="rId72" Type="http://schemas.openxmlformats.org/officeDocument/2006/relationships/slide" Target="slides/slide2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3.xml"/><Relationship Id="rId59" Type="http://schemas.openxmlformats.org/officeDocument/2006/relationships/slide" Target="slides/slide16.xml"/><Relationship Id="rId67" Type="http://schemas.openxmlformats.org/officeDocument/2006/relationships/slide" Target="slides/slide24.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1.xml"/><Relationship Id="rId62" Type="http://schemas.openxmlformats.org/officeDocument/2006/relationships/slide" Target="slides/slide19.xml"/><Relationship Id="rId70" Type="http://schemas.openxmlformats.org/officeDocument/2006/relationships/slide" Target="slides/slide2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4.e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22.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5.wmf"/><Relationship Id="rId3" Type="http://schemas.openxmlformats.org/officeDocument/2006/relationships/image" Target="../media/image125.wmf"/><Relationship Id="rId7" Type="http://schemas.openxmlformats.org/officeDocument/2006/relationships/image" Target="../media/image129.wmf"/><Relationship Id="rId12" Type="http://schemas.openxmlformats.org/officeDocument/2006/relationships/image" Target="../media/image134.w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image" Target="../media/image138.wmf"/><Relationship Id="rId7" Type="http://schemas.openxmlformats.org/officeDocument/2006/relationships/image" Target="../media/image134.wmf"/><Relationship Id="rId2" Type="http://schemas.openxmlformats.org/officeDocument/2006/relationships/image" Target="../media/image137.emf"/><Relationship Id="rId1" Type="http://schemas.openxmlformats.org/officeDocument/2006/relationships/image" Target="../media/image136.emf"/><Relationship Id="rId6" Type="http://schemas.openxmlformats.org/officeDocument/2006/relationships/image" Target="../media/image133.wmf"/><Relationship Id="rId5" Type="http://schemas.openxmlformats.org/officeDocument/2006/relationships/image" Target="../media/image132.wmf"/><Relationship Id="rId10" Type="http://schemas.openxmlformats.org/officeDocument/2006/relationships/image" Target="../media/image140.emf"/><Relationship Id="rId4" Type="http://schemas.openxmlformats.org/officeDocument/2006/relationships/image" Target="../media/image131.wmf"/><Relationship Id="rId9" Type="http://schemas.openxmlformats.org/officeDocument/2006/relationships/image" Target="../media/image139.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image" Target="../media/image153.wmf"/><Relationship Id="rId18" Type="http://schemas.openxmlformats.org/officeDocument/2006/relationships/image" Target="../media/image158.wmf"/><Relationship Id="rId3" Type="http://schemas.openxmlformats.org/officeDocument/2006/relationships/image" Target="../media/image143.emf"/><Relationship Id="rId21" Type="http://schemas.openxmlformats.org/officeDocument/2006/relationships/image" Target="../media/image161.wmf"/><Relationship Id="rId7" Type="http://schemas.openxmlformats.org/officeDocument/2006/relationships/image" Target="../media/image147.wmf"/><Relationship Id="rId12" Type="http://schemas.openxmlformats.org/officeDocument/2006/relationships/image" Target="../media/image152.wmf"/><Relationship Id="rId17" Type="http://schemas.openxmlformats.org/officeDocument/2006/relationships/image" Target="../media/image157.wmf"/><Relationship Id="rId2" Type="http://schemas.openxmlformats.org/officeDocument/2006/relationships/image" Target="../media/image142.emf"/><Relationship Id="rId16" Type="http://schemas.openxmlformats.org/officeDocument/2006/relationships/image" Target="../media/image156.wmf"/><Relationship Id="rId20" Type="http://schemas.openxmlformats.org/officeDocument/2006/relationships/image" Target="../media/image160.wmf"/><Relationship Id="rId1" Type="http://schemas.openxmlformats.org/officeDocument/2006/relationships/image" Target="../media/image141.emf"/><Relationship Id="rId6" Type="http://schemas.openxmlformats.org/officeDocument/2006/relationships/image" Target="../media/image146.wmf"/><Relationship Id="rId11" Type="http://schemas.openxmlformats.org/officeDocument/2006/relationships/image" Target="../media/image151.wmf"/><Relationship Id="rId5" Type="http://schemas.openxmlformats.org/officeDocument/2006/relationships/image" Target="../media/image145.emf"/><Relationship Id="rId15" Type="http://schemas.openxmlformats.org/officeDocument/2006/relationships/image" Target="../media/image155.wmf"/><Relationship Id="rId10" Type="http://schemas.openxmlformats.org/officeDocument/2006/relationships/image" Target="../media/image150.wmf"/><Relationship Id="rId19" Type="http://schemas.openxmlformats.org/officeDocument/2006/relationships/image" Target="../media/image159.wmf"/><Relationship Id="rId4" Type="http://schemas.openxmlformats.org/officeDocument/2006/relationships/image" Target="../media/image144.emf"/><Relationship Id="rId9" Type="http://schemas.openxmlformats.org/officeDocument/2006/relationships/image" Target="../media/image149.wmf"/><Relationship Id="rId14" Type="http://schemas.openxmlformats.org/officeDocument/2006/relationships/image" Target="../media/image15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image" Target="../media/image169.emf"/><Relationship Id="rId18" Type="http://schemas.openxmlformats.org/officeDocument/2006/relationships/image" Target="../media/image174.emf"/><Relationship Id="rId3" Type="http://schemas.openxmlformats.org/officeDocument/2006/relationships/image" Target="../media/image164.emf"/><Relationship Id="rId21" Type="http://schemas.openxmlformats.org/officeDocument/2006/relationships/image" Target="../media/image177.emf"/><Relationship Id="rId7" Type="http://schemas.openxmlformats.org/officeDocument/2006/relationships/image" Target="../media/image152.wmf"/><Relationship Id="rId12" Type="http://schemas.openxmlformats.org/officeDocument/2006/relationships/image" Target="../media/image168.wmf"/><Relationship Id="rId17" Type="http://schemas.openxmlformats.org/officeDocument/2006/relationships/image" Target="../media/image173.wmf"/><Relationship Id="rId2" Type="http://schemas.openxmlformats.org/officeDocument/2006/relationships/image" Target="../media/image163.emf"/><Relationship Id="rId16" Type="http://schemas.openxmlformats.org/officeDocument/2006/relationships/image" Target="../media/image172.wmf"/><Relationship Id="rId20" Type="http://schemas.openxmlformats.org/officeDocument/2006/relationships/image" Target="../media/image176.emf"/><Relationship Id="rId1" Type="http://schemas.openxmlformats.org/officeDocument/2006/relationships/image" Target="../media/image162.emf"/><Relationship Id="rId6" Type="http://schemas.openxmlformats.org/officeDocument/2006/relationships/image" Target="../media/image150.wmf"/><Relationship Id="rId11" Type="http://schemas.openxmlformats.org/officeDocument/2006/relationships/image" Target="../media/image167.wmf"/><Relationship Id="rId5" Type="http://schemas.openxmlformats.org/officeDocument/2006/relationships/image" Target="../media/image147.wmf"/><Relationship Id="rId15" Type="http://schemas.openxmlformats.org/officeDocument/2006/relationships/image" Target="../media/image171.wmf"/><Relationship Id="rId10" Type="http://schemas.openxmlformats.org/officeDocument/2006/relationships/image" Target="../media/image166.wmf"/><Relationship Id="rId19" Type="http://schemas.openxmlformats.org/officeDocument/2006/relationships/image" Target="../media/image175.emf"/><Relationship Id="rId4" Type="http://schemas.openxmlformats.org/officeDocument/2006/relationships/image" Target="../media/image165.emf"/><Relationship Id="rId9" Type="http://schemas.openxmlformats.org/officeDocument/2006/relationships/image" Target="../media/image157.wmf"/><Relationship Id="rId14" Type="http://schemas.openxmlformats.org/officeDocument/2006/relationships/image" Target="../media/image170.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85.emf"/><Relationship Id="rId3" Type="http://schemas.openxmlformats.org/officeDocument/2006/relationships/image" Target="../media/image180.wmf"/><Relationship Id="rId7" Type="http://schemas.openxmlformats.org/officeDocument/2006/relationships/image" Target="../media/image184.e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emf"/><Relationship Id="rId4" Type="http://schemas.openxmlformats.org/officeDocument/2006/relationships/image" Target="../media/image181.wmf"/><Relationship Id="rId9" Type="http://schemas.openxmlformats.org/officeDocument/2006/relationships/image" Target="../media/image18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emf"/><Relationship Id="rId1" Type="http://schemas.openxmlformats.org/officeDocument/2006/relationships/image" Target="../media/image187.emf"/><Relationship Id="rId4" Type="http://schemas.openxmlformats.org/officeDocument/2006/relationships/image" Target="../media/image1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93.emf"/><Relationship Id="rId2" Type="http://schemas.openxmlformats.org/officeDocument/2006/relationships/image" Target="../media/image192.wmf"/><Relationship Id="rId1" Type="http://schemas.openxmlformats.org/officeDocument/2006/relationships/image" Target="../media/image191.emf"/><Relationship Id="rId4" Type="http://schemas.openxmlformats.org/officeDocument/2006/relationships/image" Target="../media/image19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e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emf"/><Relationship Id="rId4" Type="http://schemas.openxmlformats.org/officeDocument/2006/relationships/image" Target="../media/image13.wmf"/><Relationship Id="rId9"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image" Target="../media/image215.emf"/><Relationship Id="rId3" Type="http://schemas.openxmlformats.org/officeDocument/2006/relationships/image" Target="../media/image205.wmf"/><Relationship Id="rId7" Type="http://schemas.openxmlformats.org/officeDocument/2006/relationships/image" Target="../media/image209.emf"/><Relationship Id="rId12" Type="http://schemas.openxmlformats.org/officeDocument/2006/relationships/image" Target="../media/image214.wmf"/><Relationship Id="rId2" Type="http://schemas.openxmlformats.org/officeDocument/2006/relationships/image" Target="../media/image204.emf"/><Relationship Id="rId16" Type="http://schemas.openxmlformats.org/officeDocument/2006/relationships/image" Target="../media/image218.emf"/><Relationship Id="rId1" Type="http://schemas.openxmlformats.org/officeDocument/2006/relationships/image" Target="../media/image203.wmf"/><Relationship Id="rId6" Type="http://schemas.openxmlformats.org/officeDocument/2006/relationships/image" Target="../media/image208.wmf"/><Relationship Id="rId11" Type="http://schemas.openxmlformats.org/officeDocument/2006/relationships/image" Target="../media/image213.wmf"/><Relationship Id="rId5" Type="http://schemas.openxmlformats.org/officeDocument/2006/relationships/image" Target="../media/image207.wmf"/><Relationship Id="rId15" Type="http://schemas.openxmlformats.org/officeDocument/2006/relationships/image" Target="../media/image217.emf"/><Relationship Id="rId10" Type="http://schemas.openxmlformats.org/officeDocument/2006/relationships/image" Target="../media/image212.wmf"/><Relationship Id="rId4" Type="http://schemas.openxmlformats.org/officeDocument/2006/relationships/image" Target="../media/image206.emf"/><Relationship Id="rId9" Type="http://schemas.openxmlformats.org/officeDocument/2006/relationships/image" Target="../media/image211.wmf"/><Relationship Id="rId14" Type="http://schemas.openxmlformats.org/officeDocument/2006/relationships/image" Target="../media/image216.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27.wmf"/><Relationship Id="rId13" Type="http://schemas.openxmlformats.org/officeDocument/2006/relationships/image" Target="../media/image232.wmf"/><Relationship Id="rId3" Type="http://schemas.openxmlformats.org/officeDocument/2006/relationships/image" Target="../media/image222.emf"/><Relationship Id="rId7" Type="http://schemas.openxmlformats.org/officeDocument/2006/relationships/image" Target="../media/image226.wmf"/><Relationship Id="rId12" Type="http://schemas.openxmlformats.org/officeDocument/2006/relationships/image" Target="../media/image231.wmf"/><Relationship Id="rId2" Type="http://schemas.openxmlformats.org/officeDocument/2006/relationships/image" Target="../media/image221.emf"/><Relationship Id="rId1" Type="http://schemas.openxmlformats.org/officeDocument/2006/relationships/image" Target="../media/image220.emf"/><Relationship Id="rId6" Type="http://schemas.openxmlformats.org/officeDocument/2006/relationships/image" Target="../media/image225.wmf"/><Relationship Id="rId11" Type="http://schemas.openxmlformats.org/officeDocument/2006/relationships/image" Target="../media/image230.wmf"/><Relationship Id="rId5" Type="http://schemas.openxmlformats.org/officeDocument/2006/relationships/image" Target="../media/image224.wmf"/><Relationship Id="rId15" Type="http://schemas.openxmlformats.org/officeDocument/2006/relationships/image" Target="../media/image234.wmf"/><Relationship Id="rId10" Type="http://schemas.openxmlformats.org/officeDocument/2006/relationships/image" Target="../media/image229.wmf"/><Relationship Id="rId4" Type="http://schemas.openxmlformats.org/officeDocument/2006/relationships/image" Target="../media/image223.emf"/><Relationship Id="rId9" Type="http://schemas.openxmlformats.org/officeDocument/2006/relationships/image" Target="../media/image228.wmf"/><Relationship Id="rId14" Type="http://schemas.openxmlformats.org/officeDocument/2006/relationships/image" Target="../media/image23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image" Target="../media/image246.wmf"/><Relationship Id="rId3" Type="http://schemas.openxmlformats.org/officeDocument/2006/relationships/image" Target="../media/image238.emf"/><Relationship Id="rId7" Type="http://schemas.openxmlformats.org/officeDocument/2006/relationships/image" Target="../media/image232.wmf"/><Relationship Id="rId12" Type="http://schemas.openxmlformats.org/officeDocument/2006/relationships/image" Target="../media/image245.wmf"/><Relationship Id="rId2" Type="http://schemas.openxmlformats.org/officeDocument/2006/relationships/image" Target="../media/image237.emf"/><Relationship Id="rId16" Type="http://schemas.openxmlformats.org/officeDocument/2006/relationships/image" Target="../media/image249.wmf"/><Relationship Id="rId1" Type="http://schemas.openxmlformats.org/officeDocument/2006/relationships/image" Target="../media/image236.emf"/><Relationship Id="rId6" Type="http://schemas.openxmlformats.org/officeDocument/2006/relationships/image" Target="../media/image234.wmf"/><Relationship Id="rId11" Type="http://schemas.openxmlformats.org/officeDocument/2006/relationships/image" Target="../media/image244.wmf"/><Relationship Id="rId5" Type="http://schemas.openxmlformats.org/officeDocument/2006/relationships/image" Target="../media/image240.emf"/><Relationship Id="rId15" Type="http://schemas.openxmlformats.org/officeDocument/2006/relationships/image" Target="../media/image248.wmf"/><Relationship Id="rId10" Type="http://schemas.openxmlformats.org/officeDocument/2006/relationships/image" Target="../media/image243.wmf"/><Relationship Id="rId4" Type="http://schemas.openxmlformats.org/officeDocument/2006/relationships/image" Target="../media/image239.emf"/><Relationship Id="rId9" Type="http://schemas.openxmlformats.org/officeDocument/2006/relationships/image" Target="../media/image242.wmf"/><Relationship Id="rId14" Type="http://schemas.openxmlformats.org/officeDocument/2006/relationships/image" Target="../media/image24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57.emf"/><Relationship Id="rId3" Type="http://schemas.openxmlformats.org/officeDocument/2006/relationships/image" Target="../media/image252.emf"/><Relationship Id="rId7" Type="http://schemas.openxmlformats.org/officeDocument/2006/relationships/image" Target="../media/image256.wmf"/><Relationship Id="rId12" Type="http://schemas.openxmlformats.org/officeDocument/2006/relationships/image" Target="../media/image261.emf"/><Relationship Id="rId2" Type="http://schemas.openxmlformats.org/officeDocument/2006/relationships/image" Target="../media/image251.emf"/><Relationship Id="rId1" Type="http://schemas.openxmlformats.org/officeDocument/2006/relationships/image" Target="../media/image250.emf"/><Relationship Id="rId6" Type="http://schemas.openxmlformats.org/officeDocument/2006/relationships/image" Target="../media/image255.wmf"/><Relationship Id="rId11" Type="http://schemas.openxmlformats.org/officeDocument/2006/relationships/image" Target="../media/image260.wmf"/><Relationship Id="rId5" Type="http://schemas.openxmlformats.org/officeDocument/2006/relationships/image" Target="../media/image254.wmf"/><Relationship Id="rId10" Type="http://schemas.openxmlformats.org/officeDocument/2006/relationships/image" Target="../media/image259.wmf"/><Relationship Id="rId4" Type="http://schemas.openxmlformats.org/officeDocument/2006/relationships/image" Target="../media/image253.wmf"/><Relationship Id="rId9" Type="http://schemas.openxmlformats.org/officeDocument/2006/relationships/image" Target="../media/image25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image" Target="../media/image262.emf"/><Relationship Id="rId4" Type="http://schemas.openxmlformats.org/officeDocument/2006/relationships/image" Target="../media/image265.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30.wmf"/><Relationship Id="rId3" Type="http://schemas.openxmlformats.org/officeDocument/2006/relationships/image" Target="../media/image23.emf"/><Relationship Id="rId7" Type="http://schemas.openxmlformats.org/officeDocument/2006/relationships/image" Target="../media/image27.wmf"/><Relationship Id="rId12" Type="http://schemas.openxmlformats.org/officeDocument/2006/relationships/image" Target="../media/image29.wmf"/><Relationship Id="rId2" Type="http://schemas.openxmlformats.org/officeDocument/2006/relationships/image" Target="../media/image22.emf"/><Relationship Id="rId1" Type="http://schemas.openxmlformats.org/officeDocument/2006/relationships/image" Target="../media/image21.wmf"/><Relationship Id="rId6" Type="http://schemas.openxmlformats.org/officeDocument/2006/relationships/image" Target="../media/image26.emf"/><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image" Target="../media/image18.wmf"/><Relationship Id="rId4" Type="http://schemas.openxmlformats.org/officeDocument/2006/relationships/image" Target="../media/image24.emf"/><Relationship Id="rId9" Type="http://schemas.openxmlformats.org/officeDocument/2006/relationships/image" Target="../media/image17.wmf"/><Relationship Id="rId1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18" Type="http://schemas.openxmlformats.org/officeDocument/2006/relationships/image" Target="../media/image46.wmf"/><Relationship Id="rId3" Type="http://schemas.openxmlformats.org/officeDocument/2006/relationships/image" Target="../media/image17.wmf"/><Relationship Id="rId21" Type="http://schemas.openxmlformats.org/officeDocument/2006/relationships/image" Target="../media/image49.emf"/><Relationship Id="rId7" Type="http://schemas.openxmlformats.org/officeDocument/2006/relationships/image" Target="../media/image35.wmf"/><Relationship Id="rId12" Type="http://schemas.openxmlformats.org/officeDocument/2006/relationships/image" Target="../media/image40.wmf"/><Relationship Id="rId17" Type="http://schemas.openxmlformats.org/officeDocument/2006/relationships/image" Target="../media/image45.wmf"/><Relationship Id="rId2" Type="http://schemas.openxmlformats.org/officeDocument/2006/relationships/image" Target="../media/image16.wmf"/><Relationship Id="rId16" Type="http://schemas.openxmlformats.org/officeDocument/2006/relationships/image" Target="../media/image44.wmf"/><Relationship Id="rId20" Type="http://schemas.openxmlformats.org/officeDocument/2006/relationships/image" Target="../media/image48.wmf"/><Relationship Id="rId1" Type="http://schemas.openxmlformats.org/officeDocument/2006/relationships/image" Target="../media/image32.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23" Type="http://schemas.openxmlformats.org/officeDocument/2006/relationships/image" Target="../media/image51.emf"/><Relationship Id="rId10" Type="http://schemas.openxmlformats.org/officeDocument/2006/relationships/image" Target="../media/image38.wmf"/><Relationship Id="rId19" Type="http://schemas.openxmlformats.org/officeDocument/2006/relationships/image" Target="../media/image47.wmf"/><Relationship Id="rId4" Type="http://schemas.openxmlformats.org/officeDocument/2006/relationships/image" Target="../media/image18.wmf"/><Relationship Id="rId9" Type="http://schemas.openxmlformats.org/officeDocument/2006/relationships/image" Target="../media/image37.wmf"/><Relationship Id="rId14" Type="http://schemas.openxmlformats.org/officeDocument/2006/relationships/image" Target="../media/image42.emf"/><Relationship Id="rId22" Type="http://schemas.openxmlformats.org/officeDocument/2006/relationships/image" Target="../media/image5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e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2.wmf"/><Relationship Id="rId18" Type="http://schemas.openxmlformats.org/officeDocument/2006/relationships/image" Target="../media/image77.wmf"/><Relationship Id="rId3" Type="http://schemas.openxmlformats.org/officeDocument/2006/relationships/image" Target="../media/image62.emf"/><Relationship Id="rId7" Type="http://schemas.openxmlformats.org/officeDocument/2006/relationships/image" Target="../media/image66.wmf"/><Relationship Id="rId12" Type="http://schemas.openxmlformats.org/officeDocument/2006/relationships/image" Target="../media/image71.wmf"/><Relationship Id="rId17" Type="http://schemas.openxmlformats.org/officeDocument/2006/relationships/image" Target="../media/image76.wmf"/><Relationship Id="rId2" Type="http://schemas.openxmlformats.org/officeDocument/2006/relationships/image" Target="../media/image61.emf"/><Relationship Id="rId16" Type="http://schemas.openxmlformats.org/officeDocument/2006/relationships/image" Target="../media/image75.wmf"/><Relationship Id="rId1" Type="http://schemas.openxmlformats.org/officeDocument/2006/relationships/image" Target="../media/image60.emf"/><Relationship Id="rId6" Type="http://schemas.openxmlformats.org/officeDocument/2006/relationships/image" Target="../media/image65.emf"/><Relationship Id="rId11" Type="http://schemas.openxmlformats.org/officeDocument/2006/relationships/image" Target="../media/image70.wmf"/><Relationship Id="rId5" Type="http://schemas.openxmlformats.org/officeDocument/2006/relationships/image" Target="../media/image64.wmf"/><Relationship Id="rId15" Type="http://schemas.openxmlformats.org/officeDocument/2006/relationships/image" Target="../media/image74.wmf"/><Relationship Id="rId10" Type="http://schemas.openxmlformats.org/officeDocument/2006/relationships/image" Target="../media/image69.wmf"/><Relationship Id="rId4" Type="http://schemas.openxmlformats.org/officeDocument/2006/relationships/image" Target="../media/image63.emf"/><Relationship Id="rId9" Type="http://schemas.openxmlformats.org/officeDocument/2006/relationships/image" Target="../media/image68.wmf"/><Relationship Id="rId14" Type="http://schemas.openxmlformats.org/officeDocument/2006/relationships/image" Target="../media/image7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9.wmf"/><Relationship Id="rId3" Type="http://schemas.openxmlformats.org/officeDocument/2006/relationships/image" Target="../media/image81.emf"/><Relationship Id="rId7" Type="http://schemas.openxmlformats.org/officeDocument/2006/relationships/image" Target="../media/image83.emf"/><Relationship Id="rId12" Type="http://schemas.openxmlformats.org/officeDocument/2006/relationships/image" Target="../media/image88.w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70.wmf"/><Relationship Id="rId11" Type="http://schemas.openxmlformats.org/officeDocument/2006/relationships/image" Target="../media/image87.wmf"/><Relationship Id="rId5" Type="http://schemas.openxmlformats.org/officeDocument/2006/relationships/image" Target="../media/image82.wmf"/><Relationship Id="rId15" Type="http://schemas.openxmlformats.org/officeDocument/2006/relationships/image" Target="../media/image91.wmf"/><Relationship Id="rId10" Type="http://schemas.openxmlformats.org/officeDocument/2006/relationships/image" Target="../media/image86.emf"/><Relationship Id="rId4" Type="http://schemas.openxmlformats.org/officeDocument/2006/relationships/image" Target="../media/image69.wmf"/><Relationship Id="rId9" Type="http://schemas.openxmlformats.org/officeDocument/2006/relationships/image" Target="../media/image85.wmf"/><Relationship Id="rId14" Type="http://schemas.openxmlformats.org/officeDocument/2006/relationships/image" Target="../media/image9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12" Type="http://schemas.openxmlformats.org/officeDocument/2006/relationships/image" Target="../media/image113.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8191B-025E-4668-8E23-2A4960075440}" type="datetimeFigureOut">
              <a:rPr lang="zh-CN" altLang="en-US" smtClean="0"/>
              <a:t>2022/3/29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5F9D08-8E35-4C17-9AA9-891FA3EB9E5F}" type="slidenum">
              <a:rPr lang="zh-CN" altLang="en-US" smtClean="0"/>
              <a:t>‹#›</a:t>
            </a:fld>
            <a:endParaRPr lang="zh-CN" altLang="en-US"/>
          </a:p>
        </p:txBody>
      </p:sp>
    </p:spTree>
    <p:extLst>
      <p:ext uri="{BB962C8B-B14F-4D97-AF65-F5344CB8AC3E}">
        <p14:creationId xmlns:p14="http://schemas.microsoft.com/office/powerpoint/2010/main" val="3079380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fld id="{61912DCA-F73C-403B-94DC-7F67BDF90A75}" type="slidenum">
              <a:rPr lang="en-US" altLang="zh-CN" sz="1200" b="0">
                <a:solidFill>
                  <a:schemeClr val="tx1"/>
                </a:solidFill>
                <a:latin typeface="Arial" panose="020B0604020202020204" pitchFamily="34" charset="0"/>
                <a:ea typeface="宋体" panose="02010600030101010101" pitchFamily="2" charset="-122"/>
              </a:rPr>
              <a:pPr/>
              <a:t>2</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89291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fld id="{67C3A562-45F4-403C-B29A-F5596491F01F}" type="slidenum">
              <a:rPr lang="en-US" altLang="zh-CN" sz="1200" b="0">
                <a:solidFill>
                  <a:schemeClr val="tx1"/>
                </a:solidFill>
                <a:latin typeface="Arial" panose="020B0604020202020204" pitchFamily="34" charset="0"/>
                <a:ea typeface="宋体" panose="02010600030101010101" pitchFamily="2" charset="-122"/>
              </a:rPr>
              <a:pPr/>
              <a:t>25</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6477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4705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42133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258348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6608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2473030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7618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128620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32133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26743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760428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337374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9651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41622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279595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7384678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86326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032336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143230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89196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228252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93130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8133932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038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01843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023065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206359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32707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539431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2182459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13515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0469495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01837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9804119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7950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4719815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18899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33292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937695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7056254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606632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4935112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317019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84473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293882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23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593246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641014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7303800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439709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96109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8875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9807289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6373237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068896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429388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6279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372116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1209694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6990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0986445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221891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1455047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718032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517289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3346863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759205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4248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179412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46972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000192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3178183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06280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3242233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562459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515374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845147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523857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8883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595655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594273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4570164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983096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65088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304045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09327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2063282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455481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080275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4688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5341026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517117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314986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033672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819674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932407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426411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0883780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02234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2224268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32973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38259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827233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25904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249954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1074905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09931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6233650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407212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6749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8360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2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96610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6161138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2701128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5861520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514012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533545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678144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2034019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7115991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5523533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926323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88068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5305126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5984883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94301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702563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3386674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19030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8004301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17441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3629862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150184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98764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889378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581517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091981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71587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29058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3750855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7071682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440625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684168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806695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63536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373884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045423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3179045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57620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43615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4145469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01939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3071617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0921700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5324662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0309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183455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442281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7966316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351377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0197063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06179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320801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9461106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60378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388650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11740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9841296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476346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762398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990651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5169719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68099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236046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583735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944621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9946163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951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6858406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132501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8996911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121503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526689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768148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9427229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05168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6566901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609414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9515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6359816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249624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21736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1712155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0723774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0597281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475471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91457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2790589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434921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698863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479196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3843579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333652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1910484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1937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8261383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2112095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0035864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267673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351712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604106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979483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575562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289725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964518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082085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6595359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86821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704903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1806690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800648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8641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418489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4618879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227293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724841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547783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4580040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65780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1269584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3731928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9948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9977401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93802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630554"/>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386826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871533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1811676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4408090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303545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5547784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85583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8489953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883141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9573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9067902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8155291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3365374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473099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999318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1878959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8116794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884648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09336291"/>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921508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730831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4806251"/>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4296710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61691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1630169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0884877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03497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57338282"/>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225831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9787816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1113864"/>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67066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66043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1715094"/>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465430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9943934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08179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2661245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5063170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498904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165126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215576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2352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8784051"/>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677788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7491870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87538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56751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15918618"/>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704599"/>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9593278"/>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640614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2127899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0820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106727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8695787"/>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5487129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519763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46444377"/>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87960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252288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3796378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59648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5103072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27001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14011971"/>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0482334"/>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833159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580942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263029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65575365"/>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63653720"/>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219221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608831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38188910"/>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0553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398543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4407053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1482607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11074953"/>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2342593"/>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2422724"/>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52741023"/>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6281885"/>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46494202"/>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11028802"/>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5850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92607068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77364987"/>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330877"/>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84402597"/>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50310726"/>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20488782"/>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645398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88776385"/>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21976047"/>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50767846"/>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8454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2484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06806"/>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853672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2136383"/>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1355357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12869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155074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95264959"/>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106190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7369431"/>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089681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458601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2099901"/>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079634"/>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56031944"/>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6017152"/>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5689911"/>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7441536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385282"/>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52861887"/>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6121734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802653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83206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4818817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011677"/>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27806130"/>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935217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4453491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18025176"/>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0120982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1215679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642643"/>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38657012"/>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447105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943260"/>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64575239"/>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8781598"/>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220293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48815050"/>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149229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95949624"/>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881071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3768129"/>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20637428"/>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9591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89651288"/>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0904734"/>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7089708"/>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84447784"/>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3197048"/>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578729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1811084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2579753"/>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8354361"/>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4241775"/>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8932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60890611"/>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15449400"/>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881645"/>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82585849"/>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5097712"/>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97374080"/>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7400097"/>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53294753"/>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553035365"/>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5522719"/>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637627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9209678"/>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6606705"/>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4551956"/>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95369761"/>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161124"/>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0589864"/>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57227533"/>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5609699"/>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40610682"/>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68359340"/>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656501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228152"/>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7650244"/>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48758728"/>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278088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7865308"/>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87134984"/>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54961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75075757"/>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54582196"/>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8254598"/>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67095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7011397"/>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574899"/>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82118294"/>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4332790"/>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80317974"/>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73817816"/>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452609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149579"/>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2783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96988150"/>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5983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60857748"/>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028514"/>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4792352"/>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51610479"/>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12497356"/>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58140843"/>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54564241"/>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108010"/>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1887725"/>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86987995"/>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47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96327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5168716"/>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19767649"/>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33770167"/>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8534558"/>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0548912"/>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9112070"/>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871103757"/>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91366144"/>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21544353"/>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2285927"/>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03491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9746259"/>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28019636"/>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004538"/>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86365064"/>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38649114"/>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43658578"/>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565947"/>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80597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15387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65792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715651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3994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452079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81799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77574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564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653837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971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1109651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26900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209018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8127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677850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743760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9623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13400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842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9171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85628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486940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49617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029918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2472807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017262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911328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15605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243155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22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023283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99629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80882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23802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8982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24262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7207833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844046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738876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11235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58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854824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145440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093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747124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684579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93028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251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487468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9058609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4500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29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6" Type="http://schemas.openxmlformats.org/officeDocument/2006/relationships/image" Target="../media/image3.emf"/><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emf"/><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6" Type="http://schemas.openxmlformats.org/officeDocument/2006/relationships/image" Target="../media/image3.emf"/><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image" Target="../media/image2.emf"/><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emf"/></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6" Type="http://schemas.openxmlformats.org/officeDocument/2006/relationships/image" Target="../media/image3.emf"/><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2.emf"/><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emf"/></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6" Type="http://schemas.openxmlformats.org/officeDocument/2006/relationships/image" Target="../media/image3.emf"/><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image" Target="../media/image2.emf"/><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emf"/></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6" Type="http://schemas.openxmlformats.org/officeDocument/2006/relationships/image" Target="../media/image3.emf"/><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image" Target="../media/image2.emf"/><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emf"/></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6" Type="http://schemas.openxmlformats.org/officeDocument/2006/relationships/image" Target="../media/image3.emf"/><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5" Type="http://schemas.openxmlformats.org/officeDocument/2006/relationships/image" Target="../media/image2.emf"/><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1.emf"/></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6" Type="http://schemas.openxmlformats.org/officeDocument/2006/relationships/image" Target="../media/image3.emf"/><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5" Type="http://schemas.openxmlformats.org/officeDocument/2006/relationships/image" Target="../media/image2.emf"/><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emf"/></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6" Type="http://schemas.openxmlformats.org/officeDocument/2006/relationships/image" Target="../media/image3.emf"/><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5" Type="http://schemas.openxmlformats.org/officeDocument/2006/relationships/image" Target="../media/image2.emf"/><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1.emf"/></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6" Type="http://schemas.openxmlformats.org/officeDocument/2006/relationships/image" Target="../media/image3.emf"/><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5" Type="http://schemas.openxmlformats.org/officeDocument/2006/relationships/image" Target="../media/image2.emf"/><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image" Target="../media/image1.emf"/></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6" Type="http://schemas.openxmlformats.org/officeDocument/2006/relationships/image" Target="../media/image3.emf"/><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5" Type="http://schemas.openxmlformats.org/officeDocument/2006/relationships/image" Target="../media/image2.emf"/><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e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6" Type="http://schemas.openxmlformats.org/officeDocument/2006/relationships/image" Target="../media/image3.emf"/><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5" Type="http://schemas.openxmlformats.org/officeDocument/2006/relationships/image" Target="../media/image2.emf"/><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image" Target="../media/image1.emf"/></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6" Type="http://schemas.openxmlformats.org/officeDocument/2006/relationships/image" Target="../media/image3.emf"/><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5" Type="http://schemas.openxmlformats.org/officeDocument/2006/relationships/image" Target="../media/image2.emf"/><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emf"/></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6" Type="http://schemas.openxmlformats.org/officeDocument/2006/relationships/image" Target="../media/image3.emf"/><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5" Type="http://schemas.openxmlformats.org/officeDocument/2006/relationships/image" Target="../media/image2.emf"/><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emf"/></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6" Type="http://schemas.openxmlformats.org/officeDocument/2006/relationships/image" Target="../media/image3.emf"/><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5" Type="http://schemas.openxmlformats.org/officeDocument/2006/relationships/image" Target="../media/image2.emf"/><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image" Target="../media/image1.emf"/></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6" Type="http://schemas.openxmlformats.org/officeDocument/2006/relationships/image" Target="../media/image3.emf"/><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5" Type="http://schemas.openxmlformats.org/officeDocument/2006/relationships/image" Target="../media/image2.emf"/><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 Id="rId14" Type="http://schemas.openxmlformats.org/officeDocument/2006/relationships/image" Target="../media/image1.emf"/></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6" Type="http://schemas.openxmlformats.org/officeDocument/2006/relationships/image" Target="../media/image3.emf"/><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5" Type="http://schemas.openxmlformats.org/officeDocument/2006/relationships/image" Target="../media/image2.emf"/><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 Id="rId14" Type="http://schemas.openxmlformats.org/officeDocument/2006/relationships/image" Target="../media/image1.emf"/></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6" Type="http://schemas.openxmlformats.org/officeDocument/2006/relationships/image" Target="../media/image3.emf"/><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5" Type="http://schemas.openxmlformats.org/officeDocument/2006/relationships/image" Target="../media/image2.emf"/><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emf"/></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6" Type="http://schemas.openxmlformats.org/officeDocument/2006/relationships/image" Target="../media/image3.emf"/><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5" Type="http://schemas.openxmlformats.org/officeDocument/2006/relationships/image" Target="../media/image2.emf"/><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 Id="rId14" Type="http://schemas.openxmlformats.org/officeDocument/2006/relationships/image" Target="../media/image1.emf"/></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6" Type="http://schemas.openxmlformats.org/officeDocument/2006/relationships/image" Target="../media/image3.emf"/><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5" Type="http://schemas.openxmlformats.org/officeDocument/2006/relationships/image" Target="../media/image2.emf"/><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 Id="rId14" Type="http://schemas.openxmlformats.org/officeDocument/2006/relationships/image" Target="../media/image1.emf"/></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6" Type="http://schemas.openxmlformats.org/officeDocument/2006/relationships/image" Target="../media/image3.emf"/><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5" Type="http://schemas.openxmlformats.org/officeDocument/2006/relationships/image" Target="../media/image2.emf"/><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emf"/><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emf"/></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6" Type="http://schemas.openxmlformats.org/officeDocument/2006/relationships/image" Target="../media/image3.emf"/><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5" Type="http://schemas.openxmlformats.org/officeDocument/2006/relationships/image" Target="../media/image2.emf"/><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 Id="rId14" Type="http://schemas.openxmlformats.org/officeDocument/2006/relationships/image" Target="../media/image1.emf"/></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6" Type="http://schemas.openxmlformats.org/officeDocument/2006/relationships/image" Target="../media/image3.emf"/><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5" Type="http://schemas.openxmlformats.org/officeDocument/2006/relationships/image" Target="../media/image2.emf"/><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emf"/></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6" Type="http://schemas.openxmlformats.org/officeDocument/2006/relationships/image" Target="../media/image3.emf"/><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5" Type="http://schemas.openxmlformats.org/officeDocument/2006/relationships/image" Target="../media/image2.emf"/><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 Id="rId14" Type="http://schemas.openxmlformats.org/officeDocument/2006/relationships/image" Target="../media/image1.emf"/></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6" Type="http://schemas.openxmlformats.org/officeDocument/2006/relationships/image" Target="../media/image3.emf"/><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5" Type="http://schemas.openxmlformats.org/officeDocument/2006/relationships/image" Target="../media/image2.emf"/><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emf"/></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6" Type="http://schemas.openxmlformats.org/officeDocument/2006/relationships/image" Target="../media/image3.emf"/><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5" Type="http://schemas.openxmlformats.org/officeDocument/2006/relationships/image" Target="../media/image2.emf"/><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emf"/></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6" Type="http://schemas.openxmlformats.org/officeDocument/2006/relationships/image" Target="../media/image3.emf"/><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5" Type="http://schemas.openxmlformats.org/officeDocument/2006/relationships/image" Target="../media/image2.emf"/><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 Id="rId14" Type="http://schemas.openxmlformats.org/officeDocument/2006/relationships/image" Target="../media/image1.emf"/></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6" Type="http://schemas.openxmlformats.org/officeDocument/2006/relationships/image" Target="../media/image3.emf"/><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5" Type="http://schemas.openxmlformats.org/officeDocument/2006/relationships/image" Target="../media/image2.emf"/><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 Id="rId14" Type="http://schemas.openxmlformats.org/officeDocument/2006/relationships/image" Target="../media/image1.emf"/></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6" Type="http://schemas.openxmlformats.org/officeDocument/2006/relationships/image" Target="../media/image3.emf"/><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5" Type="http://schemas.openxmlformats.org/officeDocument/2006/relationships/image" Target="../media/image2.emf"/><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 Id="rId14" Type="http://schemas.openxmlformats.org/officeDocument/2006/relationships/image" Target="../media/image1.emf"/></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6" Type="http://schemas.openxmlformats.org/officeDocument/2006/relationships/image" Target="../media/image3.emf"/><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5" Type="http://schemas.openxmlformats.org/officeDocument/2006/relationships/image" Target="../media/image2.emf"/><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 Id="rId14" Type="http://schemas.openxmlformats.org/officeDocument/2006/relationships/image" Target="../media/image1.emf"/></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6" Type="http://schemas.openxmlformats.org/officeDocument/2006/relationships/image" Target="../media/image3.emf"/><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5" Type="http://schemas.openxmlformats.org/officeDocument/2006/relationships/image" Target="../media/image2.emf"/><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 Id="rId14"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emf"/><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emf"/><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emf"/></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6" Type="http://schemas.openxmlformats.org/officeDocument/2006/relationships/image" Target="../media/image3.emf"/><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5" Type="http://schemas.openxmlformats.org/officeDocument/2006/relationships/image" Target="../media/image2.emf"/><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 Id="rId14" Type="http://schemas.openxmlformats.org/officeDocument/2006/relationships/image" Target="../media/image1.emf"/></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6" Type="http://schemas.openxmlformats.org/officeDocument/2006/relationships/image" Target="../media/image3.emf"/><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5" Type="http://schemas.openxmlformats.org/officeDocument/2006/relationships/image" Target="../media/image2.emf"/><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 Id="rId14" Type="http://schemas.openxmlformats.org/officeDocument/2006/relationships/image" Target="../media/image1.emf"/></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6" Type="http://schemas.openxmlformats.org/officeDocument/2006/relationships/image" Target="../media/image3.emf"/><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5" Type="http://schemas.openxmlformats.org/officeDocument/2006/relationships/image" Target="../media/image2.emf"/><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 Id="rId14" Type="http://schemas.openxmlformats.org/officeDocument/2006/relationships/image" Target="../media/image1.emf"/></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6" Type="http://schemas.openxmlformats.org/officeDocument/2006/relationships/image" Target="../media/image3.emf"/><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5" Type="http://schemas.openxmlformats.org/officeDocument/2006/relationships/image" Target="../media/image2.emf"/><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emf"/><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emf"/><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6" Type="http://schemas.openxmlformats.org/officeDocument/2006/relationships/image" Target="../media/image3.emf"/><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emf"/><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6" Type="http://schemas.openxmlformats.org/officeDocument/2006/relationships/image" Target="../media/image3.emf"/><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emf"/><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image" Target="../media/image3.emf"/><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emf"/><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e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6" Type="http://schemas.openxmlformats.org/officeDocument/2006/relationships/image" Target="../media/image3.emf"/><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emf"/><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223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756390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1586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8874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84154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4134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04927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07610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859924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53969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10288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0614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34132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44860"/>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92289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74510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96011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11055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8070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587500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1314181"/>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189731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1367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98159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631727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477746"/>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2557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6965815"/>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980136"/>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2203092"/>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883449"/>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787437"/>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422975"/>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76380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419863"/>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97696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058344"/>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327950"/>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83800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9581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6216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24420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Freeform 2"/>
          <p:cNvSpPr>
            <a:spLocks/>
          </p:cNvSpPr>
          <p:nvPr/>
        </p:nvSpPr>
        <p:spPr bwMode="auto">
          <a:xfrm>
            <a:off x="266701" y="0"/>
            <a:ext cx="1028700" cy="908050"/>
          </a:xfrm>
          <a:custGeom>
            <a:avLst/>
            <a:gdLst>
              <a:gd name="T0" fmla="*/ 771525 w 1728"/>
              <a:gd name="T1" fmla="*/ 0 h 735"/>
              <a:gd name="T2" fmla="*/ 771525 w 1728"/>
              <a:gd name="T3" fmla="*/ 593012 h 735"/>
              <a:gd name="T4" fmla="*/ 169664 w 1728"/>
              <a:gd name="T5" fmla="*/ 595483 h 735"/>
              <a:gd name="T6" fmla="*/ 158055 w 1728"/>
              <a:gd name="T7" fmla="*/ 593012 h 735"/>
              <a:gd name="T8" fmla="*/ 137517 w 1728"/>
              <a:gd name="T9" fmla="*/ 604131 h 735"/>
              <a:gd name="T10" fmla="*/ 109835 w 1728"/>
              <a:gd name="T11" fmla="*/ 656020 h 735"/>
              <a:gd name="T12" fmla="*/ 91976 w 1728"/>
              <a:gd name="T13" fmla="*/ 737559 h 735"/>
              <a:gd name="T14" fmla="*/ 85725 w 1728"/>
              <a:gd name="T15" fmla="*/ 822804 h 735"/>
              <a:gd name="T16" fmla="*/ 85725 w 1728"/>
              <a:gd name="T17" fmla="*/ 908050 h 735"/>
              <a:gd name="T18" fmla="*/ 0 w 1728"/>
              <a:gd name="T19" fmla="*/ 908050 h 735"/>
              <a:gd name="T20" fmla="*/ 0 w 1728"/>
              <a:gd name="T21" fmla="*/ 593012 h 735"/>
              <a:gd name="T22" fmla="*/ 0 w 1728"/>
              <a:gd name="T23" fmla="*/ 0 h 735"/>
              <a:gd name="T24" fmla="*/ 771525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800"/>
          </a:p>
        </p:txBody>
      </p:sp>
      <p:sp>
        <p:nvSpPr>
          <p:cNvPr id="519171" name="Rectangle 3"/>
          <p:cNvSpPr>
            <a:spLocks noChangeArrowheads="1"/>
          </p:cNvSpPr>
          <p:nvPr/>
        </p:nvSpPr>
        <p:spPr bwMode="auto">
          <a:xfrm>
            <a:off x="1" y="0"/>
            <a:ext cx="444500" cy="6858000"/>
          </a:xfrm>
          <a:prstGeom prst="rect">
            <a:avLst/>
          </a:prstGeom>
          <a:gradFill rotWithShape="1">
            <a:gsLst>
              <a:gs pos="0">
                <a:schemeClr val="accent2"/>
              </a:gs>
              <a:gs pos="5000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800"/>
          </a:p>
        </p:txBody>
      </p:sp>
      <p:sp>
        <p:nvSpPr>
          <p:cNvPr id="3076" name="Line 4"/>
          <p:cNvSpPr>
            <a:spLocks noChangeShapeType="1"/>
          </p:cNvSpPr>
          <p:nvPr/>
        </p:nvSpPr>
        <p:spPr bwMode="auto">
          <a:xfrm>
            <a:off x="1295401" y="620713"/>
            <a:ext cx="6049433" cy="0"/>
          </a:xfrm>
          <a:prstGeom prst="line">
            <a:avLst/>
          </a:prstGeom>
          <a:noFill/>
          <a:ln w="57150">
            <a:pattFill prst="dkHorz">
              <a:fgClr>
                <a:srgbClr val="028A8A"/>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077" name="Rectangle 5"/>
          <p:cNvSpPr>
            <a:spLocks noChangeArrowheads="1"/>
          </p:cNvSpPr>
          <p:nvPr/>
        </p:nvSpPr>
        <p:spPr bwMode="auto">
          <a:xfrm>
            <a:off x="11859685" y="5230813"/>
            <a:ext cx="95249" cy="1511300"/>
          </a:xfrm>
          <a:prstGeom prst="rect">
            <a:avLst/>
          </a:prstGeom>
          <a:gradFill rotWithShape="1">
            <a:gsLst>
              <a:gs pos="0">
                <a:schemeClr val="bg1"/>
              </a:gs>
              <a:gs pos="100000">
                <a:srgbClr val="48948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78" name="Rectangle 6"/>
          <p:cNvSpPr>
            <a:spLocks noChangeArrowheads="1"/>
          </p:cNvSpPr>
          <p:nvPr/>
        </p:nvSpPr>
        <p:spPr bwMode="auto">
          <a:xfrm>
            <a:off x="10225617" y="6526214"/>
            <a:ext cx="1919816" cy="71437"/>
          </a:xfrm>
          <a:prstGeom prst="rect">
            <a:avLst/>
          </a:prstGeom>
          <a:gradFill rotWithShape="1">
            <a:gsLst>
              <a:gs pos="0">
                <a:srgbClr val="FFFFFF"/>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nvGrpSpPr>
          <p:cNvPr id="3079" name="Group 7"/>
          <p:cNvGrpSpPr>
            <a:grpSpLocks/>
          </p:cNvGrpSpPr>
          <p:nvPr/>
        </p:nvGrpSpPr>
        <p:grpSpPr bwMode="auto">
          <a:xfrm flipV="1">
            <a:off x="431800" y="26989"/>
            <a:ext cx="863600" cy="593725"/>
            <a:chOff x="204" y="0"/>
            <a:chExt cx="408" cy="374"/>
          </a:xfrm>
        </p:grpSpPr>
        <p:sp>
          <p:nvSpPr>
            <p:cNvPr id="3084" name="Rectangle 8"/>
            <p:cNvSpPr>
              <a:spLocks noChangeArrowheads="1"/>
            </p:cNvSpPr>
            <p:nvPr userDrawn="1"/>
          </p:nvSpPr>
          <p:spPr bwMode="auto">
            <a:xfrm>
              <a:off x="204" y="0"/>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5" name="Rectangle 9"/>
            <p:cNvSpPr>
              <a:spLocks noChangeArrowheads="1"/>
            </p:cNvSpPr>
            <p:nvPr userDrawn="1"/>
          </p:nvSpPr>
          <p:spPr bwMode="auto">
            <a:xfrm>
              <a:off x="340" y="119"/>
              <a:ext cx="136" cy="119"/>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6" name="Rectangle 10"/>
            <p:cNvSpPr>
              <a:spLocks noChangeArrowheads="1"/>
            </p:cNvSpPr>
            <p:nvPr userDrawn="1"/>
          </p:nvSpPr>
          <p:spPr bwMode="auto">
            <a:xfrm>
              <a:off x="476" y="210"/>
              <a:ext cx="136" cy="164"/>
            </a:xfrm>
            <a:prstGeom prst="rect">
              <a:avLst/>
            </a:prstGeom>
            <a:solidFill>
              <a:srgbClr val="AFD7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7" name="Rectangle 11"/>
            <p:cNvSpPr>
              <a:spLocks noChangeArrowheads="1"/>
            </p:cNvSpPr>
            <p:nvPr userDrawn="1"/>
          </p:nvSpPr>
          <p:spPr bwMode="auto">
            <a:xfrm>
              <a:off x="340" y="0"/>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8" name="Rectangle 12"/>
            <p:cNvSpPr>
              <a:spLocks noChangeArrowheads="1"/>
            </p:cNvSpPr>
            <p:nvPr userDrawn="1"/>
          </p:nvSpPr>
          <p:spPr bwMode="auto">
            <a:xfrm>
              <a:off x="476" y="119"/>
              <a:ext cx="136" cy="119"/>
            </a:xfrm>
            <a:prstGeom prst="rect">
              <a:avLst/>
            </a:prstGeom>
            <a:solidFill>
              <a:srgbClr val="C8E4C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sp>
          <p:nvSpPr>
            <p:cNvPr id="3089" name="Rectangle 13"/>
            <p:cNvSpPr>
              <a:spLocks noChangeArrowheads="1"/>
            </p:cNvSpPr>
            <p:nvPr userDrawn="1"/>
          </p:nvSpPr>
          <p:spPr bwMode="auto">
            <a:xfrm>
              <a:off x="476" y="0"/>
              <a:ext cx="136" cy="119"/>
            </a:xfrm>
            <a:prstGeom prst="rect">
              <a:avLst/>
            </a:prstGeom>
            <a:solidFill>
              <a:srgbClr val="E0F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zh-CN" altLang="en-US" sz="2400"/>
            </a:p>
          </p:txBody>
        </p:sp>
      </p:grpSp>
      <p:sp>
        <p:nvSpPr>
          <p:cNvPr id="3080" name="Text Box 14"/>
          <p:cNvSpPr txBox="1">
            <a:spLocks noChangeArrowheads="1"/>
          </p:cNvSpPr>
          <p:nvPr/>
        </p:nvSpPr>
        <p:spPr bwMode="auto">
          <a:xfrm>
            <a:off x="11761114" y="4941889"/>
            <a:ext cx="430887" cy="141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sz="2400" b="1">
                <a:solidFill>
                  <a:srgbClr val="000000"/>
                </a:solidFill>
                <a:latin typeface="Times New Roman" panose="02020603050405020304" pitchFamily="18" charset="0"/>
                <a:ea typeface="楷体_GB2312" panose="02010609030101010101" pitchFamily="49" charset="-122"/>
              </a:defRPr>
            </a:lvl1pPr>
            <a:lvl2pPr marL="742950" indent="-285750" eaLnBrk="0" hangingPunct="0">
              <a:defRPr sz="2400" b="1">
                <a:solidFill>
                  <a:srgbClr val="000000"/>
                </a:solidFill>
                <a:latin typeface="Times New Roman" panose="02020603050405020304" pitchFamily="18" charset="0"/>
                <a:ea typeface="楷体_GB2312" panose="02010609030101010101" pitchFamily="49" charset="-122"/>
              </a:defRPr>
            </a:lvl2pPr>
            <a:lvl3pPr marL="1143000" indent="-228600" eaLnBrk="0" hangingPunct="0">
              <a:defRPr sz="2400" b="1">
                <a:solidFill>
                  <a:srgbClr val="000000"/>
                </a:solidFill>
                <a:latin typeface="Times New Roman" panose="02020603050405020304" pitchFamily="18" charset="0"/>
                <a:ea typeface="楷体_GB2312" panose="02010609030101010101" pitchFamily="49" charset="-122"/>
              </a:defRPr>
            </a:lvl3pPr>
            <a:lvl4pPr marL="1600200" indent="-228600" eaLnBrk="0" hangingPunct="0">
              <a:defRPr sz="2400" b="1">
                <a:solidFill>
                  <a:srgbClr val="000000"/>
                </a:solidFill>
                <a:latin typeface="Times New Roman" panose="02020603050405020304" pitchFamily="18" charset="0"/>
                <a:ea typeface="楷体_GB2312" panose="02010609030101010101" pitchFamily="49" charset="-122"/>
              </a:defRPr>
            </a:lvl4pPr>
            <a:lvl5pPr marL="2057400" indent="-228600" eaLnBrk="0" hangingPunct="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sz="1600">
                <a:solidFill>
                  <a:srgbClr val="0000CC"/>
                </a:solidFill>
                <a:ea typeface="华文行楷" panose="02010800040101010101" pitchFamily="2" charset="-122"/>
              </a:rPr>
              <a:t>广东工业大学</a:t>
            </a:r>
          </a:p>
        </p:txBody>
      </p:sp>
      <p:pic>
        <p:nvPicPr>
          <p:cNvPr id="3081" name="Picture 15" descr="图片2">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5134" y="6381751"/>
            <a:ext cx="6731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6" descr="图片4">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79417" y="6381750"/>
            <a:ext cx="66886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图片1">
            <a:hlinkClick r:id="" action="ppaction://hlinkshowjump?jump=first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0608733" y="6381751"/>
            <a:ext cx="670984"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45696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Layout" Target="../slideLayouts/slideLayout494.xml"/><Relationship Id="rId1" Type="http://schemas.openxmlformats.org/officeDocument/2006/relationships/themeOverride" Target="../theme/themeOverride1.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56.wmf"/><Relationship Id="rId18" Type="http://schemas.openxmlformats.org/officeDocument/2006/relationships/oleObject" Target="../embeddings/oleObject64.bin"/><Relationship Id="rId3" Type="http://schemas.openxmlformats.org/officeDocument/2006/relationships/slideLayout" Target="../slideLayouts/slideLayout343.xml"/><Relationship Id="rId7" Type="http://schemas.openxmlformats.org/officeDocument/2006/relationships/image" Target="../media/image53.wmf"/><Relationship Id="rId12" Type="http://schemas.openxmlformats.org/officeDocument/2006/relationships/oleObject" Target="../embeddings/oleObject61.bin"/><Relationship Id="rId17" Type="http://schemas.openxmlformats.org/officeDocument/2006/relationships/image" Target="../media/image58.emf"/><Relationship Id="rId2" Type="http://schemas.openxmlformats.org/officeDocument/2006/relationships/vmlDrawing" Target="../drawings/vmlDrawing5.vml"/><Relationship Id="rId16" Type="http://schemas.openxmlformats.org/officeDocument/2006/relationships/oleObject" Target="../embeddings/oleObject63.bin"/><Relationship Id="rId1" Type="http://schemas.openxmlformats.org/officeDocument/2006/relationships/themeOverride" Target="../theme/themeOverride10.xml"/><Relationship Id="rId6" Type="http://schemas.openxmlformats.org/officeDocument/2006/relationships/oleObject" Target="../embeddings/oleObject58.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60.bin"/><Relationship Id="rId19" Type="http://schemas.openxmlformats.org/officeDocument/2006/relationships/image" Target="../media/image59.wmf"/><Relationship Id="rId4" Type="http://schemas.openxmlformats.org/officeDocument/2006/relationships/oleObject" Target="../embeddings/oleObject57.bin"/><Relationship Id="rId9" Type="http://schemas.openxmlformats.org/officeDocument/2006/relationships/image" Target="../media/image54.wmf"/><Relationship Id="rId14" Type="http://schemas.openxmlformats.org/officeDocument/2006/relationships/oleObject" Target="../embeddings/oleObject62.bin"/></Relationships>
</file>

<file path=ppt/slides/_rels/slide11.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69.bin"/><Relationship Id="rId18" Type="http://schemas.openxmlformats.org/officeDocument/2006/relationships/image" Target="../media/image66.wmf"/><Relationship Id="rId26" Type="http://schemas.openxmlformats.org/officeDocument/2006/relationships/image" Target="../media/image70.wmf"/><Relationship Id="rId39" Type="http://schemas.openxmlformats.org/officeDocument/2006/relationships/oleObject" Target="../embeddings/oleObject82.bin"/><Relationship Id="rId3" Type="http://schemas.openxmlformats.org/officeDocument/2006/relationships/slideLayout" Target="../slideLayouts/slideLayout355.xml"/><Relationship Id="rId21" Type="http://schemas.openxmlformats.org/officeDocument/2006/relationships/oleObject" Target="../embeddings/oleObject73.bin"/><Relationship Id="rId34" Type="http://schemas.openxmlformats.org/officeDocument/2006/relationships/image" Target="../media/image74.wmf"/><Relationship Id="rId7" Type="http://schemas.openxmlformats.org/officeDocument/2006/relationships/oleObject" Target="../embeddings/oleObject66.bin"/><Relationship Id="rId12" Type="http://schemas.openxmlformats.org/officeDocument/2006/relationships/image" Target="../media/image63.emf"/><Relationship Id="rId17" Type="http://schemas.openxmlformats.org/officeDocument/2006/relationships/oleObject" Target="../embeddings/oleObject71.bin"/><Relationship Id="rId25" Type="http://schemas.openxmlformats.org/officeDocument/2006/relationships/oleObject" Target="../embeddings/oleObject75.bin"/><Relationship Id="rId33" Type="http://schemas.openxmlformats.org/officeDocument/2006/relationships/oleObject" Target="../embeddings/oleObject79.bin"/><Relationship Id="rId38" Type="http://schemas.openxmlformats.org/officeDocument/2006/relationships/image" Target="../media/image76.wmf"/><Relationship Id="rId2" Type="http://schemas.openxmlformats.org/officeDocument/2006/relationships/vmlDrawing" Target="../drawings/vmlDrawing6.vml"/><Relationship Id="rId16" Type="http://schemas.openxmlformats.org/officeDocument/2006/relationships/image" Target="../media/image65.emf"/><Relationship Id="rId20" Type="http://schemas.openxmlformats.org/officeDocument/2006/relationships/image" Target="../media/image67.wmf"/><Relationship Id="rId29" Type="http://schemas.openxmlformats.org/officeDocument/2006/relationships/oleObject" Target="../embeddings/oleObject77.bin"/><Relationship Id="rId1" Type="http://schemas.openxmlformats.org/officeDocument/2006/relationships/themeOverride" Target="../theme/themeOverride11.xml"/><Relationship Id="rId6" Type="http://schemas.openxmlformats.org/officeDocument/2006/relationships/image" Target="../media/image60.emf"/><Relationship Id="rId11" Type="http://schemas.openxmlformats.org/officeDocument/2006/relationships/oleObject" Target="../embeddings/oleObject68.bin"/><Relationship Id="rId24" Type="http://schemas.openxmlformats.org/officeDocument/2006/relationships/image" Target="../media/image69.wmf"/><Relationship Id="rId32" Type="http://schemas.openxmlformats.org/officeDocument/2006/relationships/image" Target="../media/image73.wmf"/><Relationship Id="rId37" Type="http://schemas.openxmlformats.org/officeDocument/2006/relationships/oleObject" Target="../embeddings/oleObject81.bin"/><Relationship Id="rId40" Type="http://schemas.openxmlformats.org/officeDocument/2006/relationships/image" Target="../media/image77.wmf"/><Relationship Id="rId5" Type="http://schemas.openxmlformats.org/officeDocument/2006/relationships/oleObject" Target="../embeddings/oleObject65.bin"/><Relationship Id="rId15" Type="http://schemas.openxmlformats.org/officeDocument/2006/relationships/oleObject" Target="../embeddings/oleObject70.bin"/><Relationship Id="rId23" Type="http://schemas.openxmlformats.org/officeDocument/2006/relationships/oleObject" Target="../embeddings/oleObject74.bin"/><Relationship Id="rId28" Type="http://schemas.openxmlformats.org/officeDocument/2006/relationships/image" Target="../media/image71.wmf"/><Relationship Id="rId36" Type="http://schemas.openxmlformats.org/officeDocument/2006/relationships/image" Target="../media/image75.wmf"/><Relationship Id="rId10" Type="http://schemas.openxmlformats.org/officeDocument/2006/relationships/image" Target="../media/image62.emf"/><Relationship Id="rId19" Type="http://schemas.openxmlformats.org/officeDocument/2006/relationships/oleObject" Target="../embeddings/oleObject72.bin"/><Relationship Id="rId31" Type="http://schemas.openxmlformats.org/officeDocument/2006/relationships/oleObject" Target="../embeddings/oleObject78.bin"/><Relationship Id="rId4" Type="http://schemas.openxmlformats.org/officeDocument/2006/relationships/image" Target="../media/image78.jpeg"/><Relationship Id="rId9" Type="http://schemas.openxmlformats.org/officeDocument/2006/relationships/oleObject" Target="../embeddings/oleObject67.bin"/><Relationship Id="rId14" Type="http://schemas.openxmlformats.org/officeDocument/2006/relationships/image" Target="../media/image64.wmf"/><Relationship Id="rId22" Type="http://schemas.openxmlformats.org/officeDocument/2006/relationships/image" Target="../media/image68.wmf"/><Relationship Id="rId27" Type="http://schemas.openxmlformats.org/officeDocument/2006/relationships/oleObject" Target="../embeddings/oleObject76.bin"/><Relationship Id="rId30" Type="http://schemas.openxmlformats.org/officeDocument/2006/relationships/image" Target="../media/image72.wmf"/><Relationship Id="rId35" Type="http://schemas.openxmlformats.org/officeDocument/2006/relationships/oleObject" Target="../embeddings/oleObject80.bin"/></Relationships>
</file>

<file path=ppt/slides/_rels/slide12.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oleObject" Target="../embeddings/oleObject87.bin"/><Relationship Id="rId18" Type="http://schemas.openxmlformats.org/officeDocument/2006/relationships/image" Target="../media/image83.emf"/><Relationship Id="rId26" Type="http://schemas.openxmlformats.org/officeDocument/2006/relationships/image" Target="../media/image87.wmf"/><Relationship Id="rId3" Type="http://schemas.openxmlformats.org/officeDocument/2006/relationships/slideLayout" Target="../slideLayouts/slideLayout367.xml"/><Relationship Id="rId21" Type="http://schemas.openxmlformats.org/officeDocument/2006/relationships/oleObject" Target="../embeddings/oleObject91.bin"/><Relationship Id="rId34" Type="http://schemas.openxmlformats.org/officeDocument/2006/relationships/image" Target="../media/image91.wmf"/><Relationship Id="rId7" Type="http://schemas.openxmlformats.org/officeDocument/2006/relationships/oleObject" Target="../embeddings/oleObject84.bin"/><Relationship Id="rId12" Type="http://schemas.openxmlformats.org/officeDocument/2006/relationships/image" Target="../media/image69.wmf"/><Relationship Id="rId17" Type="http://schemas.openxmlformats.org/officeDocument/2006/relationships/oleObject" Target="../embeddings/oleObject89.bin"/><Relationship Id="rId25" Type="http://schemas.openxmlformats.org/officeDocument/2006/relationships/oleObject" Target="../embeddings/oleObject93.bin"/><Relationship Id="rId33" Type="http://schemas.openxmlformats.org/officeDocument/2006/relationships/oleObject" Target="../embeddings/oleObject97.bin"/><Relationship Id="rId2" Type="http://schemas.openxmlformats.org/officeDocument/2006/relationships/vmlDrawing" Target="../drawings/vmlDrawing7.vml"/><Relationship Id="rId16" Type="http://schemas.openxmlformats.org/officeDocument/2006/relationships/image" Target="../media/image70.wmf"/><Relationship Id="rId20" Type="http://schemas.openxmlformats.org/officeDocument/2006/relationships/image" Target="../media/image84.emf"/><Relationship Id="rId29" Type="http://schemas.openxmlformats.org/officeDocument/2006/relationships/oleObject" Target="../embeddings/oleObject95.bin"/><Relationship Id="rId1" Type="http://schemas.openxmlformats.org/officeDocument/2006/relationships/themeOverride" Target="../theme/themeOverride12.xml"/><Relationship Id="rId6" Type="http://schemas.openxmlformats.org/officeDocument/2006/relationships/image" Target="../media/image79.emf"/><Relationship Id="rId11" Type="http://schemas.openxmlformats.org/officeDocument/2006/relationships/oleObject" Target="../embeddings/oleObject86.bin"/><Relationship Id="rId24" Type="http://schemas.openxmlformats.org/officeDocument/2006/relationships/image" Target="../media/image86.emf"/><Relationship Id="rId32" Type="http://schemas.openxmlformats.org/officeDocument/2006/relationships/image" Target="../media/image90.wmf"/><Relationship Id="rId5" Type="http://schemas.openxmlformats.org/officeDocument/2006/relationships/oleObject" Target="../embeddings/oleObject83.bin"/><Relationship Id="rId15" Type="http://schemas.openxmlformats.org/officeDocument/2006/relationships/oleObject" Target="../embeddings/oleObject88.bin"/><Relationship Id="rId23" Type="http://schemas.openxmlformats.org/officeDocument/2006/relationships/oleObject" Target="../embeddings/oleObject92.bin"/><Relationship Id="rId28" Type="http://schemas.openxmlformats.org/officeDocument/2006/relationships/image" Target="../media/image88.wmf"/><Relationship Id="rId10" Type="http://schemas.openxmlformats.org/officeDocument/2006/relationships/image" Target="../media/image81.emf"/><Relationship Id="rId19" Type="http://schemas.openxmlformats.org/officeDocument/2006/relationships/oleObject" Target="../embeddings/oleObject90.bin"/><Relationship Id="rId31" Type="http://schemas.openxmlformats.org/officeDocument/2006/relationships/oleObject" Target="../embeddings/oleObject96.bin"/><Relationship Id="rId4" Type="http://schemas.openxmlformats.org/officeDocument/2006/relationships/image" Target="../media/image78.jpeg"/><Relationship Id="rId9" Type="http://schemas.openxmlformats.org/officeDocument/2006/relationships/oleObject" Target="../embeddings/oleObject85.bin"/><Relationship Id="rId14" Type="http://schemas.openxmlformats.org/officeDocument/2006/relationships/image" Target="../media/image82.wmf"/><Relationship Id="rId22" Type="http://schemas.openxmlformats.org/officeDocument/2006/relationships/image" Target="../media/image85.wmf"/><Relationship Id="rId27" Type="http://schemas.openxmlformats.org/officeDocument/2006/relationships/oleObject" Target="../embeddings/oleObject94.bin"/><Relationship Id="rId30" Type="http://schemas.openxmlformats.org/officeDocument/2006/relationships/image" Target="../media/image8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96.wmf"/><Relationship Id="rId18" Type="http://schemas.openxmlformats.org/officeDocument/2006/relationships/oleObject" Target="../embeddings/oleObject105.bin"/><Relationship Id="rId3" Type="http://schemas.openxmlformats.org/officeDocument/2006/relationships/slideLayout" Target="../slideLayouts/slideLayout379.xml"/><Relationship Id="rId21" Type="http://schemas.openxmlformats.org/officeDocument/2006/relationships/image" Target="../media/image100.wmf"/><Relationship Id="rId7" Type="http://schemas.openxmlformats.org/officeDocument/2006/relationships/image" Target="../media/image93.wmf"/><Relationship Id="rId12" Type="http://schemas.openxmlformats.org/officeDocument/2006/relationships/oleObject" Target="../embeddings/oleObject102.bin"/><Relationship Id="rId17" Type="http://schemas.openxmlformats.org/officeDocument/2006/relationships/image" Target="../media/image98.wmf"/><Relationship Id="rId2" Type="http://schemas.openxmlformats.org/officeDocument/2006/relationships/vmlDrawing" Target="../drawings/vmlDrawing8.v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themeOverride" Target="../theme/themeOverride13.xml"/><Relationship Id="rId6" Type="http://schemas.openxmlformats.org/officeDocument/2006/relationships/oleObject" Target="../embeddings/oleObject99.bin"/><Relationship Id="rId11" Type="http://schemas.openxmlformats.org/officeDocument/2006/relationships/image" Target="../media/image95.wmf"/><Relationship Id="rId5" Type="http://schemas.openxmlformats.org/officeDocument/2006/relationships/image" Target="../media/image92.wmf"/><Relationship Id="rId15" Type="http://schemas.openxmlformats.org/officeDocument/2006/relationships/image" Target="../media/image97.wmf"/><Relationship Id="rId23" Type="http://schemas.openxmlformats.org/officeDocument/2006/relationships/image" Target="../media/image101.wmf"/><Relationship Id="rId10" Type="http://schemas.openxmlformats.org/officeDocument/2006/relationships/oleObject" Target="../embeddings/oleObject101.bin"/><Relationship Id="rId19" Type="http://schemas.openxmlformats.org/officeDocument/2006/relationships/image" Target="../media/image99.wmf"/><Relationship Id="rId4" Type="http://schemas.openxmlformats.org/officeDocument/2006/relationships/oleObject" Target="../embeddings/oleObject98.bin"/><Relationship Id="rId9" Type="http://schemas.openxmlformats.org/officeDocument/2006/relationships/image" Target="../media/image94.wmf"/><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6.wmf"/><Relationship Id="rId18" Type="http://schemas.openxmlformats.org/officeDocument/2006/relationships/image" Target="../media/image108.wmf"/><Relationship Id="rId26" Type="http://schemas.openxmlformats.org/officeDocument/2006/relationships/image" Target="../media/image112.wmf"/><Relationship Id="rId3" Type="http://schemas.openxmlformats.org/officeDocument/2006/relationships/slideLayout" Target="../slideLayouts/slideLayout391.xml"/><Relationship Id="rId21" Type="http://schemas.openxmlformats.org/officeDocument/2006/relationships/oleObject" Target="../embeddings/oleObject117.bin"/><Relationship Id="rId7" Type="http://schemas.openxmlformats.org/officeDocument/2006/relationships/image" Target="../media/image103.wmf"/><Relationship Id="rId12" Type="http://schemas.openxmlformats.org/officeDocument/2006/relationships/oleObject" Target="../embeddings/oleObject112.bin"/><Relationship Id="rId17" Type="http://schemas.openxmlformats.org/officeDocument/2006/relationships/oleObject" Target="../embeddings/oleObject115.bin"/><Relationship Id="rId25" Type="http://schemas.openxmlformats.org/officeDocument/2006/relationships/oleObject" Target="../embeddings/oleObject119.bin"/><Relationship Id="rId2" Type="http://schemas.openxmlformats.org/officeDocument/2006/relationships/vmlDrawing" Target="../drawings/vmlDrawing9.vml"/><Relationship Id="rId16" Type="http://schemas.openxmlformats.org/officeDocument/2006/relationships/oleObject" Target="../embeddings/oleObject114.bin"/><Relationship Id="rId20" Type="http://schemas.openxmlformats.org/officeDocument/2006/relationships/image" Target="../media/image109.wmf"/><Relationship Id="rId1" Type="http://schemas.openxmlformats.org/officeDocument/2006/relationships/themeOverride" Target="../theme/themeOverride14.xml"/><Relationship Id="rId6" Type="http://schemas.openxmlformats.org/officeDocument/2006/relationships/oleObject" Target="../embeddings/oleObject109.bin"/><Relationship Id="rId11" Type="http://schemas.openxmlformats.org/officeDocument/2006/relationships/image" Target="../media/image105.wmf"/><Relationship Id="rId24" Type="http://schemas.openxmlformats.org/officeDocument/2006/relationships/image" Target="../media/image111.wmf"/><Relationship Id="rId5" Type="http://schemas.openxmlformats.org/officeDocument/2006/relationships/image" Target="../media/image102.wmf"/><Relationship Id="rId15" Type="http://schemas.openxmlformats.org/officeDocument/2006/relationships/image" Target="../media/image107.wmf"/><Relationship Id="rId23" Type="http://schemas.openxmlformats.org/officeDocument/2006/relationships/oleObject" Target="../embeddings/oleObject118.bin"/><Relationship Id="rId28" Type="http://schemas.openxmlformats.org/officeDocument/2006/relationships/image" Target="../media/image113.wmf"/><Relationship Id="rId10" Type="http://schemas.openxmlformats.org/officeDocument/2006/relationships/oleObject" Target="../embeddings/oleObject111.bin"/><Relationship Id="rId19" Type="http://schemas.openxmlformats.org/officeDocument/2006/relationships/oleObject" Target="../embeddings/oleObject116.bin"/><Relationship Id="rId4" Type="http://schemas.openxmlformats.org/officeDocument/2006/relationships/oleObject" Target="../embeddings/oleObject108.bin"/><Relationship Id="rId9" Type="http://schemas.openxmlformats.org/officeDocument/2006/relationships/image" Target="../media/image104.wmf"/><Relationship Id="rId14" Type="http://schemas.openxmlformats.org/officeDocument/2006/relationships/oleObject" Target="../embeddings/oleObject113.bin"/><Relationship Id="rId22" Type="http://schemas.openxmlformats.org/officeDocument/2006/relationships/image" Target="../media/image110.emf"/><Relationship Id="rId27" Type="http://schemas.openxmlformats.org/officeDocument/2006/relationships/oleObject" Target="../embeddings/oleObject12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15.wmf"/><Relationship Id="rId3" Type="http://schemas.openxmlformats.org/officeDocument/2006/relationships/slideLayout" Target="../slideLayouts/slideLayout403.xml"/><Relationship Id="rId7" Type="http://schemas.openxmlformats.org/officeDocument/2006/relationships/image" Target="../media/image111.wmf"/><Relationship Id="rId12" Type="http://schemas.openxmlformats.org/officeDocument/2006/relationships/oleObject" Target="../embeddings/oleObject125.bin"/><Relationship Id="rId2" Type="http://schemas.openxmlformats.org/officeDocument/2006/relationships/vmlDrawing" Target="../drawings/vmlDrawing10.vml"/><Relationship Id="rId16" Type="http://schemas.openxmlformats.org/officeDocument/2006/relationships/image" Target="../media/image117.wmf"/><Relationship Id="rId1" Type="http://schemas.openxmlformats.org/officeDocument/2006/relationships/themeOverride" Target="../theme/themeOverride15.xml"/><Relationship Id="rId6" Type="http://schemas.openxmlformats.org/officeDocument/2006/relationships/oleObject" Target="../embeddings/oleObject122.bin"/><Relationship Id="rId11" Type="http://schemas.openxmlformats.org/officeDocument/2006/relationships/image" Target="../media/image113.wmf"/><Relationship Id="rId5" Type="http://schemas.openxmlformats.org/officeDocument/2006/relationships/image" Target="../media/image114.emf"/><Relationship Id="rId15" Type="http://schemas.openxmlformats.org/officeDocument/2006/relationships/image" Target="../media/image116.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12.wmf"/><Relationship Id="rId14" Type="http://schemas.openxmlformats.org/officeDocument/2006/relationships/oleObject" Target="../embeddings/oleObject12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20.wmf"/><Relationship Id="rId3" Type="http://schemas.openxmlformats.org/officeDocument/2006/relationships/slideLayout" Target="../slideLayouts/slideLayout415.xml"/><Relationship Id="rId7" Type="http://schemas.openxmlformats.org/officeDocument/2006/relationships/image" Target="../media/image119.wmf"/><Relationship Id="rId12" Type="http://schemas.openxmlformats.org/officeDocument/2006/relationships/oleObject" Target="../embeddings/oleObject131.bin"/><Relationship Id="rId17" Type="http://schemas.openxmlformats.org/officeDocument/2006/relationships/image" Target="../media/image122.wmf"/><Relationship Id="rId2" Type="http://schemas.openxmlformats.org/officeDocument/2006/relationships/vmlDrawing" Target="../drawings/vmlDrawing11.vml"/><Relationship Id="rId16" Type="http://schemas.openxmlformats.org/officeDocument/2006/relationships/oleObject" Target="../embeddings/oleObject133.bin"/><Relationship Id="rId1" Type="http://schemas.openxmlformats.org/officeDocument/2006/relationships/themeOverride" Target="../theme/themeOverride16.xml"/><Relationship Id="rId6" Type="http://schemas.openxmlformats.org/officeDocument/2006/relationships/oleObject" Target="../embeddings/oleObject128.bin"/><Relationship Id="rId11" Type="http://schemas.openxmlformats.org/officeDocument/2006/relationships/image" Target="../media/image113.wmf"/><Relationship Id="rId5" Type="http://schemas.openxmlformats.org/officeDocument/2006/relationships/image" Target="../media/image118.wmf"/><Relationship Id="rId15" Type="http://schemas.openxmlformats.org/officeDocument/2006/relationships/image" Target="../media/image121.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12.wmf"/><Relationship Id="rId14" Type="http://schemas.openxmlformats.org/officeDocument/2006/relationships/oleObject" Target="../embeddings/oleObject132.bin"/></Relationships>
</file>

<file path=ppt/slides/_rels/slide17.x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oleObject" Target="../embeddings/oleObject138.bin"/><Relationship Id="rId18" Type="http://schemas.openxmlformats.org/officeDocument/2006/relationships/image" Target="../media/image129.wmf"/><Relationship Id="rId26" Type="http://schemas.openxmlformats.org/officeDocument/2006/relationships/image" Target="../media/image133.wmf"/><Relationship Id="rId3" Type="http://schemas.openxmlformats.org/officeDocument/2006/relationships/slideLayout" Target="../slideLayouts/slideLayout55.xml"/><Relationship Id="rId21" Type="http://schemas.openxmlformats.org/officeDocument/2006/relationships/oleObject" Target="../embeddings/oleObject142.bin"/><Relationship Id="rId7" Type="http://schemas.openxmlformats.org/officeDocument/2006/relationships/oleObject" Target="../embeddings/oleObject135.bin"/><Relationship Id="rId12" Type="http://schemas.openxmlformats.org/officeDocument/2006/relationships/image" Target="../media/image126.wmf"/><Relationship Id="rId17" Type="http://schemas.openxmlformats.org/officeDocument/2006/relationships/oleObject" Target="../embeddings/oleObject140.bin"/><Relationship Id="rId25" Type="http://schemas.openxmlformats.org/officeDocument/2006/relationships/oleObject" Target="../embeddings/oleObject144.bin"/><Relationship Id="rId2" Type="http://schemas.openxmlformats.org/officeDocument/2006/relationships/vmlDrawing" Target="../drawings/vmlDrawing12.vml"/><Relationship Id="rId16" Type="http://schemas.openxmlformats.org/officeDocument/2006/relationships/image" Target="../media/image128.wmf"/><Relationship Id="rId20" Type="http://schemas.openxmlformats.org/officeDocument/2006/relationships/image" Target="../media/image130.wmf"/><Relationship Id="rId29" Type="http://schemas.openxmlformats.org/officeDocument/2006/relationships/oleObject" Target="../embeddings/oleObject146.bin"/><Relationship Id="rId1" Type="http://schemas.openxmlformats.org/officeDocument/2006/relationships/themeOverride" Target="../theme/themeOverride17.xml"/><Relationship Id="rId6" Type="http://schemas.openxmlformats.org/officeDocument/2006/relationships/image" Target="../media/image123.emf"/><Relationship Id="rId11" Type="http://schemas.openxmlformats.org/officeDocument/2006/relationships/oleObject" Target="../embeddings/oleObject137.bin"/><Relationship Id="rId24" Type="http://schemas.openxmlformats.org/officeDocument/2006/relationships/image" Target="../media/image132.wmf"/><Relationship Id="rId5" Type="http://schemas.openxmlformats.org/officeDocument/2006/relationships/oleObject" Target="../embeddings/oleObject134.bin"/><Relationship Id="rId15" Type="http://schemas.openxmlformats.org/officeDocument/2006/relationships/oleObject" Target="../embeddings/oleObject139.bin"/><Relationship Id="rId23" Type="http://schemas.openxmlformats.org/officeDocument/2006/relationships/oleObject" Target="../embeddings/oleObject143.bin"/><Relationship Id="rId28" Type="http://schemas.openxmlformats.org/officeDocument/2006/relationships/image" Target="../media/image134.wmf"/><Relationship Id="rId10" Type="http://schemas.openxmlformats.org/officeDocument/2006/relationships/image" Target="../media/image125.wmf"/><Relationship Id="rId19" Type="http://schemas.openxmlformats.org/officeDocument/2006/relationships/oleObject" Target="../embeddings/oleObject141.bin"/><Relationship Id="rId4" Type="http://schemas.openxmlformats.org/officeDocument/2006/relationships/image" Target="../media/image78.jpeg"/><Relationship Id="rId9" Type="http://schemas.openxmlformats.org/officeDocument/2006/relationships/oleObject" Target="../embeddings/oleObject136.bin"/><Relationship Id="rId14" Type="http://schemas.openxmlformats.org/officeDocument/2006/relationships/image" Target="../media/image127.wmf"/><Relationship Id="rId22" Type="http://schemas.openxmlformats.org/officeDocument/2006/relationships/image" Target="../media/image131.wmf"/><Relationship Id="rId27" Type="http://schemas.openxmlformats.org/officeDocument/2006/relationships/oleObject" Target="../embeddings/oleObject145.bin"/><Relationship Id="rId30" Type="http://schemas.openxmlformats.org/officeDocument/2006/relationships/image" Target="../media/image135.wmf"/></Relationships>
</file>

<file path=ppt/slides/_rels/slide18.xml.rels><?xml version="1.0" encoding="UTF-8" standalone="yes"?>
<Relationships xmlns="http://schemas.openxmlformats.org/package/2006/relationships"><Relationship Id="rId8" Type="http://schemas.openxmlformats.org/officeDocument/2006/relationships/image" Target="../media/image137.emf"/><Relationship Id="rId13" Type="http://schemas.openxmlformats.org/officeDocument/2006/relationships/oleObject" Target="../embeddings/oleObject151.bin"/><Relationship Id="rId18" Type="http://schemas.openxmlformats.org/officeDocument/2006/relationships/image" Target="../media/image134.wmf"/><Relationship Id="rId3" Type="http://schemas.openxmlformats.org/officeDocument/2006/relationships/slideLayout" Target="../slideLayouts/slideLayout67.xml"/><Relationship Id="rId21" Type="http://schemas.openxmlformats.org/officeDocument/2006/relationships/oleObject" Target="../embeddings/oleObject155.bin"/><Relationship Id="rId7" Type="http://schemas.openxmlformats.org/officeDocument/2006/relationships/oleObject" Target="../embeddings/oleObject148.bin"/><Relationship Id="rId12" Type="http://schemas.openxmlformats.org/officeDocument/2006/relationships/image" Target="../media/image131.wmf"/><Relationship Id="rId17" Type="http://schemas.openxmlformats.org/officeDocument/2006/relationships/oleObject" Target="../embeddings/oleObject153.bin"/><Relationship Id="rId2" Type="http://schemas.openxmlformats.org/officeDocument/2006/relationships/vmlDrawing" Target="../drawings/vmlDrawing13.vml"/><Relationship Id="rId16" Type="http://schemas.openxmlformats.org/officeDocument/2006/relationships/image" Target="../media/image133.wmf"/><Relationship Id="rId20" Type="http://schemas.openxmlformats.org/officeDocument/2006/relationships/image" Target="../media/image135.wmf"/><Relationship Id="rId1" Type="http://schemas.openxmlformats.org/officeDocument/2006/relationships/themeOverride" Target="../theme/themeOverride18.xml"/><Relationship Id="rId6" Type="http://schemas.openxmlformats.org/officeDocument/2006/relationships/image" Target="../media/image136.emf"/><Relationship Id="rId11" Type="http://schemas.openxmlformats.org/officeDocument/2006/relationships/oleObject" Target="../embeddings/oleObject150.bin"/><Relationship Id="rId24" Type="http://schemas.openxmlformats.org/officeDocument/2006/relationships/image" Target="../media/image140.emf"/><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10" Type="http://schemas.openxmlformats.org/officeDocument/2006/relationships/image" Target="../media/image138.wmf"/><Relationship Id="rId19" Type="http://schemas.openxmlformats.org/officeDocument/2006/relationships/oleObject" Target="../embeddings/oleObject154.bin"/><Relationship Id="rId4" Type="http://schemas.openxmlformats.org/officeDocument/2006/relationships/image" Target="../media/image78.jpeg"/><Relationship Id="rId9" Type="http://schemas.openxmlformats.org/officeDocument/2006/relationships/oleObject" Target="../embeddings/oleObject149.bin"/><Relationship Id="rId14" Type="http://schemas.openxmlformats.org/officeDocument/2006/relationships/image" Target="../media/image132.wmf"/><Relationship Id="rId22" Type="http://schemas.openxmlformats.org/officeDocument/2006/relationships/image" Target="../media/image139.emf"/></Relationships>
</file>

<file path=ppt/slides/_rels/slide19.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oleObject" Target="../embeddings/oleObject161.bin"/><Relationship Id="rId18" Type="http://schemas.openxmlformats.org/officeDocument/2006/relationships/image" Target="../media/image147.wmf"/><Relationship Id="rId26" Type="http://schemas.openxmlformats.org/officeDocument/2006/relationships/image" Target="../media/image151.wmf"/><Relationship Id="rId39" Type="http://schemas.openxmlformats.org/officeDocument/2006/relationships/oleObject" Target="../embeddings/oleObject174.bin"/><Relationship Id="rId3" Type="http://schemas.openxmlformats.org/officeDocument/2006/relationships/slideLayout" Target="../slideLayouts/slideLayout79.xml"/><Relationship Id="rId21" Type="http://schemas.openxmlformats.org/officeDocument/2006/relationships/oleObject" Target="../embeddings/oleObject165.bin"/><Relationship Id="rId34" Type="http://schemas.openxmlformats.org/officeDocument/2006/relationships/image" Target="../media/image155.wmf"/><Relationship Id="rId42" Type="http://schemas.openxmlformats.org/officeDocument/2006/relationships/image" Target="../media/image159.wmf"/><Relationship Id="rId47" Type="http://schemas.openxmlformats.org/officeDocument/2006/relationships/image" Target="../media/image161.wmf"/><Relationship Id="rId7" Type="http://schemas.openxmlformats.org/officeDocument/2006/relationships/oleObject" Target="../embeddings/oleObject158.bin"/><Relationship Id="rId12" Type="http://schemas.openxmlformats.org/officeDocument/2006/relationships/image" Target="../media/image144.emf"/><Relationship Id="rId17" Type="http://schemas.openxmlformats.org/officeDocument/2006/relationships/oleObject" Target="../embeddings/oleObject163.bin"/><Relationship Id="rId25" Type="http://schemas.openxmlformats.org/officeDocument/2006/relationships/oleObject" Target="../embeddings/oleObject167.bin"/><Relationship Id="rId33" Type="http://schemas.openxmlformats.org/officeDocument/2006/relationships/oleObject" Target="../embeddings/oleObject171.bin"/><Relationship Id="rId38" Type="http://schemas.openxmlformats.org/officeDocument/2006/relationships/image" Target="../media/image157.wmf"/><Relationship Id="rId46" Type="http://schemas.openxmlformats.org/officeDocument/2006/relationships/oleObject" Target="../embeddings/oleObject178.bin"/><Relationship Id="rId2" Type="http://schemas.openxmlformats.org/officeDocument/2006/relationships/vmlDrawing" Target="../drawings/vmlDrawing14.vml"/><Relationship Id="rId16" Type="http://schemas.openxmlformats.org/officeDocument/2006/relationships/image" Target="../media/image146.wmf"/><Relationship Id="rId20" Type="http://schemas.openxmlformats.org/officeDocument/2006/relationships/image" Target="../media/image148.wmf"/><Relationship Id="rId29" Type="http://schemas.openxmlformats.org/officeDocument/2006/relationships/oleObject" Target="../embeddings/oleObject169.bin"/><Relationship Id="rId41" Type="http://schemas.openxmlformats.org/officeDocument/2006/relationships/oleObject" Target="../embeddings/oleObject175.bin"/><Relationship Id="rId1" Type="http://schemas.openxmlformats.org/officeDocument/2006/relationships/themeOverride" Target="../theme/themeOverride19.xml"/><Relationship Id="rId6" Type="http://schemas.openxmlformats.org/officeDocument/2006/relationships/image" Target="../media/image141.emf"/><Relationship Id="rId11" Type="http://schemas.openxmlformats.org/officeDocument/2006/relationships/oleObject" Target="../embeddings/oleObject160.bin"/><Relationship Id="rId24" Type="http://schemas.openxmlformats.org/officeDocument/2006/relationships/image" Target="../media/image150.wmf"/><Relationship Id="rId32" Type="http://schemas.openxmlformats.org/officeDocument/2006/relationships/image" Target="../media/image154.wmf"/><Relationship Id="rId37" Type="http://schemas.openxmlformats.org/officeDocument/2006/relationships/oleObject" Target="../embeddings/oleObject173.bin"/><Relationship Id="rId40" Type="http://schemas.openxmlformats.org/officeDocument/2006/relationships/image" Target="../media/image158.wmf"/><Relationship Id="rId45" Type="http://schemas.openxmlformats.org/officeDocument/2006/relationships/image" Target="../media/image160.wmf"/><Relationship Id="rId5" Type="http://schemas.openxmlformats.org/officeDocument/2006/relationships/oleObject" Target="../embeddings/oleObject157.bin"/><Relationship Id="rId15" Type="http://schemas.openxmlformats.org/officeDocument/2006/relationships/oleObject" Target="../embeddings/oleObject162.bin"/><Relationship Id="rId23" Type="http://schemas.openxmlformats.org/officeDocument/2006/relationships/oleObject" Target="../embeddings/oleObject166.bin"/><Relationship Id="rId28" Type="http://schemas.openxmlformats.org/officeDocument/2006/relationships/image" Target="../media/image152.wmf"/><Relationship Id="rId36" Type="http://schemas.openxmlformats.org/officeDocument/2006/relationships/image" Target="../media/image156.wmf"/><Relationship Id="rId10" Type="http://schemas.openxmlformats.org/officeDocument/2006/relationships/image" Target="../media/image143.emf"/><Relationship Id="rId19" Type="http://schemas.openxmlformats.org/officeDocument/2006/relationships/oleObject" Target="../embeddings/oleObject164.bin"/><Relationship Id="rId31" Type="http://schemas.openxmlformats.org/officeDocument/2006/relationships/oleObject" Target="../embeddings/oleObject170.bin"/><Relationship Id="rId44" Type="http://schemas.openxmlformats.org/officeDocument/2006/relationships/oleObject" Target="../embeddings/oleObject177.bin"/><Relationship Id="rId4" Type="http://schemas.openxmlformats.org/officeDocument/2006/relationships/image" Target="../media/image78.jpeg"/><Relationship Id="rId9" Type="http://schemas.openxmlformats.org/officeDocument/2006/relationships/oleObject" Target="../embeddings/oleObject159.bin"/><Relationship Id="rId14" Type="http://schemas.openxmlformats.org/officeDocument/2006/relationships/image" Target="../media/image145.emf"/><Relationship Id="rId22" Type="http://schemas.openxmlformats.org/officeDocument/2006/relationships/image" Target="../media/image149.wmf"/><Relationship Id="rId27" Type="http://schemas.openxmlformats.org/officeDocument/2006/relationships/oleObject" Target="../embeddings/oleObject168.bin"/><Relationship Id="rId30" Type="http://schemas.openxmlformats.org/officeDocument/2006/relationships/image" Target="../media/image153.wmf"/><Relationship Id="rId35" Type="http://schemas.openxmlformats.org/officeDocument/2006/relationships/oleObject" Target="../embeddings/oleObject172.bin"/><Relationship Id="rId43" Type="http://schemas.openxmlformats.org/officeDocument/2006/relationships/oleObject" Target="../embeddings/oleObject17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0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83.bin"/><Relationship Id="rId18" Type="http://schemas.openxmlformats.org/officeDocument/2006/relationships/image" Target="../media/image152.wmf"/><Relationship Id="rId26" Type="http://schemas.openxmlformats.org/officeDocument/2006/relationships/oleObject" Target="../embeddings/oleObject190.bin"/><Relationship Id="rId39" Type="http://schemas.openxmlformats.org/officeDocument/2006/relationships/image" Target="../media/image173.wmf"/><Relationship Id="rId3" Type="http://schemas.openxmlformats.org/officeDocument/2006/relationships/slideLayout" Target="../slideLayouts/slideLayout91.xml"/><Relationship Id="rId21" Type="http://schemas.openxmlformats.org/officeDocument/2006/relationships/oleObject" Target="../embeddings/oleObject187.bin"/><Relationship Id="rId34" Type="http://schemas.openxmlformats.org/officeDocument/2006/relationships/oleObject" Target="../embeddings/oleObject194.bin"/><Relationship Id="rId42" Type="http://schemas.openxmlformats.org/officeDocument/2006/relationships/oleObject" Target="../embeddings/oleObject199.bin"/><Relationship Id="rId47" Type="http://schemas.openxmlformats.org/officeDocument/2006/relationships/image" Target="../media/image176.emf"/><Relationship Id="rId7" Type="http://schemas.openxmlformats.org/officeDocument/2006/relationships/oleObject" Target="../embeddings/oleObject180.bin"/><Relationship Id="rId12" Type="http://schemas.openxmlformats.org/officeDocument/2006/relationships/image" Target="../media/image165.emf"/><Relationship Id="rId17" Type="http://schemas.openxmlformats.org/officeDocument/2006/relationships/oleObject" Target="../embeddings/oleObject185.bin"/><Relationship Id="rId25" Type="http://schemas.openxmlformats.org/officeDocument/2006/relationships/image" Target="../media/image166.wmf"/><Relationship Id="rId33" Type="http://schemas.openxmlformats.org/officeDocument/2006/relationships/image" Target="../media/image170.wmf"/><Relationship Id="rId38" Type="http://schemas.openxmlformats.org/officeDocument/2006/relationships/oleObject" Target="../embeddings/oleObject196.bin"/><Relationship Id="rId46" Type="http://schemas.openxmlformats.org/officeDocument/2006/relationships/oleObject" Target="../embeddings/oleObject201.bin"/><Relationship Id="rId2" Type="http://schemas.openxmlformats.org/officeDocument/2006/relationships/vmlDrawing" Target="../drawings/vmlDrawing15.vml"/><Relationship Id="rId16" Type="http://schemas.openxmlformats.org/officeDocument/2006/relationships/image" Target="../media/image150.wmf"/><Relationship Id="rId20" Type="http://schemas.openxmlformats.org/officeDocument/2006/relationships/image" Target="../media/image155.wmf"/><Relationship Id="rId29" Type="http://schemas.openxmlformats.org/officeDocument/2006/relationships/image" Target="../media/image168.wmf"/><Relationship Id="rId41" Type="http://schemas.openxmlformats.org/officeDocument/2006/relationships/oleObject" Target="../embeddings/oleObject198.bin"/><Relationship Id="rId1" Type="http://schemas.openxmlformats.org/officeDocument/2006/relationships/themeOverride" Target="../theme/themeOverride20.xml"/><Relationship Id="rId6" Type="http://schemas.openxmlformats.org/officeDocument/2006/relationships/image" Target="../media/image162.emf"/><Relationship Id="rId11" Type="http://schemas.openxmlformats.org/officeDocument/2006/relationships/oleObject" Target="../embeddings/oleObject182.bin"/><Relationship Id="rId24" Type="http://schemas.openxmlformats.org/officeDocument/2006/relationships/oleObject" Target="../embeddings/oleObject189.bin"/><Relationship Id="rId32" Type="http://schemas.openxmlformats.org/officeDocument/2006/relationships/oleObject" Target="../embeddings/oleObject193.bin"/><Relationship Id="rId37" Type="http://schemas.openxmlformats.org/officeDocument/2006/relationships/image" Target="../media/image172.wmf"/><Relationship Id="rId40" Type="http://schemas.openxmlformats.org/officeDocument/2006/relationships/oleObject" Target="../embeddings/oleObject197.bin"/><Relationship Id="rId45" Type="http://schemas.openxmlformats.org/officeDocument/2006/relationships/image" Target="../media/image175.emf"/><Relationship Id="rId5" Type="http://schemas.openxmlformats.org/officeDocument/2006/relationships/oleObject" Target="../embeddings/oleObject179.bin"/><Relationship Id="rId15" Type="http://schemas.openxmlformats.org/officeDocument/2006/relationships/oleObject" Target="../embeddings/oleObject184.bin"/><Relationship Id="rId23" Type="http://schemas.openxmlformats.org/officeDocument/2006/relationships/oleObject" Target="../embeddings/oleObject188.bin"/><Relationship Id="rId28" Type="http://schemas.openxmlformats.org/officeDocument/2006/relationships/oleObject" Target="../embeddings/oleObject191.bin"/><Relationship Id="rId36" Type="http://schemas.openxmlformats.org/officeDocument/2006/relationships/oleObject" Target="../embeddings/oleObject195.bin"/><Relationship Id="rId49" Type="http://schemas.openxmlformats.org/officeDocument/2006/relationships/image" Target="../media/image177.emf"/><Relationship Id="rId10" Type="http://schemas.openxmlformats.org/officeDocument/2006/relationships/image" Target="../media/image164.emf"/><Relationship Id="rId19" Type="http://schemas.openxmlformats.org/officeDocument/2006/relationships/oleObject" Target="../embeddings/oleObject186.bin"/><Relationship Id="rId31" Type="http://schemas.openxmlformats.org/officeDocument/2006/relationships/image" Target="../media/image169.emf"/><Relationship Id="rId44" Type="http://schemas.openxmlformats.org/officeDocument/2006/relationships/oleObject" Target="../embeddings/oleObject200.bin"/><Relationship Id="rId4" Type="http://schemas.openxmlformats.org/officeDocument/2006/relationships/image" Target="../media/image78.jpeg"/><Relationship Id="rId9" Type="http://schemas.openxmlformats.org/officeDocument/2006/relationships/oleObject" Target="../embeddings/oleObject181.bin"/><Relationship Id="rId14" Type="http://schemas.openxmlformats.org/officeDocument/2006/relationships/image" Target="../media/image147.wmf"/><Relationship Id="rId22" Type="http://schemas.openxmlformats.org/officeDocument/2006/relationships/image" Target="../media/image157.wmf"/><Relationship Id="rId27" Type="http://schemas.openxmlformats.org/officeDocument/2006/relationships/image" Target="../media/image167.wmf"/><Relationship Id="rId30" Type="http://schemas.openxmlformats.org/officeDocument/2006/relationships/oleObject" Target="../embeddings/oleObject192.bin"/><Relationship Id="rId35" Type="http://schemas.openxmlformats.org/officeDocument/2006/relationships/image" Target="../media/image171.wmf"/><Relationship Id="rId43" Type="http://schemas.openxmlformats.org/officeDocument/2006/relationships/image" Target="../media/image174.emf"/><Relationship Id="rId48" Type="http://schemas.openxmlformats.org/officeDocument/2006/relationships/oleObject" Target="../embeddings/oleObject202.bin"/><Relationship Id="rId8" Type="http://schemas.openxmlformats.org/officeDocument/2006/relationships/image" Target="../media/image163.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5.bin"/><Relationship Id="rId13" Type="http://schemas.openxmlformats.org/officeDocument/2006/relationships/image" Target="../media/image182.emf"/><Relationship Id="rId18" Type="http://schemas.openxmlformats.org/officeDocument/2006/relationships/oleObject" Target="../embeddings/oleObject210.bin"/><Relationship Id="rId3" Type="http://schemas.openxmlformats.org/officeDocument/2006/relationships/slideLayout" Target="../slideLayouts/slideLayout103.xml"/><Relationship Id="rId21" Type="http://schemas.openxmlformats.org/officeDocument/2006/relationships/image" Target="../media/image186.wmf"/><Relationship Id="rId7" Type="http://schemas.openxmlformats.org/officeDocument/2006/relationships/image" Target="../media/image179.wmf"/><Relationship Id="rId12" Type="http://schemas.openxmlformats.org/officeDocument/2006/relationships/oleObject" Target="../embeddings/oleObject207.bin"/><Relationship Id="rId17" Type="http://schemas.openxmlformats.org/officeDocument/2006/relationships/image" Target="../media/image184.emf"/><Relationship Id="rId2" Type="http://schemas.openxmlformats.org/officeDocument/2006/relationships/vmlDrawing" Target="../drawings/vmlDrawing16.vml"/><Relationship Id="rId16" Type="http://schemas.openxmlformats.org/officeDocument/2006/relationships/oleObject" Target="../embeddings/oleObject209.bin"/><Relationship Id="rId20" Type="http://schemas.openxmlformats.org/officeDocument/2006/relationships/oleObject" Target="../embeddings/oleObject211.bin"/><Relationship Id="rId1" Type="http://schemas.openxmlformats.org/officeDocument/2006/relationships/themeOverride" Target="../theme/themeOverride21.xml"/><Relationship Id="rId6" Type="http://schemas.openxmlformats.org/officeDocument/2006/relationships/oleObject" Target="../embeddings/oleObject204.bin"/><Relationship Id="rId11" Type="http://schemas.openxmlformats.org/officeDocument/2006/relationships/image" Target="../media/image181.wmf"/><Relationship Id="rId5" Type="http://schemas.openxmlformats.org/officeDocument/2006/relationships/image" Target="../media/image178.wmf"/><Relationship Id="rId15" Type="http://schemas.openxmlformats.org/officeDocument/2006/relationships/image" Target="../media/image183.wmf"/><Relationship Id="rId10" Type="http://schemas.openxmlformats.org/officeDocument/2006/relationships/oleObject" Target="../embeddings/oleObject206.bin"/><Relationship Id="rId19" Type="http://schemas.openxmlformats.org/officeDocument/2006/relationships/image" Target="../media/image185.emf"/><Relationship Id="rId4" Type="http://schemas.openxmlformats.org/officeDocument/2006/relationships/oleObject" Target="../embeddings/oleObject203.bin"/><Relationship Id="rId9" Type="http://schemas.openxmlformats.org/officeDocument/2006/relationships/image" Target="../media/image180.wmf"/><Relationship Id="rId14" Type="http://schemas.openxmlformats.org/officeDocument/2006/relationships/oleObject" Target="../embeddings/oleObject20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slideLayout" Target="../slideLayouts/slideLayout115.xml"/><Relationship Id="rId7" Type="http://schemas.openxmlformats.org/officeDocument/2006/relationships/image" Target="../media/image188.emf"/><Relationship Id="rId2" Type="http://schemas.openxmlformats.org/officeDocument/2006/relationships/vmlDrawing" Target="../drawings/vmlDrawing17.vml"/><Relationship Id="rId1" Type="http://schemas.openxmlformats.org/officeDocument/2006/relationships/themeOverride" Target="../theme/themeOverride22.xml"/><Relationship Id="rId6" Type="http://schemas.openxmlformats.org/officeDocument/2006/relationships/oleObject" Target="../embeddings/oleObject213.bin"/><Relationship Id="rId11" Type="http://schemas.openxmlformats.org/officeDocument/2006/relationships/image" Target="../media/image190.wmf"/><Relationship Id="rId5" Type="http://schemas.openxmlformats.org/officeDocument/2006/relationships/image" Target="../media/image187.emf"/><Relationship Id="rId10" Type="http://schemas.openxmlformats.org/officeDocument/2006/relationships/oleObject" Target="../embeddings/oleObject215.bin"/><Relationship Id="rId4" Type="http://schemas.openxmlformats.org/officeDocument/2006/relationships/oleObject" Target="../embeddings/oleObject212.bin"/><Relationship Id="rId9" Type="http://schemas.openxmlformats.org/officeDocument/2006/relationships/image" Target="../media/image18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slideLayout" Target="../slideLayouts/slideLayout127.xml"/><Relationship Id="rId7" Type="http://schemas.openxmlformats.org/officeDocument/2006/relationships/image" Target="../media/image192.wmf"/><Relationship Id="rId2" Type="http://schemas.openxmlformats.org/officeDocument/2006/relationships/vmlDrawing" Target="../drawings/vmlDrawing18.vml"/><Relationship Id="rId1" Type="http://schemas.openxmlformats.org/officeDocument/2006/relationships/themeOverride" Target="../theme/themeOverride23.xml"/><Relationship Id="rId6" Type="http://schemas.openxmlformats.org/officeDocument/2006/relationships/oleObject" Target="../embeddings/oleObject217.bin"/><Relationship Id="rId11" Type="http://schemas.openxmlformats.org/officeDocument/2006/relationships/image" Target="../media/image194.wmf"/><Relationship Id="rId5" Type="http://schemas.openxmlformats.org/officeDocument/2006/relationships/image" Target="../media/image191.emf"/><Relationship Id="rId10" Type="http://schemas.openxmlformats.org/officeDocument/2006/relationships/oleObject" Target="../embeddings/oleObject219.bin"/><Relationship Id="rId4" Type="http://schemas.openxmlformats.org/officeDocument/2006/relationships/oleObject" Target="../embeddings/oleObject216.bin"/><Relationship Id="rId9" Type="http://schemas.openxmlformats.org/officeDocument/2006/relationships/image" Target="../media/image193.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199.wmf"/><Relationship Id="rId18" Type="http://schemas.openxmlformats.org/officeDocument/2006/relationships/oleObject" Target="../embeddings/oleObject227.bin"/><Relationship Id="rId3" Type="http://schemas.openxmlformats.org/officeDocument/2006/relationships/slideLayout" Target="../slideLayouts/slideLayout139.xml"/><Relationship Id="rId7" Type="http://schemas.openxmlformats.org/officeDocument/2006/relationships/image" Target="../media/image196.wmf"/><Relationship Id="rId12" Type="http://schemas.openxmlformats.org/officeDocument/2006/relationships/oleObject" Target="../embeddings/oleObject224.bin"/><Relationship Id="rId17" Type="http://schemas.openxmlformats.org/officeDocument/2006/relationships/image" Target="../media/image201.wmf"/><Relationship Id="rId2" Type="http://schemas.openxmlformats.org/officeDocument/2006/relationships/vmlDrawing" Target="../drawings/vmlDrawing19.vml"/><Relationship Id="rId16" Type="http://schemas.openxmlformats.org/officeDocument/2006/relationships/oleObject" Target="../embeddings/oleObject226.bin"/><Relationship Id="rId1" Type="http://schemas.openxmlformats.org/officeDocument/2006/relationships/themeOverride" Target="../theme/themeOverride24.xml"/><Relationship Id="rId6" Type="http://schemas.openxmlformats.org/officeDocument/2006/relationships/oleObject" Target="../embeddings/oleObject221.bin"/><Relationship Id="rId11" Type="http://schemas.openxmlformats.org/officeDocument/2006/relationships/image" Target="../media/image198.wmf"/><Relationship Id="rId5" Type="http://schemas.openxmlformats.org/officeDocument/2006/relationships/image" Target="../media/image195.wmf"/><Relationship Id="rId15" Type="http://schemas.openxmlformats.org/officeDocument/2006/relationships/image" Target="../media/image200.wmf"/><Relationship Id="rId10" Type="http://schemas.openxmlformats.org/officeDocument/2006/relationships/oleObject" Target="../embeddings/oleObject223.bin"/><Relationship Id="rId19" Type="http://schemas.openxmlformats.org/officeDocument/2006/relationships/image" Target="../media/image202.wmf"/><Relationship Id="rId4" Type="http://schemas.openxmlformats.org/officeDocument/2006/relationships/oleObject" Target="../embeddings/oleObject220.bin"/><Relationship Id="rId9" Type="http://schemas.openxmlformats.org/officeDocument/2006/relationships/image" Target="../media/image197.wmf"/><Relationship Id="rId14" Type="http://schemas.openxmlformats.org/officeDocument/2006/relationships/oleObject" Target="../embeddings/oleObject225.bin"/></Relationships>
</file>

<file path=ppt/slides/_rels/slide25.xml.rels><?xml version="1.0" encoding="UTF-8" standalone="yes"?>
<Relationships xmlns="http://schemas.openxmlformats.org/package/2006/relationships"><Relationship Id="rId8" Type="http://schemas.openxmlformats.org/officeDocument/2006/relationships/image" Target="../media/image204.emf"/><Relationship Id="rId13" Type="http://schemas.openxmlformats.org/officeDocument/2006/relationships/oleObject" Target="../embeddings/oleObject232.bin"/><Relationship Id="rId18" Type="http://schemas.openxmlformats.org/officeDocument/2006/relationships/image" Target="../media/image209.emf"/><Relationship Id="rId26" Type="http://schemas.openxmlformats.org/officeDocument/2006/relationships/image" Target="../media/image213.wmf"/><Relationship Id="rId3" Type="http://schemas.openxmlformats.org/officeDocument/2006/relationships/slideLayout" Target="../slideLayouts/slideLayout151.xml"/><Relationship Id="rId21" Type="http://schemas.openxmlformats.org/officeDocument/2006/relationships/oleObject" Target="../embeddings/oleObject236.bin"/><Relationship Id="rId34" Type="http://schemas.openxmlformats.org/officeDocument/2006/relationships/image" Target="../media/image217.emf"/><Relationship Id="rId7" Type="http://schemas.openxmlformats.org/officeDocument/2006/relationships/oleObject" Target="../embeddings/oleObject229.bin"/><Relationship Id="rId12" Type="http://schemas.openxmlformats.org/officeDocument/2006/relationships/image" Target="../media/image206.emf"/><Relationship Id="rId17" Type="http://schemas.openxmlformats.org/officeDocument/2006/relationships/oleObject" Target="../embeddings/oleObject234.bin"/><Relationship Id="rId25" Type="http://schemas.openxmlformats.org/officeDocument/2006/relationships/oleObject" Target="../embeddings/oleObject238.bin"/><Relationship Id="rId33" Type="http://schemas.openxmlformats.org/officeDocument/2006/relationships/oleObject" Target="../embeddings/oleObject242.bin"/><Relationship Id="rId38" Type="http://schemas.openxmlformats.org/officeDocument/2006/relationships/image" Target="../media/image219.png"/><Relationship Id="rId2" Type="http://schemas.openxmlformats.org/officeDocument/2006/relationships/vmlDrawing" Target="../drawings/vmlDrawing20.vml"/><Relationship Id="rId16" Type="http://schemas.openxmlformats.org/officeDocument/2006/relationships/image" Target="../media/image208.wmf"/><Relationship Id="rId20" Type="http://schemas.openxmlformats.org/officeDocument/2006/relationships/image" Target="../media/image210.wmf"/><Relationship Id="rId29" Type="http://schemas.openxmlformats.org/officeDocument/2006/relationships/oleObject" Target="../embeddings/oleObject240.bin"/><Relationship Id="rId1" Type="http://schemas.openxmlformats.org/officeDocument/2006/relationships/themeOverride" Target="../theme/themeOverride25.xml"/><Relationship Id="rId6" Type="http://schemas.openxmlformats.org/officeDocument/2006/relationships/image" Target="../media/image203.wmf"/><Relationship Id="rId11" Type="http://schemas.openxmlformats.org/officeDocument/2006/relationships/oleObject" Target="../embeddings/oleObject231.bin"/><Relationship Id="rId24" Type="http://schemas.openxmlformats.org/officeDocument/2006/relationships/image" Target="../media/image212.wmf"/><Relationship Id="rId32" Type="http://schemas.openxmlformats.org/officeDocument/2006/relationships/image" Target="../media/image216.emf"/><Relationship Id="rId37" Type="http://schemas.openxmlformats.org/officeDocument/2006/relationships/oleObject" Target="../embeddings/oleObject244.bin"/><Relationship Id="rId5" Type="http://schemas.openxmlformats.org/officeDocument/2006/relationships/oleObject" Target="../embeddings/oleObject228.bin"/><Relationship Id="rId15" Type="http://schemas.openxmlformats.org/officeDocument/2006/relationships/oleObject" Target="../embeddings/oleObject233.bin"/><Relationship Id="rId23" Type="http://schemas.openxmlformats.org/officeDocument/2006/relationships/oleObject" Target="../embeddings/oleObject237.bin"/><Relationship Id="rId28" Type="http://schemas.openxmlformats.org/officeDocument/2006/relationships/image" Target="../media/image214.wmf"/><Relationship Id="rId36" Type="http://schemas.openxmlformats.org/officeDocument/2006/relationships/image" Target="../media/image218.emf"/><Relationship Id="rId10" Type="http://schemas.openxmlformats.org/officeDocument/2006/relationships/image" Target="../media/image205.wmf"/><Relationship Id="rId19" Type="http://schemas.openxmlformats.org/officeDocument/2006/relationships/oleObject" Target="../embeddings/oleObject235.bin"/><Relationship Id="rId31" Type="http://schemas.openxmlformats.org/officeDocument/2006/relationships/oleObject" Target="../embeddings/oleObject241.bin"/><Relationship Id="rId4" Type="http://schemas.openxmlformats.org/officeDocument/2006/relationships/notesSlide" Target="../notesSlides/notesSlide2.xml"/><Relationship Id="rId9" Type="http://schemas.openxmlformats.org/officeDocument/2006/relationships/oleObject" Target="../embeddings/oleObject230.bin"/><Relationship Id="rId14" Type="http://schemas.openxmlformats.org/officeDocument/2006/relationships/image" Target="../media/image207.wmf"/><Relationship Id="rId22" Type="http://schemas.openxmlformats.org/officeDocument/2006/relationships/image" Target="../media/image211.wmf"/><Relationship Id="rId27" Type="http://schemas.openxmlformats.org/officeDocument/2006/relationships/oleObject" Target="../embeddings/oleObject239.bin"/><Relationship Id="rId30" Type="http://schemas.openxmlformats.org/officeDocument/2006/relationships/image" Target="../media/image215.emf"/><Relationship Id="rId35" Type="http://schemas.openxmlformats.org/officeDocument/2006/relationships/oleObject" Target="../embeddings/oleObject243.bin"/></Relationships>
</file>

<file path=ppt/slides/_rels/slide26.xml.rels><?xml version="1.0" encoding="UTF-8" standalone="yes"?>
<Relationships xmlns="http://schemas.openxmlformats.org/package/2006/relationships"><Relationship Id="rId8" Type="http://schemas.openxmlformats.org/officeDocument/2006/relationships/image" Target="../media/image221.emf"/><Relationship Id="rId13" Type="http://schemas.openxmlformats.org/officeDocument/2006/relationships/oleObject" Target="../embeddings/oleObject249.bin"/><Relationship Id="rId18" Type="http://schemas.openxmlformats.org/officeDocument/2006/relationships/image" Target="../media/image226.wmf"/><Relationship Id="rId26" Type="http://schemas.openxmlformats.org/officeDocument/2006/relationships/image" Target="../media/image230.wmf"/><Relationship Id="rId3" Type="http://schemas.openxmlformats.org/officeDocument/2006/relationships/slideLayout" Target="../slideLayouts/slideLayout163.xml"/><Relationship Id="rId21" Type="http://schemas.openxmlformats.org/officeDocument/2006/relationships/oleObject" Target="../embeddings/oleObject253.bin"/><Relationship Id="rId34" Type="http://schemas.openxmlformats.org/officeDocument/2006/relationships/image" Target="../media/image234.wmf"/><Relationship Id="rId7" Type="http://schemas.openxmlformats.org/officeDocument/2006/relationships/oleObject" Target="../embeddings/oleObject246.bin"/><Relationship Id="rId12" Type="http://schemas.openxmlformats.org/officeDocument/2006/relationships/image" Target="../media/image223.emf"/><Relationship Id="rId17" Type="http://schemas.openxmlformats.org/officeDocument/2006/relationships/oleObject" Target="../embeddings/oleObject251.bin"/><Relationship Id="rId25" Type="http://schemas.openxmlformats.org/officeDocument/2006/relationships/oleObject" Target="../embeddings/oleObject255.bin"/><Relationship Id="rId33" Type="http://schemas.openxmlformats.org/officeDocument/2006/relationships/oleObject" Target="../embeddings/oleObject259.bin"/><Relationship Id="rId2" Type="http://schemas.openxmlformats.org/officeDocument/2006/relationships/vmlDrawing" Target="../drawings/vmlDrawing21.vml"/><Relationship Id="rId16" Type="http://schemas.openxmlformats.org/officeDocument/2006/relationships/image" Target="../media/image225.wmf"/><Relationship Id="rId20" Type="http://schemas.openxmlformats.org/officeDocument/2006/relationships/image" Target="../media/image227.wmf"/><Relationship Id="rId29" Type="http://schemas.openxmlformats.org/officeDocument/2006/relationships/oleObject" Target="../embeddings/oleObject257.bin"/><Relationship Id="rId1" Type="http://schemas.openxmlformats.org/officeDocument/2006/relationships/themeOverride" Target="../theme/themeOverride26.xml"/><Relationship Id="rId6" Type="http://schemas.openxmlformats.org/officeDocument/2006/relationships/image" Target="../media/image220.emf"/><Relationship Id="rId11" Type="http://schemas.openxmlformats.org/officeDocument/2006/relationships/oleObject" Target="../embeddings/oleObject248.bin"/><Relationship Id="rId24" Type="http://schemas.openxmlformats.org/officeDocument/2006/relationships/image" Target="../media/image229.wmf"/><Relationship Id="rId32" Type="http://schemas.openxmlformats.org/officeDocument/2006/relationships/image" Target="../media/image233.wmf"/><Relationship Id="rId5" Type="http://schemas.openxmlformats.org/officeDocument/2006/relationships/oleObject" Target="../embeddings/oleObject245.bin"/><Relationship Id="rId15" Type="http://schemas.openxmlformats.org/officeDocument/2006/relationships/oleObject" Target="../embeddings/oleObject250.bin"/><Relationship Id="rId23" Type="http://schemas.openxmlformats.org/officeDocument/2006/relationships/oleObject" Target="../embeddings/oleObject254.bin"/><Relationship Id="rId28" Type="http://schemas.openxmlformats.org/officeDocument/2006/relationships/image" Target="../media/image231.wmf"/><Relationship Id="rId10" Type="http://schemas.openxmlformats.org/officeDocument/2006/relationships/image" Target="../media/image222.emf"/><Relationship Id="rId19" Type="http://schemas.openxmlformats.org/officeDocument/2006/relationships/oleObject" Target="../embeddings/oleObject252.bin"/><Relationship Id="rId31" Type="http://schemas.openxmlformats.org/officeDocument/2006/relationships/oleObject" Target="../embeddings/oleObject258.bin"/><Relationship Id="rId4" Type="http://schemas.openxmlformats.org/officeDocument/2006/relationships/image" Target="../media/image235.jpeg"/><Relationship Id="rId9" Type="http://schemas.openxmlformats.org/officeDocument/2006/relationships/oleObject" Target="../embeddings/oleObject247.bin"/><Relationship Id="rId14" Type="http://schemas.openxmlformats.org/officeDocument/2006/relationships/image" Target="../media/image224.wmf"/><Relationship Id="rId22" Type="http://schemas.openxmlformats.org/officeDocument/2006/relationships/image" Target="../media/image228.wmf"/><Relationship Id="rId27" Type="http://schemas.openxmlformats.org/officeDocument/2006/relationships/oleObject" Target="../embeddings/oleObject256.bin"/><Relationship Id="rId30" Type="http://schemas.openxmlformats.org/officeDocument/2006/relationships/image" Target="../media/image232.wmf"/></Relationships>
</file>

<file path=ppt/slides/_rels/slide27.xml.rels><?xml version="1.0" encoding="UTF-8" standalone="yes"?>
<Relationships xmlns="http://schemas.openxmlformats.org/package/2006/relationships"><Relationship Id="rId8" Type="http://schemas.openxmlformats.org/officeDocument/2006/relationships/image" Target="../media/image237.emf"/><Relationship Id="rId13" Type="http://schemas.openxmlformats.org/officeDocument/2006/relationships/oleObject" Target="../embeddings/oleObject264.bin"/><Relationship Id="rId18" Type="http://schemas.openxmlformats.org/officeDocument/2006/relationships/image" Target="../media/image232.wmf"/><Relationship Id="rId26" Type="http://schemas.openxmlformats.org/officeDocument/2006/relationships/image" Target="../media/image244.wmf"/><Relationship Id="rId3" Type="http://schemas.openxmlformats.org/officeDocument/2006/relationships/slideLayout" Target="../slideLayouts/slideLayout175.xml"/><Relationship Id="rId21" Type="http://schemas.openxmlformats.org/officeDocument/2006/relationships/oleObject" Target="../embeddings/oleObject268.bin"/><Relationship Id="rId34" Type="http://schemas.openxmlformats.org/officeDocument/2006/relationships/image" Target="../media/image248.wmf"/><Relationship Id="rId7" Type="http://schemas.openxmlformats.org/officeDocument/2006/relationships/oleObject" Target="../embeddings/oleObject261.bin"/><Relationship Id="rId12" Type="http://schemas.openxmlformats.org/officeDocument/2006/relationships/image" Target="../media/image239.emf"/><Relationship Id="rId17" Type="http://schemas.openxmlformats.org/officeDocument/2006/relationships/oleObject" Target="../embeddings/oleObject266.bin"/><Relationship Id="rId25" Type="http://schemas.openxmlformats.org/officeDocument/2006/relationships/oleObject" Target="../embeddings/oleObject270.bin"/><Relationship Id="rId33" Type="http://schemas.openxmlformats.org/officeDocument/2006/relationships/oleObject" Target="../embeddings/oleObject274.bin"/><Relationship Id="rId2" Type="http://schemas.openxmlformats.org/officeDocument/2006/relationships/vmlDrawing" Target="../drawings/vmlDrawing22.vml"/><Relationship Id="rId16" Type="http://schemas.openxmlformats.org/officeDocument/2006/relationships/image" Target="../media/image234.wmf"/><Relationship Id="rId20" Type="http://schemas.openxmlformats.org/officeDocument/2006/relationships/image" Target="../media/image241.wmf"/><Relationship Id="rId29" Type="http://schemas.openxmlformats.org/officeDocument/2006/relationships/oleObject" Target="../embeddings/oleObject272.bin"/><Relationship Id="rId1" Type="http://schemas.openxmlformats.org/officeDocument/2006/relationships/themeOverride" Target="../theme/themeOverride27.xml"/><Relationship Id="rId6" Type="http://schemas.openxmlformats.org/officeDocument/2006/relationships/image" Target="../media/image236.emf"/><Relationship Id="rId11" Type="http://schemas.openxmlformats.org/officeDocument/2006/relationships/oleObject" Target="../embeddings/oleObject263.bin"/><Relationship Id="rId24" Type="http://schemas.openxmlformats.org/officeDocument/2006/relationships/image" Target="../media/image243.wmf"/><Relationship Id="rId32" Type="http://schemas.openxmlformats.org/officeDocument/2006/relationships/image" Target="../media/image247.wmf"/><Relationship Id="rId5" Type="http://schemas.openxmlformats.org/officeDocument/2006/relationships/oleObject" Target="../embeddings/oleObject260.bin"/><Relationship Id="rId15" Type="http://schemas.openxmlformats.org/officeDocument/2006/relationships/oleObject" Target="../embeddings/oleObject265.bin"/><Relationship Id="rId23" Type="http://schemas.openxmlformats.org/officeDocument/2006/relationships/oleObject" Target="../embeddings/oleObject269.bin"/><Relationship Id="rId28" Type="http://schemas.openxmlformats.org/officeDocument/2006/relationships/image" Target="../media/image245.wmf"/><Relationship Id="rId36" Type="http://schemas.openxmlformats.org/officeDocument/2006/relationships/image" Target="../media/image249.wmf"/><Relationship Id="rId10" Type="http://schemas.openxmlformats.org/officeDocument/2006/relationships/image" Target="../media/image238.emf"/><Relationship Id="rId19" Type="http://schemas.openxmlformats.org/officeDocument/2006/relationships/oleObject" Target="../embeddings/oleObject267.bin"/><Relationship Id="rId31" Type="http://schemas.openxmlformats.org/officeDocument/2006/relationships/oleObject" Target="../embeddings/oleObject273.bin"/><Relationship Id="rId4" Type="http://schemas.openxmlformats.org/officeDocument/2006/relationships/image" Target="../media/image235.jpeg"/><Relationship Id="rId9" Type="http://schemas.openxmlformats.org/officeDocument/2006/relationships/oleObject" Target="../embeddings/oleObject262.bin"/><Relationship Id="rId14" Type="http://schemas.openxmlformats.org/officeDocument/2006/relationships/image" Target="../media/image240.emf"/><Relationship Id="rId22" Type="http://schemas.openxmlformats.org/officeDocument/2006/relationships/image" Target="../media/image242.wmf"/><Relationship Id="rId27" Type="http://schemas.openxmlformats.org/officeDocument/2006/relationships/oleObject" Target="../embeddings/oleObject271.bin"/><Relationship Id="rId30" Type="http://schemas.openxmlformats.org/officeDocument/2006/relationships/image" Target="../media/image246.wmf"/><Relationship Id="rId35" Type="http://schemas.openxmlformats.org/officeDocument/2006/relationships/oleObject" Target="../embeddings/oleObject275.bin"/></Relationships>
</file>

<file path=ppt/slides/_rels/slide28.xml.rels><?xml version="1.0" encoding="UTF-8" standalone="yes"?>
<Relationships xmlns="http://schemas.openxmlformats.org/package/2006/relationships"><Relationship Id="rId8" Type="http://schemas.openxmlformats.org/officeDocument/2006/relationships/image" Target="../media/image251.emf"/><Relationship Id="rId13" Type="http://schemas.openxmlformats.org/officeDocument/2006/relationships/oleObject" Target="../embeddings/oleObject280.bin"/><Relationship Id="rId18" Type="http://schemas.openxmlformats.org/officeDocument/2006/relationships/image" Target="../media/image256.wmf"/><Relationship Id="rId26" Type="http://schemas.openxmlformats.org/officeDocument/2006/relationships/image" Target="../media/image260.wmf"/><Relationship Id="rId3" Type="http://schemas.openxmlformats.org/officeDocument/2006/relationships/slideLayout" Target="../slideLayouts/slideLayout187.xml"/><Relationship Id="rId21" Type="http://schemas.openxmlformats.org/officeDocument/2006/relationships/oleObject" Target="../embeddings/oleObject284.bin"/><Relationship Id="rId7" Type="http://schemas.openxmlformats.org/officeDocument/2006/relationships/oleObject" Target="../embeddings/oleObject277.bin"/><Relationship Id="rId12" Type="http://schemas.openxmlformats.org/officeDocument/2006/relationships/image" Target="../media/image253.wmf"/><Relationship Id="rId17" Type="http://schemas.openxmlformats.org/officeDocument/2006/relationships/oleObject" Target="../embeddings/oleObject282.bin"/><Relationship Id="rId25" Type="http://schemas.openxmlformats.org/officeDocument/2006/relationships/oleObject" Target="../embeddings/oleObject286.bin"/><Relationship Id="rId2" Type="http://schemas.openxmlformats.org/officeDocument/2006/relationships/vmlDrawing" Target="../drawings/vmlDrawing23.vml"/><Relationship Id="rId16" Type="http://schemas.openxmlformats.org/officeDocument/2006/relationships/image" Target="../media/image255.wmf"/><Relationship Id="rId20" Type="http://schemas.openxmlformats.org/officeDocument/2006/relationships/image" Target="../media/image257.emf"/><Relationship Id="rId1" Type="http://schemas.openxmlformats.org/officeDocument/2006/relationships/themeOverride" Target="../theme/themeOverride28.xml"/><Relationship Id="rId6" Type="http://schemas.openxmlformats.org/officeDocument/2006/relationships/image" Target="../media/image250.emf"/><Relationship Id="rId11" Type="http://schemas.openxmlformats.org/officeDocument/2006/relationships/oleObject" Target="../embeddings/oleObject279.bin"/><Relationship Id="rId24" Type="http://schemas.openxmlformats.org/officeDocument/2006/relationships/image" Target="../media/image259.wmf"/><Relationship Id="rId5" Type="http://schemas.openxmlformats.org/officeDocument/2006/relationships/oleObject" Target="../embeddings/oleObject276.bin"/><Relationship Id="rId15" Type="http://schemas.openxmlformats.org/officeDocument/2006/relationships/oleObject" Target="../embeddings/oleObject281.bin"/><Relationship Id="rId23" Type="http://schemas.openxmlformats.org/officeDocument/2006/relationships/oleObject" Target="../embeddings/oleObject285.bin"/><Relationship Id="rId28" Type="http://schemas.openxmlformats.org/officeDocument/2006/relationships/image" Target="../media/image261.emf"/><Relationship Id="rId10" Type="http://schemas.openxmlformats.org/officeDocument/2006/relationships/image" Target="../media/image252.emf"/><Relationship Id="rId19" Type="http://schemas.openxmlformats.org/officeDocument/2006/relationships/oleObject" Target="../embeddings/oleObject283.bin"/><Relationship Id="rId4" Type="http://schemas.openxmlformats.org/officeDocument/2006/relationships/image" Target="../media/image78.jpeg"/><Relationship Id="rId9" Type="http://schemas.openxmlformats.org/officeDocument/2006/relationships/oleObject" Target="../embeddings/oleObject278.bin"/><Relationship Id="rId14" Type="http://schemas.openxmlformats.org/officeDocument/2006/relationships/image" Target="../media/image254.wmf"/><Relationship Id="rId22" Type="http://schemas.openxmlformats.org/officeDocument/2006/relationships/image" Target="../media/image258.wmf"/><Relationship Id="rId27" Type="http://schemas.openxmlformats.org/officeDocument/2006/relationships/oleObject" Target="../embeddings/oleObject287.bin"/></Relationships>
</file>

<file path=ppt/slides/_rels/slide29.xml.rels><?xml version="1.0" encoding="UTF-8" standalone="yes"?>
<Relationships xmlns="http://schemas.openxmlformats.org/package/2006/relationships"><Relationship Id="rId8" Type="http://schemas.openxmlformats.org/officeDocument/2006/relationships/image" Target="../media/image263.emf"/><Relationship Id="rId3" Type="http://schemas.openxmlformats.org/officeDocument/2006/relationships/slideLayout" Target="../slideLayouts/slideLayout427.xml"/><Relationship Id="rId7" Type="http://schemas.openxmlformats.org/officeDocument/2006/relationships/oleObject" Target="../embeddings/oleObject289.bin"/><Relationship Id="rId12" Type="http://schemas.openxmlformats.org/officeDocument/2006/relationships/image" Target="../media/image265.emf"/><Relationship Id="rId2" Type="http://schemas.openxmlformats.org/officeDocument/2006/relationships/vmlDrawing" Target="../drawings/vmlDrawing24.vml"/><Relationship Id="rId1" Type="http://schemas.openxmlformats.org/officeDocument/2006/relationships/themeOverride" Target="../theme/themeOverride29.xml"/><Relationship Id="rId6" Type="http://schemas.openxmlformats.org/officeDocument/2006/relationships/image" Target="../media/image262.emf"/><Relationship Id="rId11" Type="http://schemas.openxmlformats.org/officeDocument/2006/relationships/oleObject" Target="../embeddings/oleObject291.bin"/><Relationship Id="rId5" Type="http://schemas.openxmlformats.org/officeDocument/2006/relationships/oleObject" Target="../embeddings/oleObject288.bin"/><Relationship Id="rId10" Type="http://schemas.openxmlformats.org/officeDocument/2006/relationships/image" Target="../media/image264.emf"/><Relationship Id="rId4" Type="http://schemas.openxmlformats.org/officeDocument/2006/relationships/image" Target="../media/image78.jpeg"/><Relationship Id="rId9" Type="http://schemas.openxmlformats.org/officeDocument/2006/relationships/oleObject" Target="../embeddings/oleObject290.bin"/></Relationships>
</file>

<file path=ppt/slides/_rels/slide3.xml.rels><?xml version="1.0" encoding="UTF-8" standalone="yes"?>
<Relationships xmlns="http://schemas.openxmlformats.org/package/2006/relationships"><Relationship Id="rId3" Type="http://schemas.openxmlformats.org/officeDocument/2006/relationships/hyperlink" Target="../&#27010;&#29575;&#35770;&#19982;&#25968;&#29702;&#32479;&#35745;.ppt" TargetMode="External"/><Relationship Id="rId2" Type="http://schemas.openxmlformats.org/officeDocument/2006/relationships/slideLayout" Target="../slideLayouts/slideLayout28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3.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slideLayout" Target="../slideLayouts/slideLayout235.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vmlDrawing" Target="../drawings/vmlDrawing1.vml"/><Relationship Id="rId16" Type="http://schemas.openxmlformats.org/officeDocument/2006/relationships/image" Target="../media/image9.wmf"/><Relationship Id="rId1" Type="http://schemas.openxmlformats.org/officeDocument/2006/relationships/themeOverride" Target="../theme/themeOverride5.x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oleObject" Target="../embeddings/oleObject7.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5.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18" Type="http://schemas.openxmlformats.org/officeDocument/2006/relationships/oleObject" Target="../embeddings/oleObject15.bin"/><Relationship Id="rId3" Type="http://schemas.openxmlformats.org/officeDocument/2006/relationships/slideLayout" Target="../slideLayouts/slideLayout307.xml"/><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2.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vmlDrawing" Target="../drawings/vmlDrawing2.vml"/><Relationship Id="rId16" Type="http://schemas.openxmlformats.org/officeDocument/2006/relationships/oleObject" Target="../embeddings/oleObject14.bin"/><Relationship Id="rId20" Type="http://schemas.openxmlformats.org/officeDocument/2006/relationships/oleObject" Target="../embeddings/oleObject16.bin"/><Relationship Id="rId1" Type="http://schemas.openxmlformats.org/officeDocument/2006/relationships/themeOverride" Target="../theme/themeOverride7.xml"/><Relationship Id="rId6" Type="http://schemas.openxmlformats.org/officeDocument/2006/relationships/oleObject" Target="../embeddings/oleObject9.bin"/><Relationship Id="rId11" Type="http://schemas.openxmlformats.org/officeDocument/2006/relationships/image" Target="../media/image13.wmf"/><Relationship Id="rId24" Type="http://schemas.openxmlformats.org/officeDocument/2006/relationships/oleObject" Target="../embeddings/oleObject18.bin"/><Relationship Id="rId5" Type="http://schemas.openxmlformats.org/officeDocument/2006/relationships/image" Target="../media/image10.emf"/><Relationship Id="rId15" Type="http://schemas.openxmlformats.org/officeDocument/2006/relationships/image" Target="../media/image15.wmf"/><Relationship Id="rId23" Type="http://schemas.openxmlformats.org/officeDocument/2006/relationships/image" Target="../media/image19.emf"/><Relationship Id="rId10" Type="http://schemas.openxmlformats.org/officeDocument/2006/relationships/oleObject" Target="../embeddings/oleObject11.bin"/><Relationship Id="rId19" Type="http://schemas.openxmlformats.org/officeDocument/2006/relationships/image" Target="../media/image17.wmf"/><Relationship Id="rId4" Type="http://schemas.openxmlformats.org/officeDocument/2006/relationships/oleObject" Target="../embeddings/oleObject8.bin"/><Relationship Id="rId9" Type="http://schemas.openxmlformats.org/officeDocument/2006/relationships/image" Target="../media/image12.wmf"/><Relationship Id="rId14" Type="http://schemas.openxmlformats.org/officeDocument/2006/relationships/oleObject" Target="../embeddings/oleObject13.bin"/><Relationship Id="rId22"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5.wmf"/><Relationship Id="rId18" Type="http://schemas.openxmlformats.org/officeDocument/2006/relationships/oleObject" Target="../embeddings/oleObject26.bin"/><Relationship Id="rId26" Type="http://schemas.openxmlformats.org/officeDocument/2006/relationships/oleObject" Target="../embeddings/oleObject30.bin"/><Relationship Id="rId3" Type="http://schemas.openxmlformats.org/officeDocument/2006/relationships/slideLayout" Target="../slideLayouts/slideLayout319.xml"/><Relationship Id="rId21" Type="http://schemas.openxmlformats.org/officeDocument/2006/relationships/image" Target="../media/image17.wmf"/><Relationship Id="rId7" Type="http://schemas.openxmlformats.org/officeDocument/2006/relationships/image" Target="../media/image22.emf"/><Relationship Id="rId12" Type="http://schemas.openxmlformats.org/officeDocument/2006/relationships/oleObject" Target="../embeddings/oleObject23.bin"/><Relationship Id="rId17" Type="http://schemas.openxmlformats.org/officeDocument/2006/relationships/image" Target="../media/image27.wmf"/><Relationship Id="rId25" Type="http://schemas.openxmlformats.org/officeDocument/2006/relationships/image" Target="../media/image28.wmf"/><Relationship Id="rId2" Type="http://schemas.openxmlformats.org/officeDocument/2006/relationships/vmlDrawing" Target="../drawings/vmlDrawing3.vml"/><Relationship Id="rId16" Type="http://schemas.openxmlformats.org/officeDocument/2006/relationships/oleObject" Target="../embeddings/oleObject25.bin"/><Relationship Id="rId20" Type="http://schemas.openxmlformats.org/officeDocument/2006/relationships/oleObject" Target="../embeddings/oleObject27.bin"/><Relationship Id="rId29" Type="http://schemas.openxmlformats.org/officeDocument/2006/relationships/oleObject" Target="../embeddings/oleObject32.bin"/><Relationship Id="rId1" Type="http://schemas.openxmlformats.org/officeDocument/2006/relationships/themeOverride" Target="../theme/themeOverride8.xml"/><Relationship Id="rId6" Type="http://schemas.openxmlformats.org/officeDocument/2006/relationships/oleObject" Target="../embeddings/oleObject20.bin"/><Relationship Id="rId11" Type="http://schemas.openxmlformats.org/officeDocument/2006/relationships/image" Target="../media/image24.emf"/><Relationship Id="rId24" Type="http://schemas.openxmlformats.org/officeDocument/2006/relationships/oleObject" Target="../embeddings/oleObject29.bin"/><Relationship Id="rId32" Type="http://schemas.openxmlformats.org/officeDocument/2006/relationships/image" Target="../media/image31.wmf"/><Relationship Id="rId5" Type="http://schemas.openxmlformats.org/officeDocument/2006/relationships/image" Target="../media/image21.wmf"/><Relationship Id="rId15" Type="http://schemas.openxmlformats.org/officeDocument/2006/relationships/image" Target="../media/image26.emf"/><Relationship Id="rId23" Type="http://schemas.openxmlformats.org/officeDocument/2006/relationships/image" Target="../media/image18.wmf"/><Relationship Id="rId28" Type="http://schemas.openxmlformats.org/officeDocument/2006/relationships/oleObject" Target="../embeddings/oleObject31.bin"/><Relationship Id="rId10" Type="http://schemas.openxmlformats.org/officeDocument/2006/relationships/oleObject" Target="../embeddings/oleObject22.bin"/><Relationship Id="rId19" Type="http://schemas.openxmlformats.org/officeDocument/2006/relationships/image" Target="../media/image16.wmf"/><Relationship Id="rId31" Type="http://schemas.openxmlformats.org/officeDocument/2006/relationships/oleObject" Target="../embeddings/oleObject33.bin"/><Relationship Id="rId4" Type="http://schemas.openxmlformats.org/officeDocument/2006/relationships/oleObject" Target="../embeddings/oleObject19.bin"/><Relationship Id="rId9" Type="http://schemas.openxmlformats.org/officeDocument/2006/relationships/image" Target="../media/image23.e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29.wmf"/><Relationship Id="rId30" Type="http://schemas.openxmlformats.org/officeDocument/2006/relationships/image" Target="../media/image30.wmf"/></Relationships>
</file>

<file path=ppt/slides/_rels/slide9.xml.rels><?xml version="1.0" encoding="UTF-8" standalone="yes"?>
<Relationships xmlns="http://schemas.openxmlformats.org/package/2006/relationships"><Relationship Id="rId13" Type="http://schemas.openxmlformats.org/officeDocument/2006/relationships/image" Target="../media/image33.wmf"/><Relationship Id="rId18" Type="http://schemas.openxmlformats.org/officeDocument/2006/relationships/oleObject" Target="../embeddings/oleObject41.bin"/><Relationship Id="rId26" Type="http://schemas.openxmlformats.org/officeDocument/2006/relationships/oleObject" Target="../embeddings/oleObject45.bin"/><Relationship Id="rId39" Type="http://schemas.openxmlformats.org/officeDocument/2006/relationships/image" Target="../media/image46.wmf"/><Relationship Id="rId3" Type="http://schemas.openxmlformats.org/officeDocument/2006/relationships/slideLayout" Target="../slideLayouts/slideLayout331.xml"/><Relationship Id="rId21" Type="http://schemas.openxmlformats.org/officeDocument/2006/relationships/image" Target="../media/image37.wmf"/><Relationship Id="rId34" Type="http://schemas.openxmlformats.org/officeDocument/2006/relationships/oleObject" Target="../embeddings/oleObject49.bin"/><Relationship Id="rId42" Type="http://schemas.openxmlformats.org/officeDocument/2006/relationships/oleObject" Target="../embeddings/oleObject53.bin"/><Relationship Id="rId47" Type="http://schemas.openxmlformats.org/officeDocument/2006/relationships/image" Target="../media/image50.emf"/><Relationship Id="rId7" Type="http://schemas.openxmlformats.org/officeDocument/2006/relationships/image" Target="../media/image16.wmf"/><Relationship Id="rId12" Type="http://schemas.openxmlformats.org/officeDocument/2006/relationships/oleObject" Target="../embeddings/oleObject38.bin"/><Relationship Id="rId17" Type="http://schemas.openxmlformats.org/officeDocument/2006/relationships/image" Target="../media/image35.wmf"/><Relationship Id="rId25" Type="http://schemas.openxmlformats.org/officeDocument/2006/relationships/image" Target="../media/image39.wmf"/><Relationship Id="rId33" Type="http://schemas.openxmlformats.org/officeDocument/2006/relationships/image" Target="../media/image43.wmf"/><Relationship Id="rId38" Type="http://schemas.openxmlformats.org/officeDocument/2006/relationships/oleObject" Target="../embeddings/oleObject51.bin"/><Relationship Id="rId46" Type="http://schemas.openxmlformats.org/officeDocument/2006/relationships/oleObject" Target="../embeddings/oleObject55.bin"/><Relationship Id="rId2" Type="http://schemas.openxmlformats.org/officeDocument/2006/relationships/vmlDrawing" Target="../drawings/vmlDrawing4.vml"/><Relationship Id="rId16" Type="http://schemas.openxmlformats.org/officeDocument/2006/relationships/oleObject" Target="../embeddings/oleObject40.bin"/><Relationship Id="rId20" Type="http://schemas.openxmlformats.org/officeDocument/2006/relationships/oleObject" Target="../embeddings/oleObject42.bin"/><Relationship Id="rId29" Type="http://schemas.openxmlformats.org/officeDocument/2006/relationships/image" Target="../media/image41.wmf"/><Relationship Id="rId41" Type="http://schemas.openxmlformats.org/officeDocument/2006/relationships/image" Target="../media/image47.wmf"/><Relationship Id="rId1" Type="http://schemas.openxmlformats.org/officeDocument/2006/relationships/themeOverride" Target="../theme/themeOverride9.xml"/><Relationship Id="rId6" Type="http://schemas.openxmlformats.org/officeDocument/2006/relationships/oleObject" Target="../embeddings/oleObject35.bin"/><Relationship Id="rId11" Type="http://schemas.openxmlformats.org/officeDocument/2006/relationships/image" Target="../media/image18.wmf"/><Relationship Id="rId24" Type="http://schemas.openxmlformats.org/officeDocument/2006/relationships/oleObject" Target="../embeddings/oleObject44.bin"/><Relationship Id="rId32" Type="http://schemas.openxmlformats.org/officeDocument/2006/relationships/oleObject" Target="../embeddings/oleObject48.bin"/><Relationship Id="rId37" Type="http://schemas.openxmlformats.org/officeDocument/2006/relationships/image" Target="../media/image45.wmf"/><Relationship Id="rId40" Type="http://schemas.openxmlformats.org/officeDocument/2006/relationships/oleObject" Target="../embeddings/oleObject52.bin"/><Relationship Id="rId45" Type="http://schemas.openxmlformats.org/officeDocument/2006/relationships/image" Target="../media/image49.emf"/><Relationship Id="rId5" Type="http://schemas.openxmlformats.org/officeDocument/2006/relationships/image" Target="../media/image32.wmf"/><Relationship Id="rId15" Type="http://schemas.openxmlformats.org/officeDocument/2006/relationships/image" Target="../media/image34.wmf"/><Relationship Id="rId23" Type="http://schemas.openxmlformats.org/officeDocument/2006/relationships/image" Target="../media/image38.wmf"/><Relationship Id="rId28" Type="http://schemas.openxmlformats.org/officeDocument/2006/relationships/oleObject" Target="../embeddings/oleObject46.bin"/><Relationship Id="rId36" Type="http://schemas.openxmlformats.org/officeDocument/2006/relationships/oleObject" Target="../embeddings/oleObject50.bin"/><Relationship Id="rId49" Type="http://schemas.openxmlformats.org/officeDocument/2006/relationships/image" Target="../media/image51.emf"/><Relationship Id="rId10" Type="http://schemas.openxmlformats.org/officeDocument/2006/relationships/oleObject" Target="../embeddings/oleObject37.bin"/><Relationship Id="rId19" Type="http://schemas.openxmlformats.org/officeDocument/2006/relationships/image" Target="../media/image36.wmf"/><Relationship Id="rId31" Type="http://schemas.openxmlformats.org/officeDocument/2006/relationships/image" Target="../media/image42.emf"/><Relationship Id="rId44" Type="http://schemas.openxmlformats.org/officeDocument/2006/relationships/oleObject" Target="../embeddings/oleObject54.bin"/><Relationship Id="rId4" Type="http://schemas.openxmlformats.org/officeDocument/2006/relationships/oleObject" Target="../embeddings/oleObject34.bin"/><Relationship Id="rId9" Type="http://schemas.openxmlformats.org/officeDocument/2006/relationships/image" Target="../media/image17.w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0.wmf"/><Relationship Id="rId30" Type="http://schemas.openxmlformats.org/officeDocument/2006/relationships/oleObject" Target="../embeddings/oleObject47.bin"/><Relationship Id="rId35" Type="http://schemas.openxmlformats.org/officeDocument/2006/relationships/image" Target="../media/image44.wmf"/><Relationship Id="rId43" Type="http://schemas.openxmlformats.org/officeDocument/2006/relationships/image" Target="../media/image48.wmf"/><Relationship Id="rId48" Type="http://schemas.openxmlformats.org/officeDocument/2006/relationships/oleObject" Target="../embeddings/oleObject56.bin"/><Relationship Id="rId8"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2209800" y="1447800"/>
            <a:ext cx="815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kumimoji="1" lang="zh-CN" altLang="en-US" sz="4400" dirty="0">
                <a:solidFill>
                  <a:srgbClr val="008000"/>
                </a:solidFill>
                <a:effectLst>
                  <a:outerShdw blurRad="38100" dist="38100" dir="2700000" algn="tl">
                    <a:srgbClr val="C0C0C0"/>
                  </a:outerShdw>
                </a:effectLst>
                <a:latin typeface="楷体_GB2312" pitchFamily="49" charset="-122"/>
              </a:rPr>
              <a:t>第三章 随机向量</a:t>
            </a:r>
          </a:p>
        </p:txBody>
      </p:sp>
      <p:sp>
        <p:nvSpPr>
          <p:cNvPr id="5123" name="Rectangle 4">
            <a:hlinkClick r:id="rId3" action="ppaction://hlinksldjump"/>
          </p:cNvPr>
          <p:cNvSpPr>
            <a:spLocks noChangeArrowheads="1"/>
          </p:cNvSpPr>
          <p:nvPr/>
        </p:nvSpPr>
        <p:spPr bwMode="auto">
          <a:xfrm>
            <a:off x="3733800" y="25908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hlink"/>
                </a:solidFill>
                <a:latin typeface="楷体_GB2312" panose="02010609030101010101" pitchFamily="49" charset="-122"/>
              </a:rPr>
              <a:t>§1 </a:t>
            </a:r>
            <a:r>
              <a:rPr lang="zh-CN" altLang="en-US">
                <a:solidFill>
                  <a:schemeClr val="hlink"/>
                </a:solidFill>
                <a:latin typeface="楷体_GB2312" panose="02010609030101010101" pitchFamily="49" charset="-122"/>
              </a:rPr>
              <a:t>二维</a:t>
            </a:r>
            <a:r>
              <a:rPr kumimoji="1" lang="zh-CN" altLang="en-US">
                <a:solidFill>
                  <a:schemeClr val="hlink"/>
                </a:solidFill>
                <a:latin typeface="楷体_GB2312" panose="02010609030101010101" pitchFamily="49" charset="-122"/>
              </a:rPr>
              <a:t>随机向量及其分布</a:t>
            </a:r>
            <a:endParaRPr kumimoji="1" lang="zh-CN" altLang="en-US">
              <a:solidFill>
                <a:schemeClr val="hlink"/>
              </a:solidFill>
            </a:endParaRPr>
          </a:p>
        </p:txBody>
      </p:sp>
      <p:sp>
        <p:nvSpPr>
          <p:cNvPr id="5124" name="Rectangle 5">
            <a:hlinkClick r:id="rId4" action="ppaction://hlinksldjump"/>
          </p:cNvPr>
          <p:cNvSpPr>
            <a:spLocks noChangeArrowheads="1"/>
          </p:cNvSpPr>
          <p:nvPr/>
        </p:nvSpPr>
        <p:spPr bwMode="auto">
          <a:xfrm>
            <a:off x="3733800" y="3124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hlink"/>
                </a:solidFill>
                <a:latin typeface="楷体_GB2312" panose="02010609030101010101" pitchFamily="49" charset="-122"/>
              </a:rPr>
              <a:t>§2 </a:t>
            </a:r>
            <a:r>
              <a:rPr lang="zh-CN" altLang="en-US">
                <a:solidFill>
                  <a:schemeClr val="hlink"/>
                </a:solidFill>
                <a:latin typeface="楷体_GB2312" panose="02010609030101010101" pitchFamily="49" charset="-122"/>
              </a:rPr>
              <a:t>边缘分布</a:t>
            </a:r>
            <a:endParaRPr kumimoji="1" lang="zh-CN" altLang="en-US">
              <a:solidFill>
                <a:schemeClr val="hlink"/>
              </a:solidFill>
            </a:endParaRPr>
          </a:p>
        </p:txBody>
      </p:sp>
      <p:sp>
        <p:nvSpPr>
          <p:cNvPr id="5125" name="Rectangle 6">
            <a:hlinkClick r:id="" action="ppaction://noaction"/>
          </p:cNvPr>
          <p:cNvSpPr>
            <a:spLocks noChangeArrowheads="1"/>
          </p:cNvSpPr>
          <p:nvPr/>
        </p:nvSpPr>
        <p:spPr bwMode="auto">
          <a:xfrm>
            <a:off x="3733800" y="3657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hlink"/>
                </a:solidFill>
                <a:latin typeface="楷体_GB2312" panose="02010609030101010101" pitchFamily="49" charset="-122"/>
              </a:rPr>
              <a:t>§3 </a:t>
            </a:r>
            <a:r>
              <a:rPr lang="zh-CN" altLang="en-US">
                <a:solidFill>
                  <a:schemeClr val="hlink"/>
                </a:solidFill>
                <a:latin typeface="楷体_GB2312" panose="02010609030101010101" pitchFamily="49" charset="-122"/>
              </a:rPr>
              <a:t>条件分布</a:t>
            </a:r>
            <a:endParaRPr kumimoji="1" lang="zh-CN" altLang="en-US">
              <a:solidFill>
                <a:schemeClr val="hlink"/>
              </a:solidFill>
            </a:endParaRPr>
          </a:p>
        </p:txBody>
      </p:sp>
      <p:sp>
        <p:nvSpPr>
          <p:cNvPr id="5126" name="Rectangle 8">
            <a:hlinkClick r:id="" action="ppaction://noaction"/>
          </p:cNvPr>
          <p:cNvSpPr>
            <a:spLocks noChangeArrowheads="1"/>
          </p:cNvSpPr>
          <p:nvPr/>
        </p:nvSpPr>
        <p:spPr bwMode="auto">
          <a:xfrm>
            <a:off x="3733800" y="41910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hlink"/>
                </a:solidFill>
                <a:latin typeface="楷体_GB2312" panose="02010609030101010101" pitchFamily="49" charset="-122"/>
              </a:rPr>
              <a:t>§4 </a:t>
            </a:r>
            <a:r>
              <a:rPr lang="zh-CN" altLang="en-US">
                <a:solidFill>
                  <a:schemeClr val="hlink"/>
                </a:solidFill>
                <a:latin typeface="楷体_GB2312" panose="02010609030101010101" pitchFamily="49" charset="-122"/>
              </a:rPr>
              <a:t>随机变量的独立性</a:t>
            </a:r>
            <a:endParaRPr kumimoji="1" lang="zh-CN" altLang="en-US">
              <a:solidFill>
                <a:schemeClr val="hlink"/>
              </a:solidFill>
            </a:endParaRPr>
          </a:p>
        </p:txBody>
      </p:sp>
      <p:sp>
        <p:nvSpPr>
          <p:cNvPr id="5127" name="Rectangle 9">
            <a:hlinkClick r:id="" action="ppaction://noaction"/>
          </p:cNvPr>
          <p:cNvSpPr>
            <a:spLocks noChangeArrowheads="1"/>
          </p:cNvSpPr>
          <p:nvPr/>
        </p:nvSpPr>
        <p:spPr bwMode="auto">
          <a:xfrm>
            <a:off x="3733800" y="47244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hlink"/>
                </a:solidFill>
                <a:latin typeface="楷体_GB2312" panose="02010609030101010101" pitchFamily="49" charset="-122"/>
              </a:rPr>
              <a:t>§5 </a:t>
            </a:r>
            <a:r>
              <a:rPr lang="zh-CN" altLang="en-US">
                <a:solidFill>
                  <a:schemeClr val="hlink"/>
                </a:solidFill>
                <a:latin typeface="楷体_GB2312" panose="02010609030101010101" pitchFamily="49" charset="-122"/>
              </a:rPr>
              <a:t>两个随机变量函数的分布</a:t>
            </a:r>
            <a:endParaRPr kumimoji="1" lang="zh-CN" altLang="en-US">
              <a:solidFill>
                <a:schemeClr val="hlink"/>
              </a:solidFill>
            </a:endParaRPr>
          </a:p>
        </p:txBody>
      </p:sp>
    </p:spTree>
    <p:extLst>
      <p:ext uri="{BB962C8B-B14F-4D97-AF65-F5344CB8AC3E}">
        <p14:creationId xmlns:p14="http://schemas.microsoft.com/office/powerpoint/2010/main" val="2049988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22274" name="Object 2"/>
          <p:cNvGraphicFramePr>
            <a:graphicFrameLocks noChangeAspect="1"/>
          </p:cNvGraphicFramePr>
          <p:nvPr/>
        </p:nvGraphicFramePr>
        <p:xfrm>
          <a:off x="3025775" y="2268538"/>
          <a:ext cx="2679700" cy="342900"/>
        </p:xfrm>
        <a:graphic>
          <a:graphicData uri="http://schemas.openxmlformats.org/presentationml/2006/ole">
            <mc:AlternateContent xmlns:mc="http://schemas.openxmlformats.org/markup-compatibility/2006">
              <mc:Choice xmlns:v="urn:schemas-microsoft-com:vml" Requires="v">
                <p:oleObj spid="_x0000_s5186" name="公式" r:id="rId4" imgW="2679700" imgH="342900" progId="Equation.3">
                  <p:embed/>
                </p:oleObj>
              </mc:Choice>
              <mc:Fallback>
                <p:oleObj name="公式" r:id="rId4" imgW="2679700" imgH="342900" progId="Equation.3">
                  <p:embed/>
                  <p:pic>
                    <p:nvPicPr>
                      <p:cNvPr id="822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2268538"/>
                        <a:ext cx="2679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275" name="Object 3"/>
          <p:cNvGraphicFramePr>
            <a:graphicFrameLocks noChangeAspect="1"/>
          </p:cNvGraphicFramePr>
          <p:nvPr/>
        </p:nvGraphicFramePr>
        <p:xfrm>
          <a:off x="6248400" y="2282825"/>
          <a:ext cx="2679700" cy="342900"/>
        </p:xfrm>
        <a:graphic>
          <a:graphicData uri="http://schemas.openxmlformats.org/presentationml/2006/ole">
            <mc:AlternateContent xmlns:mc="http://schemas.openxmlformats.org/markup-compatibility/2006">
              <mc:Choice xmlns:v="urn:schemas-microsoft-com:vml" Requires="v">
                <p:oleObj spid="_x0000_s5187" name="公式" r:id="rId6" imgW="2679700" imgH="342900" progId="Equation.3">
                  <p:embed/>
                </p:oleObj>
              </mc:Choice>
              <mc:Fallback>
                <p:oleObj name="公式" r:id="rId6" imgW="2679700" imgH="342900" progId="Equation.3">
                  <p:embed/>
                  <p:pic>
                    <p:nvPicPr>
                      <p:cNvPr id="82227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282825"/>
                        <a:ext cx="2679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276" name="Text Box 4"/>
          <p:cNvSpPr txBox="1">
            <a:spLocks noChangeArrowheads="1"/>
          </p:cNvSpPr>
          <p:nvPr/>
        </p:nvSpPr>
        <p:spPr bwMode="auto">
          <a:xfrm>
            <a:off x="2514601" y="1066801"/>
            <a:ext cx="1034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0000CC"/>
                </a:solidFill>
              </a:rPr>
              <a:t>性质</a:t>
            </a:r>
            <a:r>
              <a:rPr lang="en-US" altLang="zh-CN">
                <a:solidFill>
                  <a:srgbClr val="0000CC"/>
                </a:solidFill>
              </a:rPr>
              <a:t>4 </a:t>
            </a:r>
          </a:p>
        </p:txBody>
      </p:sp>
      <p:grpSp>
        <p:nvGrpSpPr>
          <p:cNvPr id="822277" name="Group 5"/>
          <p:cNvGrpSpPr>
            <a:grpSpLocks/>
          </p:cNvGrpSpPr>
          <p:nvPr/>
        </p:nvGrpSpPr>
        <p:grpSpPr bwMode="auto">
          <a:xfrm>
            <a:off x="3810000" y="1066805"/>
            <a:ext cx="5429250" cy="461963"/>
            <a:chOff x="1779" y="2523"/>
            <a:chExt cx="3420" cy="291"/>
          </a:xfrm>
        </p:grpSpPr>
        <p:graphicFrame>
          <p:nvGraphicFramePr>
            <p:cNvPr id="15378" name="Object 6"/>
            <p:cNvGraphicFramePr>
              <a:graphicFrameLocks noChangeAspect="1"/>
            </p:cNvGraphicFramePr>
            <p:nvPr/>
          </p:nvGraphicFramePr>
          <p:xfrm>
            <a:off x="1779" y="2568"/>
            <a:ext cx="624" cy="216"/>
          </p:xfrm>
          <a:graphic>
            <a:graphicData uri="http://schemas.openxmlformats.org/presentationml/2006/ole">
              <mc:AlternateContent xmlns:mc="http://schemas.openxmlformats.org/markup-compatibility/2006">
                <mc:Choice xmlns:v="urn:schemas-microsoft-com:vml" Requires="v">
                  <p:oleObj spid="_x0000_s5188" name="公式" r:id="rId8" imgW="990170" imgH="342751" progId="Equation.3">
                    <p:embed/>
                  </p:oleObj>
                </mc:Choice>
                <mc:Fallback>
                  <p:oleObj name="公式" r:id="rId8" imgW="990170" imgH="342751" progId="Equation.3">
                    <p:embed/>
                    <p:pic>
                      <p:nvPicPr>
                        <p:cNvPr id="1537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9" y="2568"/>
                          <a:ext cx="6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9" name="Text Box 7"/>
            <p:cNvSpPr txBox="1">
              <a:spLocks noChangeArrowheads="1"/>
            </p:cNvSpPr>
            <p:nvPr/>
          </p:nvSpPr>
          <p:spPr bwMode="auto">
            <a:xfrm>
              <a:off x="2336" y="2523"/>
              <a:ext cx="28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对任意的 </a:t>
              </a:r>
              <a:r>
                <a:rPr lang="en-US" altLang="zh-CN" i="1"/>
                <a:t>x</a:t>
              </a:r>
              <a:r>
                <a:rPr lang="en-US" altLang="zh-CN"/>
                <a:t> ( </a:t>
              </a:r>
              <a:r>
                <a:rPr lang="zh-CN" altLang="en-US"/>
                <a:t>或 </a:t>
              </a:r>
              <a:r>
                <a:rPr lang="en-US" altLang="zh-CN" i="1"/>
                <a:t>y </a:t>
              </a:r>
              <a:r>
                <a:rPr lang="en-US" altLang="zh-CN"/>
                <a:t>)</a:t>
              </a:r>
              <a:r>
                <a:rPr lang="zh-CN" altLang="en-US"/>
                <a:t>都是右连续的</a:t>
              </a:r>
              <a:r>
                <a:rPr lang="en-US" altLang="zh-CN"/>
                <a:t>,</a:t>
              </a:r>
            </a:p>
          </p:txBody>
        </p:sp>
      </p:grpSp>
      <p:grpSp>
        <p:nvGrpSpPr>
          <p:cNvPr id="822280" name="Group 8"/>
          <p:cNvGrpSpPr>
            <a:grpSpLocks/>
          </p:cNvGrpSpPr>
          <p:nvPr/>
        </p:nvGrpSpPr>
        <p:grpSpPr bwMode="auto">
          <a:xfrm>
            <a:off x="2806701" y="1565272"/>
            <a:ext cx="3122751" cy="484188"/>
            <a:chOff x="954" y="-1606"/>
            <a:chExt cx="1939" cy="305"/>
          </a:xfrm>
        </p:grpSpPr>
        <p:sp>
          <p:nvSpPr>
            <p:cNvPr id="15375" name="Text Box 9"/>
            <p:cNvSpPr txBox="1">
              <a:spLocks noChangeArrowheads="1"/>
            </p:cNvSpPr>
            <p:nvPr/>
          </p:nvSpPr>
          <p:spPr bwMode="auto">
            <a:xfrm>
              <a:off x="954" y="-1606"/>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即对任意的</a:t>
              </a:r>
            </a:p>
          </p:txBody>
        </p:sp>
        <p:graphicFrame>
          <p:nvGraphicFramePr>
            <p:cNvPr id="15376" name="Object 10"/>
            <p:cNvGraphicFramePr>
              <a:graphicFrameLocks noChangeAspect="1"/>
            </p:cNvGraphicFramePr>
            <p:nvPr/>
          </p:nvGraphicFramePr>
          <p:xfrm>
            <a:off x="2004" y="-1536"/>
            <a:ext cx="376" cy="176"/>
          </p:xfrm>
          <a:graphic>
            <a:graphicData uri="http://schemas.openxmlformats.org/presentationml/2006/ole">
              <mc:AlternateContent xmlns:mc="http://schemas.openxmlformats.org/markup-compatibility/2006">
                <mc:Choice xmlns:v="urn:schemas-microsoft-com:vml" Requires="v">
                  <p:oleObj spid="_x0000_s5189" name="公式" r:id="rId10" imgW="596900" imgH="279400" progId="Equation.3">
                    <p:embed/>
                  </p:oleObj>
                </mc:Choice>
                <mc:Fallback>
                  <p:oleObj name="公式" r:id="rId10" imgW="596900" imgH="279400" progId="Equation.3">
                    <p:embed/>
                    <p:pic>
                      <p:nvPicPr>
                        <p:cNvPr id="1537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4" y="-1536"/>
                          <a:ext cx="3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1"/>
            <p:cNvSpPr txBox="1">
              <a:spLocks noChangeArrowheads="1"/>
            </p:cNvSpPr>
            <p:nvPr/>
          </p:nvSpPr>
          <p:spPr bwMode="auto">
            <a:xfrm>
              <a:off x="2394" y="-1592"/>
              <a:ext cx="4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均有</a:t>
              </a:r>
            </a:p>
          </p:txBody>
        </p:sp>
      </p:grpSp>
      <p:sp>
        <p:nvSpPr>
          <p:cNvPr id="15367" name="Text Box 34"/>
          <p:cNvSpPr txBox="1">
            <a:spLocks noChangeArrowheads="1"/>
          </p:cNvSpPr>
          <p:nvPr/>
        </p:nvSpPr>
        <p:spPr bwMode="auto">
          <a:xfrm>
            <a:off x="1981200" y="2209801"/>
            <a:ext cx="261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0000CC"/>
                </a:solidFill>
              </a:rPr>
              <a:t> </a:t>
            </a:r>
          </a:p>
        </p:txBody>
      </p:sp>
      <p:sp>
        <p:nvSpPr>
          <p:cNvPr id="15368" name="矩形 1"/>
          <p:cNvSpPr>
            <a:spLocks noChangeArrowheads="1"/>
          </p:cNvSpPr>
          <p:nvPr/>
        </p:nvSpPr>
        <p:spPr bwMode="auto">
          <a:xfrm>
            <a:off x="2806700" y="3013076"/>
            <a:ext cx="6870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设                           是</a:t>
            </a:r>
            <a:r>
              <a:rPr lang="en-US" altLang="zh-CN" i="1"/>
              <a:t>n</a:t>
            </a:r>
            <a:r>
              <a:rPr lang="zh-CN" altLang="en-US"/>
              <a:t>维随机变量</a:t>
            </a:r>
            <a:r>
              <a:rPr lang="en-US" altLang="zh-CN"/>
              <a:t>,</a:t>
            </a:r>
            <a:r>
              <a:rPr lang="zh-CN" altLang="en-US"/>
              <a:t>对任意</a:t>
            </a:r>
            <a:r>
              <a:rPr lang="en-US" altLang="zh-CN" i="1"/>
              <a:t>n</a:t>
            </a:r>
            <a:r>
              <a:rPr lang="zh-CN" altLang="en-US"/>
              <a:t>个实数</a:t>
            </a:r>
          </a:p>
        </p:txBody>
      </p:sp>
      <p:graphicFrame>
        <p:nvGraphicFramePr>
          <p:cNvPr id="15369" name="Object 10"/>
          <p:cNvGraphicFramePr>
            <a:graphicFrameLocks noChangeAspect="1"/>
          </p:cNvGraphicFramePr>
          <p:nvPr/>
        </p:nvGraphicFramePr>
        <p:xfrm>
          <a:off x="3292475" y="3070225"/>
          <a:ext cx="2025650" cy="381000"/>
        </p:xfrm>
        <a:graphic>
          <a:graphicData uri="http://schemas.openxmlformats.org/presentationml/2006/ole">
            <mc:AlternateContent xmlns:mc="http://schemas.openxmlformats.org/markup-compatibility/2006">
              <mc:Choice xmlns:v="urn:schemas-microsoft-com:vml" Requires="v">
                <p:oleObj spid="_x0000_s5190" name="公式" r:id="rId12" imgW="2006600" imgH="381000" progId="Equation.3">
                  <p:embed/>
                </p:oleObj>
              </mc:Choice>
              <mc:Fallback>
                <p:oleObj name="公式" r:id="rId12" imgW="2006600" imgH="381000" progId="Equation.3">
                  <p:embed/>
                  <p:pic>
                    <p:nvPicPr>
                      <p:cNvPr id="15369"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2475" y="3070225"/>
                        <a:ext cx="2025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2"/>
          <p:cNvGraphicFramePr>
            <a:graphicFrameLocks noChangeAspect="1"/>
          </p:cNvGraphicFramePr>
          <p:nvPr/>
        </p:nvGraphicFramePr>
        <p:xfrm>
          <a:off x="4683126" y="3425825"/>
          <a:ext cx="1565275" cy="381000"/>
        </p:xfrm>
        <a:graphic>
          <a:graphicData uri="http://schemas.openxmlformats.org/presentationml/2006/ole">
            <mc:AlternateContent xmlns:mc="http://schemas.openxmlformats.org/markup-compatibility/2006">
              <mc:Choice xmlns:v="urn:schemas-microsoft-com:vml" Requires="v">
                <p:oleObj spid="_x0000_s5191" name="公式" r:id="rId14" imgW="1548728" imgH="380835" progId="Equation.3">
                  <p:embed/>
                </p:oleObj>
              </mc:Choice>
              <mc:Fallback>
                <p:oleObj name="公式" r:id="rId14" imgW="1548728" imgH="380835" progId="Equation.3">
                  <p:embed/>
                  <p:pic>
                    <p:nvPicPr>
                      <p:cNvPr id="34"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26" y="3425825"/>
                        <a:ext cx="15652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矩形 2"/>
          <p:cNvSpPr>
            <a:spLocks noChangeArrowheads="1"/>
          </p:cNvSpPr>
          <p:nvPr/>
        </p:nvSpPr>
        <p:spPr bwMode="auto">
          <a:xfrm>
            <a:off x="2687639" y="3425825"/>
            <a:ext cx="16716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en-US" altLang="zh-CN"/>
          </a:p>
          <a:p>
            <a:pPr eaLnBrk="1" hangingPunct="1"/>
            <a:r>
              <a:rPr lang="zh-CN" altLang="en-US"/>
              <a:t>称</a:t>
            </a:r>
            <a:r>
              <a:rPr lang="en-US" altLang="zh-CN" i="1"/>
              <a:t>n</a:t>
            </a:r>
            <a:r>
              <a:rPr lang="zh-CN" altLang="en-US"/>
              <a:t>元函数 </a:t>
            </a:r>
          </a:p>
        </p:txBody>
      </p:sp>
      <p:graphicFrame>
        <p:nvGraphicFramePr>
          <p:cNvPr id="36" name="Object 4"/>
          <p:cNvGraphicFramePr>
            <a:graphicFrameLocks noChangeAspect="1"/>
          </p:cNvGraphicFramePr>
          <p:nvPr/>
        </p:nvGraphicFramePr>
        <p:xfrm>
          <a:off x="3314700" y="4337050"/>
          <a:ext cx="6413500" cy="381000"/>
        </p:xfrm>
        <a:graphic>
          <a:graphicData uri="http://schemas.openxmlformats.org/presentationml/2006/ole">
            <mc:AlternateContent xmlns:mc="http://schemas.openxmlformats.org/markup-compatibility/2006">
              <mc:Choice xmlns:v="urn:schemas-microsoft-com:vml" Requires="v">
                <p:oleObj spid="_x0000_s5192" name="公式" r:id="rId16" imgW="6381672" imgH="352533" progId="Equation.3">
                  <p:embed/>
                </p:oleObj>
              </mc:Choice>
              <mc:Fallback>
                <p:oleObj name="公式" r:id="rId16" imgW="6381672" imgH="352533" progId="Equation.3">
                  <p:embed/>
                  <p:pic>
                    <p:nvPicPr>
                      <p:cNvPr id="36"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700" y="4337050"/>
                        <a:ext cx="6413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矩形 3"/>
          <p:cNvSpPr>
            <a:spLocks noChangeArrowheads="1"/>
          </p:cNvSpPr>
          <p:nvPr/>
        </p:nvSpPr>
        <p:spPr bwMode="auto">
          <a:xfrm>
            <a:off x="2620964" y="4778375"/>
            <a:ext cx="72088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为</a:t>
            </a:r>
            <a:r>
              <a:rPr lang="en-US" altLang="zh-CN" i="1"/>
              <a:t>n</a:t>
            </a:r>
            <a:r>
              <a:rPr lang="zh-CN" altLang="en-US"/>
              <a:t>维随机变量                           的分布函数</a:t>
            </a:r>
            <a:r>
              <a:rPr lang="en-US" altLang="zh-CN"/>
              <a:t>(</a:t>
            </a:r>
            <a:r>
              <a:rPr lang="zh-CN" altLang="en-US"/>
              <a:t>或</a:t>
            </a:r>
            <a:r>
              <a:rPr lang="zh-CN" altLang="en-US">
                <a:solidFill>
                  <a:srgbClr val="0033CC"/>
                </a:solidFill>
              </a:rPr>
              <a:t>联合分布函数</a:t>
            </a:r>
            <a:r>
              <a:rPr lang="en-US" altLang="zh-CN"/>
              <a:t>)</a:t>
            </a:r>
            <a:r>
              <a:rPr lang="zh-CN" altLang="en-US"/>
              <a:t>。 </a:t>
            </a:r>
          </a:p>
        </p:txBody>
      </p:sp>
      <p:graphicFrame>
        <p:nvGraphicFramePr>
          <p:cNvPr id="15374" name="Object 14"/>
          <p:cNvGraphicFramePr>
            <a:graphicFrameLocks noChangeAspect="1"/>
          </p:cNvGraphicFramePr>
          <p:nvPr/>
        </p:nvGraphicFramePr>
        <p:xfrm>
          <a:off x="4706938" y="4829175"/>
          <a:ext cx="2025650" cy="381000"/>
        </p:xfrm>
        <a:graphic>
          <a:graphicData uri="http://schemas.openxmlformats.org/presentationml/2006/ole">
            <mc:AlternateContent xmlns:mc="http://schemas.openxmlformats.org/markup-compatibility/2006">
              <mc:Choice xmlns:v="urn:schemas-microsoft-com:vml" Requires="v">
                <p:oleObj spid="_x0000_s5193" name="公式" r:id="rId18" imgW="2006600" imgH="381000" progId="Equation.3">
                  <p:embed/>
                </p:oleObj>
              </mc:Choice>
              <mc:Fallback>
                <p:oleObj name="公式" r:id="rId18" imgW="2006600" imgH="381000" progId="Equation.3">
                  <p:embed/>
                  <p:pic>
                    <p:nvPicPr>
                      <p:cNvPr id="15374"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06938" y="4829175"/>
                        <a:ext cx="20256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99999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2276"/>
                                        </p:tgtEl>
                                        <p:attrNameLst>
                                          <p:attrName>style.visibility</p:attrName>
                                        </p:attrNameLst>
                                      </p:cBhvr>
                                      <p:to>
                                        <p:strVal val="visible"/>
                                      </p:to>
                                    </p:set>
                                    <p:animEffect transition="in" filter="fade">
                                      <p:cBhvr>
                                        <p:cTn id="7" dur="1000"/>
                                        <p:tgtEl>
                                          <p:spTgt spid="822276"/>
                                        </p:tgtEl>
                                      </p:cBhvr>
                                    </p:animEffect>
                                    <p:anim calcmode="lin" valueType="num">
                                      <p:cBhvr>
                                        <p:cTn id="8" dur="1000" fill="hold"/>
                                        <p:tgtEl>
                                          <p:spTgt spid="822276"/>
                                        </p:tgtEl>
                                        <p:attrNameLst>
                                          <p:attrName>ppt_x</p:attrName>
                                        </p:attrNameLst>
                                      </p:cBhvr>
                                      <p:tavLst>
                                        <p:tav tm="0">
                                          <p:val>
                                            <p:strVal val="#ppt_x"/>
                                          </p:val>
                                        </p:tav>
                                        <p:tav tm="100000">
                                          <p:val>
                                            <p:strVal val="#ppt_x"/>
                                          </p:val>
                                        </p:tav>
                                      </p:tavLst>
                                    </p:anim>
                                    <p:anim calcmode="lin" valueType="num">
                                      <p:cBhvr>
                                        <p:cTn id="9" dur="1000" fill="hold"/>
                                        <p:tgtEl>
                                          <p:spTgt spid="82227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22277"/>
                                        </p:tgtEl>
                                        <p:attrNameLst>
                                          <p:attrName>style.visibility</p:attrName>
                                        </p:attrNameLst>
                                      </p:cBhvr>
                                      <p:to>
                                        <p:strVal val="visible"/>
                                      </p:to>
                                    </p:set>
                                    <p:animEffect transition="in" filter="fade">
                                      <p:cBhvr>
                                        <p:cTn id="14" dur="1000"/>
                                        <p:tgtEl>
                                          <p:spTgt spid="822277"/>
                                        </p:tgtEl>
                                      </p:cBhvr>
                                    </p:animEffect>
                                    <p:anim calcmode="lin" valueType="num">
                                      <p:cBhvr>
                                        <p:cTn id="15" dur="1000" fill="hold"/>
                                        <p:tgtEl>
                                          <p:spTgt spid="822277"/>
                                        </p:tgtEl>
                                        <p:attrNameLst>
                                          <p:attrName>ppt_x</p:attrName>
                                        </p:attrNameLst>
                                      </p:cBhvr>
                                      <p:tavLst>
                                        <p:tav tm="0">
                                          <p:val>
                                            <p:strVal val="#ppt_x"/>
                                          </p:val>
                                        </p:tav>
                                        <p:tav tm="100000">
                                          <p:val>
                                            <p:strVal val="#ppt_x"/>
                                          </p:val>
                                        </p:tav>
                                      </p:tavLst>
                                    </p:anim>
                                    <p:anim calcmode="lin" valueType="num">
                                      <p:cBhvr>
                                        <p:cTn id="16" dur="1000" fill="hold"/>
                                        <p:tgtEl>
                                          <p:spTgt spid="82227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822280"/>
                                        </p:tgtEl>
                                        <p:attrNameLst>
                                          <p:attrName>style.visibility</p:attrName>
                                        </p:attrNameLst>
                                      </p:cBhvr>
                                      <p:to>
                                        <p:strVal val="visible"/>
                                      </p:to>
                                    </p:set>
                                    <p:animEffect transition="in" filter="fade">
                                      <p:cBhvr>
                                        <p:cTn id="21" dur="1000"/>
                                        <p:tgtEl>
                                          <p:spTgt spid="822280"/>
                                        </p:tgtEl>
                                      </p:cBhvr>
                                    </p:animEffect>
                                    <p:anim calcmode="lin" valueType="num">
                                      <p:cBhvr>
                                        <p:cTn id="22" dur="1000" fill="hold"/>
                                        <p:tgtEl>
                                          <p:spTgt spid="822280"/>
                                        </p:tgtEl>
                                        <p:attrNameLst>
                                          <p:attrName>ppt_x</p:attrName>
                                        </p:attrNameLst>
                                      </p:cBhvr>
                                      <p:tavLst>
                                        <p:tav tm="0">
                                          <p:val>
                                            <p:strVal val="#ppt_x"/>
                                          </p:val>
                                        </p:tav>
                                        <p:tav tm="100000">
                                          <p:val>
                                            <p:strVal val="#ppt_x"/>
                                          </p:val>
                                        </p:tav>
                                      </p:tavLst>
                                    </p:anim>
                                    <p:anim calcmode="lin" valueType="num">
                                      <p:cBhvr>
                                        <p:cTn id="23" dur="1000" fill="hold"/>
                                        <p:tgtEl>
                                          <p:spTgt spid="822280"/>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822274"/>
                                        </p:tgtEl>
                                        <p:attrNameLst>
                                          <p:attrName>style.visibility</p:attrName>
                                        </p:attrNameLst>
                                      </p:cBhvr>
                                      <p:to>
                                        <p:strVal val="visible"/>
                                      </p:to>
                                    </p:set>
                                    <p:anim calcmode="lin" valueType="num">
                                      <p:cBhvr>
                                        <p:cTn id="28" dur="500" fill="hold"/>
                                        <p:tgtEl>
                                          <p:spTgt spid="822274"/>
                                        </p:tgtEl>
                                        <p:attrNameLst>
                                          <p:attrName>ppt_w</p:attrName>
                                        </p:attrNameLst>
                                      </p:cBhvr>
                                      <p:tavLst>
                                        <p:tav tm="0">
                                          <p:val>
                                            <p:fltVal val="0"/>
                                          </p:val>
                                        </p:tav>
                                        <p:tav tm="100000">
                                          <p:val>
                                            <p:strVal val="#ppt_w"/>
                                          </p:val>
                                        </p:tav>
                                      </p:tavLst>
                                    </p:anim>
                                    <p:anim calcmode="lin" valueType="num">
                                      <p:cBhvr>
                                        <p:cTn id="29" dur="500" fill="hold"/>
                                        <p:tgtEl>
                                          <p:spTgt spid="822274"/>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42" presetClass="entr" presetSubtype="0" fill="hold" nodeType="afterEffect">
                                  <p:stCondLst>
                                    <p:cond delay="0"/>
                                  </p:stCondLst>
                                  <p:childTnLst>
                                    <p:set>
                                      <p:cBhvr>
                                        <p:cTn id="32" dur="1" fill="hold">
                                          <p:stCondLst>
                                            <p:cond delay="0"/>
                                          </p:stCondLst>
                                        </p:cTn>
                                        <p:tgtEl>
                                          <p:spTgt spid="822275"/>
                                        </p:tgtEl>
                                        <p:attrNameLst>
                                          <p:attrName>style.visibility</p:attrName>
                                        </p:attrNameLst>
                                      </p:cBhvr>
                                      <p:to>
                                        <p:strVal val="visible"/>
                                      </p:to>
                                    </p:set>
                                    <p:animEffect transition="in" filter="fade">
                                      <p:cBhvr>
                                        <p:cTn id="33" dur="1000"/>
                                        <p:tgtEl>
                                          <p:spTgt spid="822275"/>
                                        </p:tgtEl>
                                      </p:cBhvr>
                                    </p:animEffect>
                                    <p:anim calcmode="lin" valueType="num">
                                      <p:cBhvr>
                                        <p:cTn id="34" dur="1000" fill="hold"/>
                                        <p:tgtEl>
                                          <p:spTgt spid="822275"/>
                                        </p:tgtEl>
                                        <p:attrNameLst>
                                          <p:attrName>ppt_x</p:attrName>
                                        </p:attrNameLst>
                                      </p:cBhvr>
                                      <p:tavLst>
                                        <p:tav tm="0">
                                          <p:val>
                                            <p:strVal val="#ppt_x"/>
                                          </p:val>
                                        </p:tav>
                                        <p:tav tm="100000">
                                          <p:val>
                                            <p:strVal val="#ppt_x"/>
                                          </p:val>
                                        </p:tav>
                                      </p:tavLst>
                                    </p:anim>
                                    <p:anim calcmode="lin" valueType="num">
                                      <p:cBhvr>
                                        <p:cTn id="35" dur="1000" fill="hold"/>
                                        <p:tgtEl>
                                          <p:spTgt spid="822275"/>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ppt_w</p:attrName>
                                        </p:attrNameLst>
                                      </p:cBhvr>
                                      <p:tavLst>
                                        <p:tav tm="0">
                                          <p:val>
                                            <p:fltVal val="0"/>
                                          </p:val>
                                        </p:tav>
                                        <p:tav tm="100000">
                                          <p:val>
                                            <p:strVal val="#ppt_w"/>
                                          </p:val>
                                        </p:tav>
                                      </p:tavLst>
                                    </p:anim>
                                    <p:anim calcmode="lin" valueType="num">
                                      <p:cBhvr>
                                        <p:cTn id="41"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descr="编织物"/>
          <p:cNvSpPr>
            <a:spLocks noChangeArrowheads="1"/>
          </p:cNvSpPr>
          <p:nvPr/>
        </p:nvSpPr>
        <p:spPr bwMode="auto">
          <a:xfrm>
            <a:off x="1524000" y="0"/>
            <a:ext cx="9144000" cy="20574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16387" name="Rectangle 3"/>
          <p:cNvSpPr>
            <a:spLocks noChangeArrowheads="1"/>
          </p:cNvSpPr>
          <p:nvPr/>
        </p:nvSpPr>
        <p:spPr bwMode="auto">
          <a:xfrm>
            <a:off x="1676400" y="152400"/>
            <a:ext cx="8839200" cy="17526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16388" name="Text Box 4"/>
          <p:cNvSpPr txBox="1">
            <a:spLocks noChangeArrowheads="1"/>
          </p:cNvSpPr>
          <p:nvPr/>
        </p:nvSpPr>
        <p:spPr bwMode="auto">
          <a:xfrm>
            <a:off x="1828800" y="2286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例</a:t>
            </a:r>
            <a:r>
              <a:rPr lang="en-US" altLang="zh-CN">
                <a:solidFill>
                  <a:srgbClr val="FFFF00"/>
                </a:solidFill>
              </a:rPr>
              <a:t>1  </a:t>
            </a:r>
            <a:r>
              <a:rPr lang="zh-CN" altLang="en-US">
                <a:solidFill>
                  <a:srgbClr val="FFFF00"/>
                </a:solidFill>
              </a:rPr>
              <a:t>已知二维随机变量           的联合分布函数为</a:t>
            </a:r>
          </a:p>
        </p:txBody>
      </p:sp>
      <p:graphicFrame>
        <p:nvGraphicFramePr>
          <p:cNvPr id="16389" name="Object 5"/>
          <p:cNvGraphicFramePr>
            <a:graphicFrameLocks noChangeAspect="1"/>
          </p:cNvGraphicFramePr>
          <p:nvPr/>
        </p:nvGraphicFramePr>
        <p:xfrm>
          <a:off x="4965700" y="304800"/>
          <a:ext cx="838200" cy="342900"/>
        </p:xfrm>
        <a:graphic>
          <a:graphicData uri="http://schemas.openxmlformats.org/presentationml/2006/ole">
            <mc:AlternateContent xmlns:mc="http://schemas.openxmlformats.org/markup-compatibility/2006">
              <mc:Choice xmlns:v="urn:schemas-microsoft-com:vml" Requires="v">
                <p:oleObj spid="_x0000_s6290" name="公式" r:id="rId5" imgW="809553" imgH="314203" progId="Equation.3">
                  <p:embed/>
                </p:oleObj>
              </mc:Choice>
              <mc:Fallback>
                <p:oleObj name="公式" r:id="rId5" imgW="809553" imgH="314203" progId="Equation.3">
                  <p:embed/>
                  <p:pic>
                    <p:nvPicPr>
                      <p:cNvPr id="16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3048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3124200" y="762000"/>
          <a:ext cx="5092700" cy="342900"/>
        </p:xfrm>
        <a:graphic>
          <a:graphicData uri="http://schemas.openxmlformats.org/presentationml/2006/ole">
            <mc:AlternateContent xmlns:mc="http://schemas.openxmlformats.org/markup-compatibility/2006">
              <mc:Choice xmlns:v="urn:schemas-microsoft-com:vml" Requires="v">
                <p:oleObj spid="_x0000_s6291" name="公式" r:id="rId7" imgW="5067330" imgH="314203" progId="Equation.3">
                  <p:embed/>
                </p:oleObj>
              </mc:Choice>
              <mc:Fallback>
                <p:oleObj name="公式" r:id="rId7" imgW="5067330" imgH="314203" progId="Equation.3">
                  <p:embed/>
                  <p:pic>
                    <p:nvPicPr>
                      <p:cNvPr id="16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762000"/>
                        <a:ext cx="5092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1" name="Text Box 7"/>
          <p:cNvSpPr txBox="1">
            <a:spLocks noChangeArrowheads="1"/>
          </p:cNvSpPr>
          <p:nvPr/>
        </p:nvSpPr>
        <p:spPr bwMode="auto">
          <a:xfrm>
            <a:off x="2438400" y="14478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试确定常数</a:t>
            </a:r>
            <a:r>
              <a:rPr lang="en-US" altLang="zh-CN" i="1">
                <a:solidFill>
                  <a:srgbClr val="FFFF00"/>
                </a:solidFill>
              </a:rPr>
              <a:t>A,B,C</a:t>
            </a:r>
            <a:r>
              <a:rPr lang="zh-CN" altLang="en-US">
                <a:solidFill>
                  <a:srgbClr val="FFFF00"/>
                </a:solidFill>
              </a:rPr>
              <a:t>的值。并求概率</a:t>
            </a:r>
          </a:p>
        </p:txBody>
      </p:sp>
      <p:graphicFrame>
        <p:nvGraphicFramePr>
          <p:cNvPr id="16392" name="Object 8"/>
          <p:cNvGraphicFramePr>
            <a:graphicFrameLocks noChangeAspect="1"/>
          </p:cNvGraphicFramePr>
          <p:nvPr/>
        </p:nvGraphicFramePr>
        <p:xfrm>
          <a:off x="5562600" y="1143000"/>
          <a:ext cx="3543300" cy="342900"/>
        </p:xfrm>
        <a:graphic>
          <a:graphicData uri="http://schemas.openxmlformats.org/presentationml/2006/ole">
            <mc:AlternateContent xmlns:mc="http://schemas.openxmlformats.org/markup-compatibility/2006">
              <mc:Choice xmlns:v="urn:schemas-microsoft-com:vml" Requires="v">
                <p:oleObj spid="_x0000_s6292" name="公式" r:id="rId9" imgW="3514630" imgH="314203" progId="Equation.3">
                  <p:embed/>
                </p:oleObj>
              </mc:Choice>
              <mc:Fallback>
                <p:oleObj name="公式" r:id="rId9" imgW="3514630" imgH="314203" progId="Equation.3">
                  <p:embed/>
                  <p:pic>
                    <p:nvPicPr>
                      <p:cNvPr id="1639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1143000"/>
                        <a:ext cx="3543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4"/>
          <p:cNvGraphicFramePr>
            <a:graphicFrameLocks noChangeAspect="1"/>
          </p:cNvGraphicFramePr>
          <p:nvPr/>
        </p:nvGraphicFramePr>
        <p:xfrm>
          <a:off x="6819900" y="1524000"/>
          <a:ext cx="2895600" cy="342900"/>
        </p:xfrm>
        <a:graphic>
          <a:graphicData uri="http://schemas.openxmlformats.org/presentationml/2006/ole">
            <mc:AlternateContent xmlns:mc="http://schemas.openxmlformats.org/markup-compatibility/2006">
              <mc:Choice xmlns:v="urn:schemas-microsoft-com:vml" Requires="v">
                <p:oleObj spid="_x0000_s6293" name="公式" r:id="rId11" imgW="2867042" imgH="314203" progId="Equation.3">
                  <p:embed/>
                </p:oleObj>
              </mc:Choice>
              <mc:Fallback>
                <p:oleObj name="公式" r:id="rId11" imgW="2867042" imgH="314203" progId="Equation.3">
                  <p:embed/>
                  <p:pic>
                    <p:nvPicPr>
                      <p:cNvPr id="16393"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19900" y="1524000"/>
                        <a:ext cx="2895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322" name="Text Box 26"/>
          <p:cNvSpPr txBox="1">
            <a:spLocks noChangeArrowheads="1"/>
          </p:cNvSpPr>
          <p:nvPr/>
        </p:nvSpPr>
        <p:spPr bwMode="auto">
          <a:xfrm>
            <a:off x="1981200" y="2133600"/>
            <a:ext cx="59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解</a:t>
            </a:r>
            <a:r>
              <a:rPr lang="en-US" altLang="zh-CN"/>
              <a:t>:</a:t>
            </a:r>
          </a:p>
        </p:txBody>
      </p:sp>
      <p:sp>
        <p:nvSpPr>
          <p:cNvPr id="823323" name="Text Box 27"/>
          <p:cNvSpPr txBox="1">
            <a:spLocks noChangeArrowheads="1"/>
          </p:cNvSpPr>
          <p:nvPr/>
        </p:nvSpPr>
        <p:spPr bwMode="auto">
          <a:xfrm>
            <a:off x="2590800" y="2133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由分布函数的性质得</a:t>
            </a:r>
          </a:p>
        </p:txBody>
      </p:sp>
      <p:graphicFrame>
        <p:nvGraphicFramePr>
          <p:cNvPr id="823324" name="Object 28"/>
          <p:cNvGraphicFramePr>
            <a:graphicFrameLocks noChangeAspect="1"/>
          </p:cNvGraphicFramePr>
          <p:nvPr/>
        </p:nvGraphicFramePr>
        <p:xfrm>
          <a:off x="4292600" y="2597150"/>
          <a:ext cx="4470400" cy="749300"/>
        </p:xfrm>
        <a:graphic>
          <a:graphicData uri="http://schemas.openxmlformats.org/presentationml/2006/ole">
            <mc:AlternateContent xmlns:mc="http://schemas.openxmlformats.org/markup-compatibility/2006">
              <mc:Choice xmlns:v="urn:schemas-microsoft-com:vml" Requires="v">
                <p:oleObj spid="_x0000_s6294" name="公式" r:id="rId13" imgW="4470400" imgH="749300" progId="Equation.3">
                  <p:embed/>
                </p:oleObj>
              </mc:Choice>
              <mc:Fallback>
                <p:oleObj name="公式" r:id="rId13" imgW="4470400" imgH="749300" progId="Equation.3">
                  <p:embed/>
                  <p:pic>
                    <p:nvPicPr>
                      <p:cNvPr id="823324"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2600" y="2597150"/>
                        <a:ext cx="44704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325" name="Object 29"/>
          <p:cNvGraphicFramePr>
            <a:graphicFrameLocks noChangeAspect="1"/>
          </p:cNvGraphicFramePr>
          <p:nvPr/>
        </p:nvGraphicFramePr>
        <p:xfrm>
          <a:off x="2667000" y="2667000"/>
          <a:ext cx="1625600" cy="342900"/>
        </p:xfrm>
        <a:graphic>
          <a:graphicData uri="http://schemas.openxmlformats.org/presentationml/2006/ole">
            <mc:AlternateContent xmlns:mc="http://schemas.openxmlformats.org/markup-compatibility/2006">
              <mc:Choice xmlns:v="urn:schemas-microsoft-com:vml" Requires="v">
                <p:oleObj spid="_x0000_s6295" name="公式" r:id="rId15" imgW="1600209" imgH="314203" progId="Equation.3">
                  <p:embed/>
                </p:oleObj>
              </mc:Choice>
              <mc:Fallback>
                <p:oleObj name="公式" r:id="rId15" imgW="1600209" imgH="314203" progId="Equation.3">
                  <p:embed/>
                  <p:pic>
                    <p:nvPicPr>
                      <p:cNvPr id="823325"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2667000"/>
                        <a:ext cx="1625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326" name="Object 30"/>
          <p:cNvGraphicFramePr>
            <a:graphicFrameLocks noChangeAspect="1"/>
          </p:cNvGraphicFramePr>
          <p:nvPr/>
        </p:nvGraphicFramePr>
        <p:xfrm>
          <a:off x="4038600" y="3276600"/>
          <a:ext cx="2400300" cy="711200"/>
        </p:xfrm>
        <a:graphic>
          <a:graphicData uri="http://schemas.openxmlformats.org/presentationml/2006/ole">
            <mc:AlternateContent xmlns:mc="http://schemas.openxmlformats.org/markup-compatibility/2006">
              <mc:Choice xmlns:v="urn:schemas-microsoft-com:vml" Requires="v">
                <p:oleObj spid="_x0000_s6296" name="公式" r:id="rId17" imgW="2400300" imgH="711200" progId="Equation.3">
                  <p:embed/>
                </p:oleObj>
              </mc:Choice>
              <mc:Fallback>
                <p:oleObj name="公式" r:id="rId17" imgW="2400300" imgH="711200" progId="Equation.3">
                  <p:embed/>
                  <p:pic>
                    <p:nvPicPr>
                      <p:cNvPr id="823326"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600" y="3276600"/>
                        <a:ext cx="24003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328" name="Object 32"/>
          <p:cNvGraphicFramePr>
            <a:graphicFrameLocks noChangeAspect="1"/>
          </p:cNvGraphicFramePr>
          <p:nvPr/>
        </p:nvGraphicFramePr>
        <p:xfrm>
          <a:off x="4064000" y="3995738"/>
          <a:ext cx="4470400" cy="508000"/>
        </p:xfrm>
        <a:graphic>
          <a:graphicData uri="http://schemas.openxmlformats.org/presentationml/2006/ole">
            <mc:AlternateContent xmlns:mc="http://schemas.openxmlformats.org/markup-compatibility/2006">
              <mc:Choice xmlns:v="urn:schemas-microsoft-com:vml" Requires="v">
                <p:oleObj spid="_x0000_s6297" name="公式" r:id="rId19" imgW="4470400" imgH="508000" progId="Equation.3">
                  <p:embed/>
                </p:oleObj>
              </mc:Choice>
              <mc:Fallback>
                <p:oleObj name="公式" r:id="rId19" imgW="4470400" imgH="508000" progId="Equation.3">
                  <p:embed/>
                  <p:pic>
                    <p:nvPicPr>
                      <p:cNvPr id="823328"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64000" y="3995738"/>
                        <a:ext cx="4470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330" name="Object 34"/>
          <p:cNvGraphicFramePr>
            <a:graphicFrameLocks noChangeAspect="1"/>
          </p:cNvGraphicFramePr>
          <p:nvPr/>
        </p:nvGraphicFramePr>
        <p:xfrm>
          <a:off x="3886200" y="4495800"/>
          <a:ext cx="3238500" cy="711200"/>
        </p:xfrm>
        <a:graphic>
          <a:graphicData uri="http://schemas.openxmlformats.org/presentationml/2006/ole">
            <mc:AlternateContent xmlns:mc="http://schemas.openxmlformats.org/markup-compatibility/2006">
              <mc:Choice xmlns:v="urn:schemas-microsoft-com:vml" Requires="v">
                <p:oleObj spid="_x0000_s6298" name="公式" r:id="rId21" imgW="3238500" imgH="711200" progId="Equation.3">
                  <p:embed/>
                </p:oleObj>
              </mc:Choice>
              <mc:Fallback>
                <p:oleObj name="公式" r:id="rId21" imgW="3238500" imgH="711200" progId="Equation.3">
                  <p:embed/>
                  <p:pic>
                    <p:nvPicPr>
                      <p:cNvPr id="82333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6200" y="4495800"/>
                        <a:ext cx="32385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3332" name="Text Box 36"/>
          <p:cNvSpPr txBox="1">
            <a:spLocks noChangeArrowheads="1"/>
          </p:cNvSpPr>
          <p:nvPr/>
        </p:nvSpPr>
        <p:spPr bwMode="auto">
          <a:xfrm>
            <a:off x="2590800" y="5105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同理</a:t>
            </a:r>
          </a:p>
        </p:txBody>
      </p:sp>
      <p:sp>
        <p:nvSpPr>
          <p:cNvPr id="823334" name="Text Box 38"/>
          <p:cNvSpPr txBox="1">
            <a:spLocks noChangeArrowheads="1"/>
          </p:cNvSpPr>
          <p:nvPr/>
        </p:nvSpPr>
        <p:spPr bwMode="auto">
          <a:xfrm>
            <a:off x="2590800" y="5943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a:t>
            </a:r>
            <a:r>
              <a:rPr lang="en-US" altLang="zh-CN"/>
              <a:t>(1),(2),(3)</a:t>
            </a:r>
            <a:r>
              <a:rPr lang="zh-CN" altLang="en-US"/>
              <a:t>解得</a:t>
            </a:r>
          </a:p>
        </p:txBody>
      </p:sp>
      <p:graphicFrame>
        <p:nvGraphicFramePr>
          <p:cNvPr id="823335" name="Object 39"/>
          <p:cNvGraphicFramePr>
            <a:graphicFrameLocks noChangeAspect="1"/>
          </p:cNvGraphicFramePr>
          <p:nvPr/>
        </p:nvGraphicFramePr>
        <p:xfrm>
          <a:off x="4876800" y="5791200"/>
          <a:ext cx="1054100" cy="736600"/>
        </p:xfrm>
        <a:graphic>
          <a:graphicData uri="http://schemas.openxmlformats.org/presentationml/2006/ole">
            <mc:AlternateContent xmlns:mc="http://schemas.openxmlformats.org/markup-compatibility/2006">
              <mc:Choice xmlns:v="urn:schemas-microsoft-com:vml" Requires="v">
                <p:oleObj spid="_x0000_s6299" name="公式" r:id="rId23" imgW="1054100" imgH="736600" progId="Equation.3">
                  <p:embed/>
                </p:oleObj>
              </mc:Choice>
              <mc:Fallback>
                <p:oleObj name="公式" r:id="rId23" imgW="1054100" imgH="736600" progId="Equation.3">
                  <p:embed/>
                  <p:pic>
                    <p:nvPicPr>
                      <p:cNvPr id="823335"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6800" y="5791200"/>
                        <a:ext cx="10541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337" name="Object 41"/>
          <p:cNvGraphicFramePr>
            <a:graphicFrameLocks noChangeAspect="1"/>
          </p:cNvGraphicFramePr>
          <p:nvPr/>
        </p:nvGraphicFramePr>
        <p:xfrm>
          <a:off x="7010400" y="5791200"/>
          <a:ext cx="901700" cy="711200"/>
        </p:xfrm>
        <a:graphic>
          <a:graphicData uri="http://schemas.openxmlformats.org/presentationml/2006/ole">
            <mc:AlternateContent xmlns:mc="http://schemas.openxmlformats.org/markup-compatibility/2006">
              <mc:Choice xmlns:v="urn:schemas-microsoft-com:vml" Requires="v">
                <p:oleObj spid="_x0000_s6300" name="公式" r:id="rId25" imgW="901309" imgH="710891" progId="Equation.3">
                  <p:embed/>
                </p:oleObj>
              </mc:Choice>
              <mc:Fallback>
                <p:oleObj name="公式" r:id="rId25" imgW="901309" imgH="710891" progId="Equation.3">
                  <p:embed/>
                  <p:pic>
                    <p:nvPicPr>
                      <p:cNvPr id="823337" name="Object 4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0400" y="5791200"/>
                        <a:ext cx="901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3338" name="Group 42"/>
          <p:cNvGrpSpPr>
            <a:grpSpLocks/>
          </p:cNvGrpSpPr>
          <p:nvPr/>
        </p:nvGrpSpPr>
        <p:grpSpPr bwMode="auto">
          <a:xfrm>
            <a:off x="7239000" y="3429000"/>
            <a:ext cx="2292350" cy="457200"/>
            <a:chOff x="3600" y="2160"/>
            <a:chExt cx="1444" cy="288"/>
          </a:xfrm>
        </p:grpSpPr>
        <p:sp>
          <p:nvSpPr>
            <p:cNvPr id="16419" name="Text Box 43"/>
            <p:cNvSpPr txBox="1">
              <a:spLocks noChangeArrowheads="1"/>
            </p:cNvSpPr>
            <p:nvPr/>
          </p:nvSpPr>
          <p:spPr bwMode="auto">
            <a:xfrm>
              <a:off x="4704" y="216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823340" name="Line 44"/>
            <p:cNvSpPr>
              <a:spLocks noChangeShapeType="1"/>
            </p:cNvSpPr>
            <p:nvPr/>
          </p:nvSpPr>
          <p:spPr bwMode="auto">
            <a:xfrm>
              <a:off x="3600" y="2304"/>
              <a:ext cx="110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823341" name="Group 45"/>
          <p:cNvGrpSpPr>
            <a:grpSpLocks/>
          </p:cNvGrpSpPr>
          <p:nvPr/>
        </p:nvGrpSpPr>
        <p:grpSpPr bwMode="auto">
          <a:xfrm>
            <a:off x="7848600" y="4572000"/>
            <a:ext cx="1682750" cy="457200"/>
            <a:chOff x="3984" y="2880"/>
            <a:chExt cx="1060" cy="288"/>
          </a:xfrm>
        </p:grpSpPr>
        <p:sp>
          <p:nvSpPr>
            <p:cNvPr id="16417" name="Text Box 46"/>
            <p:cNvSpPr txBox="1">
              <a:spLocks noChangeArrowheads="1"/>
            </p:cNvSpPr>
            <p:nvPr/>
          </p:nvSpPr>
          <p:spPr bwMode="auto">
            <a:xfrm>
              <a:off x="4704" y="288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(2)</a:t>
              </a:r>
            </a:p>
          </p:txBody>
        </p:sp>
        <p:sp>
          <p:nvSpPr>
            <p:cNvPr id="823343" name="Line 47"/>
            <p:cNvSpPr>
              <a:spLocks noChangeShapeType="1"/>
            </p:cNvSpPr>
            <p:nvPr/>
          </p:nvSpPr>
          <p:spPr bwMode="auto">
            <a:xfrm>
              <a:off x="3984" y="3072"/>
              <a:ext cx="72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823344" name="Group 48"/>
          <p:cNvGrpSpPr>
            <a:grpSpLocks/>
          </p:cNvGrpSpPr>
          <p:nvPr/>
        </p:nvGrpSpPr>
        <p:grpSpPr bwMode="auto">
          <a:xfrm>
            <a:off x="8534400" y="5105400"/>
            <a:ext cx="996950" cy="457200"/>
            <a:chOff x="4416" y="3216"/>
            <a:chExt cx="628" cy="288"/>
          </a:xfrm>
        </p:grpSpPr>
        <p:sp>
          <p:nvSpPr>
            <p:cNvPr id="16415" name="Text Box 49"/>
            <p:cNvSpPr txBox="1">
              <a:spLocks noChangeArrowheads="1"/>
            </p:cNvSpPr>
            <p:nvPr/>
          </p:nvSpPr>
          <p:spPr bwMode="auto">
            <a:xfrm>
              <a:off x="4704" y="321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(3)</a:t>
              </a:r>
            </a:p>
          </p:txBody>
        </p:sp>
        <p:sp>
          <p:nvSpPr>
            <p:cNvPr id="823346" name="Line 50"/>
            <p:cNvSpPr>
              <a:spLocks noChangeShapeType="1"/>
            </p:cNvSpPr>
            <p:nvPr/>
          </p:nvSpPr>
          <p:spPr bwMode="auto">
            <a:xfrm>
              <a:off x="4416" y="3408"/>
              <a:ext cx="28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823347" name="Object 51"/>
          <p:cNvGraphicFramePr>
            <a:graphicFrameLocks noChangeAspect="1"/>
          </p:cNvGraphicFramePr>
          <p:nvPr/>
        </p:nvGraphicFramePr>
        <p:xfrm>
          <a:off x="4648200" y="5029200"/>
          <a:ext cx="3238500" cy="711200"/>
        </p:xfrm>
        <a:graphic>
          <a:graphicData uri="http://schemas.openxmlformats.org/presentationml/2006/ole">
            <mc:AlternateContent xmlns:mc="http://schemas.openxmlformats.org/markup-compatibility/2006">
              <mc:Choice xmlns:v="urn:schemas-microsoft-com:vml" Requires="v">
                <p:oleObj spid="_x0000_s6301" name="公式" r:id="rId27" imgW="3238500" imgH="711200" progId="Equation.3">
                  <p:embed/>
                </p:oleObj>
              </mc:Choice>
              <mc:Fallback>
                <p:oleObj name="公式" r:id="rId27" imgW="3238500" imgH="711200" progId="Equation.3">
                  <p:embed/>
                  <p:pic>
                    <p:nvPicPr>
                      <p:cNvPr id="823347"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48200" y="5029200"/>
                        <a:ext cx="32385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6426200" y="3378200"/>
          <a:ext cx="812800" cy="495300"/>
        </p:xfrm>
        <a:graphic>
          <a:graphicData uri="http://schemas.openxmlformats.org/presentationml/2006/ole">
            <mc:AlternateContent xmlns:mc="http://schemas.openxmlformats.org/markup-compatibility/2006">
              <mc:Choice xmlns:v="urn:schemas-microsoft-com:vml" Requires="v">
                <p:oleObj spid="_x0000_s6302" name="Equation" r:id="rId29" imgW="215640" imgH="164880" progId="Equation.DSMT4">
                  <p:embed/>
                </p:oleObj>
              </mc:Choice>
              <mc:Fallback>
                <p:oleObj name="Equation" r:id="rId29" imgW="215640" imgH="164880" progId="Equation.DSMT4">
                  <p:embed/>
                  <p:pic>
                    <p:nvPicPr>
                      <p:cNvPr id="2" name="对象 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426200" y="3378200"/>
                        <a:ext cx="812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nvGraphicFramePr>
        <p:xfrm>
          <a:off x="7053263" y="4656138"/>
          <a:ext cx="723900" cy="449262"/>
        </p:xfrm>
        <a:graphic>
          <a:graphicData uri="http://schemas.openxmlformats.org/presentationml/2006/ole">
            <mc:AlternateContent xmlns:mc="http://schemas.openxmlformats.org/markup-compatibility/2006">
              <mc:Choice xmlns:v="urn:schemas-microsoft-com:vml" Requires="v">
                <p:oleObj spid="_x0000_s6303" name="Equation" r:id="rId31" imgW="241200" imgH="177480" progId="Equation.DSMT4">
                  <p:embed/>
                </p:oleObj>
              </mc:Choice>
              <mc:Fallback>
                <p:oleObj name="Equation" r:id="rId31" imgW="241200" imgH="177480" progId="Equation.DSMT4">
                  <p:embed/>
                  <p:pic>
                    <p:nvPicPr>
                      <p:cNvPr id="3" name="对象 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053263" y="4656138"/>
                        <a:ext cx="7239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7912100" y="5205414"/>
          <a:ext cx="622300" cy="395287"/>
        </p:xfrm>
        <a:graphic>
          <a:graphicData uri="http://schemas.openxmlformats.org/presentationml/2006/ole">
            <mc:AlternateContent xmlns:mc="http://schemas.openxmlformats.org/markup-compatibility/2006">
              <mc:Choice xmlns:v="urn:schemas-microsoft-com:vml" Requires="v">
                <p:oleObj spid="_x0000_s6304" name="Equation" r:id="rId33" imgW="241200" imgH="177480" progId="Equation.DSMT4">
                  <p:embed/>
                </p:oleObj>
              </mc:Choice>
              <mc:Fallback>
                <p:oleObj name="Equation" r:id="rId33" imgW="241200" imgH="177480" progId="Equation.DSMT4">
                  <p:embed/>
                  <p:pic>
                    <p:nvPicPr>
                      <p:cNvPr id="4" name="对象 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912100" y="5205414"/>
                        <a:ext cx="6223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667000" y="3957638"/>
          <a:ext cx="1397000" cy="487362"/>
        </p:xfrm>
        <a:graphic>
          <a:graphicData uri="http://schemas.openxmlformats.org/presentationml/2006/ole">
            <mc:AlternateContent xmlns:mc="http://schemas.openxmlformats.org/markup-compatibility/2006">
              <mc:Choice xmlns:v="urn:schemas-microsoft-com:vml" Requires="v">
                <p:oleObj spid="_x0000_s6305" name="Equation" r:id="rId35" imgW="749160" imgH="253800" progId="Equation.DSMT4">
                  <p:embed/>
                </p:oleObj>
              </mc:Choice>
              <mc:Fallback>
                <p:oleObj name="Equation" r:id="rId35" imgW="749160" imgH="253800" progId="Equation.DSMT4">
                  <p:embed/>
                  <p:pic>
                    <p:nvPicPr>
                      <p:cNvPr id="5" name="对象 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67000" y="3957638"/>
                        <a:ext cx="13970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333750" y="5167314"/>
          <a:ext cx="1257300" cy="485775"/>
        </p:xfrm>
        <a:graphic>
          <a:graphicData uri="http://schemas.openxmlformats.org/presentationml/2006/ole">
            <mc:AlternateContent xmlns:mc="http://schemas.openxmlformats.org/markup-compatibility/2006">
              <mc:Choice xmlns:v="urn:schemas-microsoft-com:vml" Requires="v">
                <p:oleObj spid="_x0000_s6306" name="Equation" r:id="rId37" imgW="901440" imgH="342720" progId="Equation.DSMT4">
                  <p:embed/>
                </p:oleObj>
              </mc:Choice>
              <mc:Fallback>
                <p:oleObj name="Equation" r:id="rId37" imgW="901440" imgH="342720" progId="Equation.DSMT4">
                  <p:embed/>
                  <p:pic>
                    <p:nvPicPr>
                      <p:cNvPr id="6" name="对象 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33750" y="5167314"/>
                        <a:ext cx="1257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6464301" y="5943601"/>
          <a:ext cx="588963" cy="322263"/>
        </p:xfrm>
        <a:graphic>
          <a:graphicData uri="http://schemas.openxmlformats.org/presentationml/2006/ole">
            <mc:AlternateContent xmlns:mc="http://schemas.openxmlformats.org/markup-compatibility/2006">
              <mc:Choice xmlns:v="urn:schemas-microsoft-com:vml" Requires="v">
                <p:oleObj spid="_x0000_s6307" name="Equation" r:id="rId39" imgW="368280" imgH="215640" progId="Equation.DSMT4">
                  <p:embed/>
                </p:oleObj>
              </mc:Choice>
              <mc:Fallback>
                <p:oleObj name="Equation" r:id="rId39" imgW="368280" imgH="215640" progId="Equation.DSMT4">
                  <p:embed/>
                  <p:pic>
                    <p:nvPicPr>
                      <p:cNvPr id="7" name="对象 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464301" y="5943601"/>
                        <a:ext cx="58896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77342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23322"/>
                                        </p:tgtEl>
                                        <p:attrNameLst>
                                          <p:attrName>style.visibility</p:attrName>
                                        </p:attrNameLst>
                                      </p:cBhvr>
                                      <p:to>
                                        <p:strVal val="visible"/>
                                      </p:to>
                                    </p:set>
                                    <p:anim calcmode="lin" valueType="num">
                                      <p:cBhvr>
                                        <p:cTn id="7" dur="500" fill="hold"/>
                                        <p:tgtEl>
                                          <p:spTgt spid="823322"/>
                                        </p:tgtEl>
                                        <p:attrNameLst>
                                          <p:attrName>ppt_w</p:attrName>
                                        </p:attrNameLst>
                                      </p:cBhvr>
                                      <p:tavLst>
                                        <p:tav tm="0">
                                          <p:val>
                                            <p:fltVal val="0"/>
                                          </p:val>
                                        </p:tav>
                                        <p:tav tm="100000">
                                          <p:val>
                                            <p:strVal val="#ppt_w"/>
                                          </p:val>
                                        </p:tav>
                                      </p:tavLst>
                                    </p:anim>
                                    <p:anim calcmode="lin" valueType="num">
                                      <p:cBhvr>
                                        <p:cTn id="8" dur="500" fill="hold"/>
                                        <p:tgtEl>
                                          <p:spTgt spid="82332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5" presetClass="entr" presetSubtype="0" fill="hold" grpId="0" nodeType="clickEffect">
                                  <p:stCondLst>
                                    <p:cond delay="0"/>
                                  </p:stCondLst>
                                  <p:iterate type="lt">
                                    <p:tmPct val="0"/>
                                  </p:iterate>
                                  <p:childTnLst>
                                    <p:set>
                                      <p:cBhvr>
                                        <p:cTn id="12" dur="1" fill="hold">
                                          <p:stCondLst>
                                            <p:cond delay="0"/>
                                          </p:stCondLst>
                                        </p:cTn>
                                        <p:tgtEl>
                                          <p:spTgt spid="823323"/>
                                        </p:tgtEl>
                                        <p:attrNameLst>
                                          <p:attrName>style.visibility</p:attrName>
                                        </p:attrNameLst>
                                      </p:cBhvr>
                                      <p:to>
                                        <p:strVal val="visible"/>
                                      </p:to>
                                    </p:set>
                                    <p:animEffect transition="in" filter="fade">
                                      <p:cBhvr>
                                        <p:cTn id="13" dur="2000"/>
                                        <p:tgtEl>
                                          <p:spTgt spid="823323"/>
                                        </p:tgtEl>
                                      </p:cBhvr>
                                    </p:animEffect>
                                    <p:anim calcmode="lin" valueType="num">
                                      <p:cBhvr>
                                        <p:cTn id="14" dur="2000" fill="hold"/>
                                        <p:tgtEl>
                                          <p:spTgt spid="823323"/>
                                        </p:tgtEl>
                                        <p:attrNameLst>
                                          <p:attrName>style.rotation</p:attrName>
                                        </p:attrNameLst>
                                      </p:cBhvr>
                                      <p:tavLst>
                                        <p:tav tm="0">
                                          <p:val>
                                            <p:fltVal val="720"/>
                                          </p:val>
                                        </p:tav>
                                        <p:tav tm="100000">
                                          <p:val>
                                            <p:fltVal val="0"/>
                                          </p:val>
                                        </p:tav>
                                      </p:tavLst>
                                    </p:anim>
                                    <p:anim calcmode="lin" valueType="num">
                                      <p:cBhvr>
                                        <p:cTn id="15" dur="2000" fill="hold"/>
                                        <p:tgtEl>
                                          <p:spTgt spid="823323"/>
                                        </p:tgtEl>
                                        <p:attrNameLst>
                                          <p:attrName>ppt_h</p:attrName>
                                        </p:attrNameLst>
                                      </p:cBhvr>
                                      <p:tavLst>
                                        <p:tav tm="0">
                                          <p:val>
                                            <p:fltVal val="0"/>
                                          </p:val>
                                        </p:tav>
                                        <p:tav tm="100000">
                                          <p:val>
                                            <p:strVal val="#ppt_h"/>
                                          </p:val>
                                        </p:tav>
                                      </p:tavLst>
                                    </p:anim>
                                    <p:anim calcmode="lin" valueType="num">
                                      <p:cBhvr>
                                        <p:cTn id="16" dur="2000" fill="hold"/>
                                        <p:tgtEl>
                                          <p:spTgt spid="823323"/>
                                        </p:tgtEl>
                                        <p:attrNameLst>
                                          <p:attrName>ppt_w</p:attrName>
                                        </p:attrNameLst>
                                      </p:cBhvr>
                                      <p:tavLst>
                                        <p:tav tm="0">
                                          <p:val>
                                            <p:fltVal val="0"/>
                                          </p:val>
                                        </p:tav>
                                        <p:tav tm="100000">
                                          <p:val>
                                            <p:strVal val="#ppt_w"/>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823325"/>
                                        </p:tgtEl>
                                        <p:attrNameLst>
                                          <p:attrName>style.visibility</p:attrName>
                                        </p:attrNameLst>
                                      </p:cBhvr>
                                      <p:to>
                                        <p:strVal val="visible"/>
                                      </p:to>
                                    </p:set>
                                    <p:anim calcmode="lin" valueType="num">
                                      <p:cBhvr>
                                        <p:cTn id="21" dur="1000" fill="hold"/>
                                        <p:tgtEl>
                                          <p:spTgt spid="823325"/>
                                        </p:tgtEl>
                                        <p:attrNameLst>
                                          <p:attrName>ppt_w</p:attrName>
                                        </p:attrNameLst>
                                      </p:cBhvr>
                                      <p:tavLst>
                                        <p:tav tm="0">
                                          <p:val>
                                            <p:strVal val="#ppt_w*0.70"/>
                                          </p:val>
                                        </p:tav>
                                        <p:tav tm="100000">
                                          <p:val>
                                            <p:strVal val="#ppt_w"/>
                                          </p:val>
                                        </p:tav>
                                      </p:tavLst>
                                    </p:anim>
                                    <p:anim calcmode="lin" valueType="num">
                                      <p:cBhvr>
                                        <p:cTn id="22" dur="1000" fill="hold"/>
                                        <p:tgtEl>
                                          <p:spTgt spid="823325"/>
                                        </p:tgtEl>
                                        <p:attrNameLst>
                                          <p:attrName>ppt_h</p:attrName>
                                        </p:attrNameLst>
                                      </p:cBhvr>
                                      <p:tavLst>
                                        <p:tav tm="0">
                                          <p:val>
                                            <p:strVal val="#ppt_h"/>
                                          </p:val>
                                        </p:tav>
                                        <p:tav tm="100000">
                                          <p:val>
                                            <p:strVal val="#ppt_h"/>
                                          </p:val>
                                        </p:tav>
                                      </p:tavLst>
                                    </p:anim>
                                    <p:animEffect transition="in" filter="fade">
                                      <p:cBhvr>
                                        <p:cTn id="23" dur="1000"/>
                                        <p:tgtEl>
                                          <p:spTgt spid="8233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823324"/>
                                        </p:tgtEl>
                                        <p:attrNameLst>
                                          <p:attrName>style.visibility</p:attrName>
                                        </p:attrNameLst>
                                      </p:cBhvr>
                                      <p:to>
                                        <p:strVal val="visible"/>
                                      </p:to>
                                    </p:set>
                                    <p:anim calcmode="lin" valueType="num">
                                      <p:cBhvr>
                                        <p:cTn id="28" dur="500" fill="hold"/>
                                        <p:tgtEl>
                                          <p:spTgt spid="823324"/>
                                        </p:tgtEl>
                                        <p:attrNameLst>
                                          <p:attrName>ppt_w</p:attrName>
                                        </p:attrNameLst>
                                      </p:cBhvr>
                                      <p:tavLst>
                                        <p:tav tm="0">
                                          <p:val>
                                            <p:fltVal val="0"/>
                                          </p:val>
                                        </p:tav>
                                        <p:tav tm="100000">
                                          <p:val>
                                            <p:strVal val="#ppt_w"/>
                                          </p:val>
                                        </p:tav>
                                      </p:tavLst>
                                    </p:anim>
                                    <p:anim calcmode="lin" valueType="num">
                                      <p:cBhvr>
                                        <p:cTn id="29" dur="500" fill="hold"/>
                                        <p:tgtEl>
                                          <p:spTgt spid="82332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nodeType="clickEffect">
                                  <p:stCondLst>
                                    <p:cond delay="0"/>
                                  </p:stCondLst>
                                  <p:childTnLst>
                                    <p:set>
                                      <p:cBhvr>
                                        <p:cTn id="33" dur="1" fill="hold">
                                          <p:stCondLst>
                                            <p:cond delay="0"/>
                                          </p:stCondLst>
                                        </p:cTn>
                                        <p:tgtEl>
                                          <p:spTgt spid="823326"/>
                                        </p:tgtEl>
                                        <p:attrNameLst>
                                          <p:attrName>style.visibility</p:attrName>
                                        </p:attrNameLst>
                                      </p:cBhvr>
                                      <p:to>
                                        <p:strVal val="visible"/>
                                      </p:to>
                                    </p:set>
                                    <p:anim calcmode="lin" valueType="num">
                                      <p:cBhvr>
                                        <p:cTn id="34" dur="500" fill="hold"/>
                                        <p:tgtEl>
                                          <p:spTgt spid="823326"/>
                                        </p:tgtEl>
                                        <p:attrNameLst>
                                          <p:attrName>ppt_w</p:attrName>
                                        </p:attrNameLst>
                                      </p:cBhvr>
                                      <p:tavLst>
                                        <p:tav tm="0">
                                          <p:val>
                                            <p:fltVal val="0"/>
                                          </p:val>
                                        </p:tav>
                                        <p:tav tm="100000">
                                          <p:val>
                                            <p:strVal val="#ppt_w"/>
                                          </p:val>
                                        </p:tav>
                                      </p:tavLst>
                                    </p:anim>
                                    <p:anim calcmode="lin" valueType="num">
                                      <p:cBhvr>
                                        <p:cTn id="35" dur="500" fill="hold"/>
                                        <p:tgtEl>
                                          <p:spTgt spid="823326"/>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823338"/>
                                        </p:tgtEl>
                                        <p:attrNameLst>
                                          <p:attrName>style.visibility</p:attrName>
                                        </p:attrNameLst>
                                      </p:cBhvr>
                                      <p:to>
                                        <p:strVal val="visible"/>
                                      </p:to>
                                    </p:set>
                                    <p:animEffect transition="in" filter="wipe(left)">
                                      <p:cBhvr>
                                        <p:cTn id="51" dur="500"/>
                                        <p:tgtEl>
                                          <p:spTgt spid="82333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10" fill="hold" nodeType="clickEffect">
                                  <p:stCondLst>
                                    <p:cond delay="0"/>
                                  </p:stCondLst>
                                  <p:childTnLst>
                                    <p:set>
                                      <p:cBhvr>
                                        <p:cTn id="61" dur="1" fill="hold">
                                          <p:stCondLst>
                                            <p:cond delay="0"/>
                                          </p:stCondLst>
                                        </p:cTn>
                                        <p:tgtEl>
                                          <p:spTgt spid="823328"/>
                                        </p:tgtEl>
                                        <p:attrNameLst>
                                          <p:attrName>style.visibility</p:attrName>
                                        </p:attrNameLst>
                                      </p:cBhvr>
                                      <p:to>
                                        <p:strVal val="visible"/>
                                      </p:to>
                                    </p:set>
                                    <p:anim calcmode="lin" valueType="num">
                                      <p:cBhvr>
                                        <p:cTn id="62" dur="500" fill="hold"/>
                                        <p:tgtEl>
                                          <p:spTgt spid="823328"/>
                                        </p:tgtEl>
                                        <p:attrNameLst>
                                          <p:attrName>ppt_w</p:attrName>
                                        </p:attrNameLst>
                                      </p:cBhvr>
                                      <p:tavLst>
                                        <p:tav tm="0">
                                          <p:val>
                                            <p:fltVal val="0"/>
                                          </p:val>
                                        </p:tav>
                                        <p:tav tm="100000">
                                          <p:val>
                                            <p:strVal val="#ppt_w"/>
                                          </p:val>
                                        </p:tav>
                                      </p:tavLst>
                                    </p:anim>
                                    <p:anim calcmode="lin" valueType="num">
                                      <p:cBhvr>
                                        <p:cTn id="63" dur="500" fill="hold"/>
                                        <p:tgtEl>
                                          <p:spTgt spid="823328"/>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0" fill="hold" nodeType="clickEffect">
                                  <p:stCondLst>
                                    <p:cond delay="0"/>
                                  </p:stCondLst>
                                  <p:childTnLst>
                                    <p:set>
                                      <p:cBhvr>
                                        <p:cTn id="67" dur="1" fill="hold">
                                          <p:stCondLst>
                                            <p:cond delay="0"/>
                                          </p:stCondLst>
                                        </p:cTn>
                                        <p:tgtEl>
                                          <p:spTgt spid="823330"/>
                                        </p:tgtEl>
                                        <p:attrNameLst>
                                          <p:attrName>style.visibility</p:attrName>
                                        </p:attrNameLst>
                                      </p:cBhvr>
                                      <p:to>
                                        <p:strVal val="visible"/>
                                      </p:to>
                                    </p:set>
                                    <p:anim calcmode="lin" valueType="num">
                                      <p:cBhvr>
                                        <p:cTn id="68" dur="500" fill="hold"/>
                                        <p:tgtEl>
                                          <p:spTgt spid="823330"/>
                                        </p:tgtEl>
                                        <p:attrNameLst>
                                          <p:attrName>ppt_w</p:attrName>
                                        </p:attrNameLst>
                                      </p:cBhvr>
                                      <p:tavLst>
                                        <p:tav tm="0">
                                          <p:val>
                                            <p:fltVal val="0"/>
                                          </p:val>
                                        </p:tav>
                                        <p:tav tm="100000">
                                          <p:val>
                                            <p:strVal val="#ppt_w"/>
                                          </p:val>
                                        </p:tav>
                                      </p:tavLst>
                                    </p:anim>
                                    <p:anim calcmode="lin" valueType="num">
                                      <p:cBhvr>
                                        <p:cTn id="69" dur="500" fill="hold"/>
                                        <p:tgtEl>
                                          <p:spTgt spid="823330"/>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823341"/>
                                        </p:tgtEl>
                                        <p:attrNameLst>
                                          <p:attrName>style.visibility</p:attrName>
                                        </p:attrNameLst>
                                      </p:cBhvr>
                                      <p:to>
                                        <p:strVal val="visible"/>
                                      </p:to>
                                    </p:set>
                                    <p:animEffect transition="in" filter="wipe(left)">
                                      <p:cBhvr>
                                        <p:cTn id="73" dur="500"/>
                                        <p:tgtEl>
                                          <p:spTgt spid="82334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4"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ppt_x"/>
                                          </p:val>
                                        </p:tav>
                                        <p:tav tm="100000">
                                          <p:val>
                                            <p:strVal val="#ppt_x"/>
                                          </p:val>
                                        </p:tav>
                                      </p:tavLst>
                                    </p:anim>
                                    <p:anim calcmode="lin" valueType="num">
                                      <p:cBhvr additive="base">
                                        <p:cTn id="7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1" presetClass="entr" presetSubtype="0" fill="hold" grpId="0" nodeType="clickEffect">
                                  <p:stCondLst>
                                    <p:cond delay="0"/>
                                  </p:stCondLst>
                                  <p:iterate type="lt">
                                    <p:tmPct val="10000"/>
                                  </p:iterate>
                                  <p:childTnLst>
                                    <p:set>
                                      <p:cBhvr>
                                        <p:cTn id="83" dur="1" fill="hold">
                                          <p:stCondLst>
                                            <p:cond delay="0"/>
                                          </p:stCondLst>
                                        </p:cTn>
                                        <p:tgtEl>
                                          <p:spTgt spid="823332"/>
                                        </p:tgtEl>
                                        <p:attrNameLst>
                                          <p:attrName>style.visibility</p:attrName>
                                        </p:attrNameLst>
                                      </p:cBhvr>
                                      <p:to>
                                        <p:strVal val="visible"/>
                                      </p:to>
                                    </p:set>
                                    <p:anim calcmode="lin" valueType="num">
                                      <p:cBhvr>
                                        <p:cTn id="84" dur="500" fill="hold"/>
                                        <p:tgtEl>
                                          <p:spTgt spid="823332"/>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823332"/>
                                        </p:tgtEl>
                                        <p:attrNameLst>
                                          <p:attrName>ppt_y</p:attrName>
                                        </p:attrNameLst>
                                      </p:cBhvr>
                                      <p:tavLst>
                                        <p:tav tm="0">
                                          <p:val>
                                            <p:strVal val="#ppt_y"/>
                                          </p:val>
                                        </p:tav>
                                        <p:tav tm="100000">
                                          <p:val>
                                            <p:strVal val="#ppt_y"/>
                                          </p:val>
                                        </p:tav>
                                      </p:tavLst>
                                    </p:anim>
                                    <p:anim calcmode="lin" valueType="num">
                                      <p:cBhvr>
                                        <p:cTn id="86" dur="500" fill="hold"/>
                                        <p:tgtEl>
                                          <p:spTgt spid="823332"/>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823332"/>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82333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7" presetClass="entr" presetSubtype="10" fill="hold" nodeType="clickEffect">
                                  <p:stCondLst>
                                    <p:cond delay="0"/>
                                  </p:stCondLst>
                                  <p:childTnLst>
                                    <p:set>
                                      <p:cBhvr>
                                        <p:cTn id="98" dur="1" fill="hold">
                                          <p:stCondLst>
                                            <p:cond delay="0"/>
                                          </p:stCondLst>
                                        </p:cTn>
                                        <p:tgtEl>
                                          <p:spTgt spid="823347"/>
                                        </p:tgtEl>
                                        <p:attrNameLst>
                                          <p:attrName>style.visibility</p:attrName>
                                        </p:attrNameLst>
                                      </p:cBhvr>
                                      <p:to>
                                        <p:strVal val="visible"/>
                                      </p:to>
                                    </p:set>
                                    <p:anim calcmode="lin" valueType="num">
                                      <p:cBhvr>
                                        <p:cTn id="99" dur="500" fill="hold"/>
                                        <p:tgtEl>
                                          <p:spTgt spid="823347"/>
                                        </p:tgtEl>
                                        <p:attrNameLst>
                                          <p:attrName>ppt_w</p:attrName>
                                        </p:attrNameLst>
                                      </p:cBhvr>
                                      <p:tavLst>
                                        <p:tav tm="0">
                                          <p:val>
                                            <p:fltVal val="0"/>
                                          </p:val>
                                        </p:tav>
                                        <p:tav tm="100000">
                                          <p:val>
                                            <p:strVal val="#ppt_w"/>
                                          </p:val>
                                        </p:tav>
                                      </p:tavLst>
                                    </p:anim>
                                    <p:anim calcmode="lin" valueType="num">
                                      <p:cBhvr>
                                        <p:cTn id="100" dur="500" fill="hold"/>
                                        <p:tgtEl>
                                          <p:spTgt spid="823347"/>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anim calcmode="lin" valueType="num">
                                      <p:cBhvr additive="base">
                                        <p:cTn id="105" dur="500" fill="hold"/>
                                        <p:tgtEl>
                                          <p:spTgt spid="4"/>
                                        </p:tgtEl>
                                        <p:attrNameLst>
                                          <p:attrName>ppt_x</p:attrName>
                                        </p:attrNameLst>
                                      </p:cBhvr>
                                      <p:tavLst>
                                        <p:tav tm="0">
                                          <p:val>
                                            <p:strVal val="#ppt_x"/>
                                          </p:val>
                                        </p:tav>
                                        <p:tav tm="100000">
                                          <p:val>
                                            <p:strVal val="#ppt_x"/>
                                          </p:val>
                                        </p:tav>
                                      </p:tavLst>
                                    </p:anim>
                                    <p:anim calcmode="lin" valueType="num">
                                      <p:cBhvr additive="base">
                                        <p:cTn id="106" dur="500" fill="hold"/>
                                        <p:tgtEl>
                                          <p:spTgt spid="4"/>
                                        </p:tgtEl>
                                        <p:attrNameLst>
                                          <p:attrName>ppt_y</p:attrName>
                                        </p:attrNameLst>
                                      </p:cBhvr>
                                      <p:tavLst>
                                        <p:tav tm="0">
                                          <p:val>
                                            <p:strVal val="1+#ppt_h/2"/>
                                          </p:val>
                                        </p:tav>
                                        <p:tav tm="100000">
                                          <p:val>
                                            <p:strVal val="#ppt_y"/>
                                          </p:val>
                                        </p:tav>
                                      </p:tavLst>
                                    </p:anim>
                                  </p:childTnLst>
                                </p:cTn>
                              </p:par>
                            </p:childTnLst>
                          </p:cTn>
                        </p:par>
                        <p:par>
                          <p:cTn id="107" fill="hold" nodeType="afterGroup">
                            <p:stCondLst>
                              <p:cond delay="500"/>
                            </p:stCondLst>
                            <p:childTnLst>
                              <p:par>
                                <p:cTn id="108" presetID="22" presetClass="entr" presetSubtype="8" fill="hold" nodeType="afterEffect">
                                  <p:stCondLst>
                                    <p:cond delay="0"/>
                                  </p:stCondLst>
                                  <p:childTnLst>
                                    <p:set>
                                      <p:cBhvr>
                                        <p:cTn id="109" dur="1" fill="hold">
                                          <p:stCondLst>
                                            <p:cond delay="0"/>
                                          </p:stCondLst>
                                        </p:cTn>
                                        <p:tgtEl>
                                          <p:spTgt spid="823344"/>
                                        </p:tgtEl>
                                        <p:attrNameLst>
                                          <p:attrName>style.visibility</p:attrName>
                                        </p:attrNameLst>
                                      </p:cBhvr>
                                      <p:to>
                                        <p:strVal val="visible"/>
                                      </p:to>
                                    </p:set>
                                    <p:animEffect transition="in" filter="wipe(left)">
                                      <p:cBhvr>
                                        <p:cTn id="110" dur="500"/>
                                        <p:tgtEl>
                                          <p:spTgt spid="82334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2" presetClass="entr" presetSubtype="0" fill="hold" grpId="0" nodeType="clickEffect">
                                  <p:stCondLst>
                                    <p:cond delay="0"/>
                                  </p:stCondLst>
                                  <p:iterate type="lt">
                                    <p:tmPct val="8000"/>
                                  </p:iterate>
                                  <p:childTnLst>
                                    <p:set>
                                      <p:cBhvr>
                                        <p:cTn id="114" dur="1" fill="hold">
                                          <p:stCondLst>
                                            <p:cond delay="0"/>
                                          </p:stCondLst>
                                        </p:cTn>
                                        <p:tgtEl>
                                          <p:spTgt spid="823334"/>
                                        </p:tgtEl>
                                        <p:attrNameLst>
                                          <p:attrName>style.visibility</p:attrName>
                                        </p:attrNameLst>
                                      </p:cBhvr>
                                      <p:to>
                                        <p:strVal val="visible"/>
                                      </p:to>
                                    </p:set>
                                    <p:animEffect transition="in" filter="fade">
                                      <p:cBhvr>
                                        <p:cTn id="115" dur="1000"/>
                                        <p:tgtEl>
                                          <p:spTgt spid="823334"/>
                                        </p:tgtEl>
                                      </p:cBhvr>
                                    </p:animEffect>
                                    <p:anim calcmode="lin" valueType="num">
                                      <p:cBhvr>
                                        <p:cTn id="116" dur="1000" fill="hold"/>
                                        <p:tgtEl>
                                          <p:spTgt spid="823334"/>
                                        </p:tgtEl>
                                        <p:attrNameLst>
                                          <p:attrName>ppt_x</p:attrName>
                                        </p:attrNameLst>
                                      </p:cBhvr>
                                      <p:tavLst>
                                        <p:tav tm="0">
                                          <p:val>
                                            <p:strVal val="#ppt_x"/>
                                          </p:val>
                                        </p:tav>
                                        <p:tav tm="100000">
                                          <p:val>
                                            <p:strVal val="#ppt_x"/>
                                          </p:val>
                                        </p:tav>
                                      </p:tavLst>
                                    </p:anim>
                                    <p:anim calcmode="lin" valueType="num">
                                      <p:cBhvr>
                                        <p:cTn id="117" dur="1000" fill="hold"/>
                                        <p:tgtEl>
                                          <p:spTgt spid="823334"/>
                                        </p:tgtEl>
                                        <p:attrNameLst>
                                          <p:attrName>ppt_y</p:attrName>
                                        </p:attrNameLst>
                                      </p:cBhvr>
                                      <p:tavLst>
                                        <p:tav tm="0">
                                          <p:val>
                                            <p:strVal val="#ppt_y+.1"/>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3" presetClass="entr" presetSubtype="16" fill="hold" nodeType="clickEffect">
                                  <p:stCondLst>
                                    <p:cond delay="0"/>
                                  </p:stCondLst>
                                  <p:childTnLst>
                                    <p:set>
                                      <p:cBhvr>
                                        <p:cTn id="121" dur="1" fill="hold">
                                          <p:stCondLst>
                                            <p:cond delay="0"/>
                                          </p:stCondLst>
                                        </p:cTn>
                                        <p:tgtEl>
                                          <p:spTgt spid="823337"/>
                                        </p:tgtEl>
                                        <p:attrNameLst>
                                          <p:attrName>style.visibility</p:attrName>
                                        </p:attrNameLst>
                                      </p:cBhvr>
                                      <p:to>
                                        <p:strVal val="visible"/>
                                      </p:to>
                                    </p:set>
                                    <p:anim calcmode="lin" valueType="num">
                                      <p:cBhvr>
                                        <p:cTn id="122" dur="500" fill="hold"/>
                                        <p:tgtEl>
                                          <p:spTgt spid="823337"/>
                                        </p:tgtEl>
                                        <p:attrNameLst>
                                          <p:attrName>ppt_w</p:attrName>
                                        </p:attrNameLst>
                                      </p:cBhvr>
                                      <p:tavLst>
                                        <p:tav tm="0">
                                          <p:val>
                                            <p:fltVal val="0"/>
                                          </p:val>
                                        </p:tav>
                                        <p:tav tm="100000">
                                          <p:val>
                                            <p:strVal val="#ppt_w"/>
                                          </p:val>
                                        </p:tav>
                                      </p:tavLst>
                                    </p:anim>
                                    <p:anim calcmode="lin" valueType="num">
                                      <p:cBhvr>
                                        <p:cTn id="123" dur="500" fill="hold"/>
                                        <p:tgtEl>
                                          <p:spTgt spid="823337"/>
                                        </p:tgtEl>
                                        <p:attrNameLst>
                                          <p:attrName>ppt_h</p:attrName>
                                        </p:attrNameLst>
                                      </p:cBhvr>
                                      <p:tavLst>
                                        <p:tav tm="0">
                                          <p:val>
                                            <p:fltVal val="0"/>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4" fill="hold" nodeType="clickEffect">
                                  <p:stCondLst>
                                    <p:cond delay="0"/>
                                  </p:stCondLst>
                                  <p:childTnLst>
                                    <p:set>
                                      <p:cBhvr>
                                        <p:cTn id="127" dur="1" fill="hold">
                                          <p:stCondLst>
                                            <p:cond delay="0"/>
                                          </p:stCondLst>
                                        </p:cTn>
                                        <p:tgtEl>
                                          <p:spTgt spid="7"/>
                                        </p:tgtEl>
                                        <p:attrNameLst>
                                          <p:attrName>style.visibility</p:attrName>
                                        </p:attrNameLst>
                                      </p:cBhvr>
                                      <p:to>
                                        <p:strVal val="visible"/>
                                      </p:to>
                                    </p:set>
                                    <p:anim calcmode="lin" valueType="num">
                                      <p:cBhvr additive="base">
                                        <p:cTn id="128" dur="500" fill="hold"/>
                                        <p:tgtEl>
                                          <p:spTgt spid="7"/>
                                        </p:tgtEl>
                                        <p:attrNameLst>
                                          <p:attrName>ppt_x</p:attrName>
                                        </p:attrNameLst>
                                      </p:cBhvr>
                                      <p:tavLst>
                                        <p:tav tm="0">
                                          <p:val>
                                            <p:strVal val="#ppt_x"/>
                                          </p:val>
                                        </p:tav>
                                        <p:tav tm="100000">
                                          <p:val>
                                            <p:strVal val="#ppt_x"/>
                                          </p:val>
                                        </p:tav>
                                      </p:tavLst>
                                    </p:anim>
                                    <p:anim calcmode="lin" valueType="num">
                                      <p:cBhvr additive="base">
                                        <p:cTn id="1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3" presetClass="entr" presetSubtype="16" fill="hold" nodeType="clickEffect">
                                  <p:stCondLst>
                                    <p:cond delay="0"/>
                                  </p:stCondLst>
                                  <p:childTnLst>
                                    <p:set>
                                      <p:cBhvr>
                                        <p:cTn id="133" dur="1" fill="hold">
                                          <p:stCondLst>
                                            <p:cond delay="0"/>
                                          </p:stCondLst>
                                        </p:cTn>
                                        <p:tgtEl>
                                          <p:spTgt spid="823335"/>
                                        </p:tgtEl>
                                        <p:attrNameLst>
                                          <p:attrName>style.visibility</p:attrName>
                                        </p:attrNameLst>
                                      </p:cBhvr>
                                      <p:to>
                                        <p:strVal val="visible"/>
                                      </p:to>
                                    </p:set>
                                    <p:anim calcmode="lin" valueType="num">
                                      <p:cBhvr>
                                        <p:cTn id="134" dur="500" fill="hold"/>
                                        <p:tgtEl>
                                          <p:spTgt spid="823335"/>
                                        </p:tgtEl>
                                        <p:attrNameLst>
                                          <p:attrName>ppt_w</p:attrName>
                                        </p:attrNameLst>
                                      </p:cBhvr>
                                      <p:tavLst>
                                        <p:tav tm="0">
                                          <p:val>
                                            <p:fltVal val="0"/>
                                          </p:val>
                                        </p:tav>
                                        <p:tav tm="100000">
                                          <p:val>
                                            <p:strVal val="#ppt_w"/>
                                          </p:val>
                                        </p:tav>
                                      </p:tavLst>
                                    </p:anim>
                                    <p:anim calcmode="lin" valueType="num">
                                      <p:cBhvr>
                                        <p:cTn id="135" dur="500" fill="hold"/>
                                        <p:tgtEl>
                                          <p:spTgt spid="8233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22" grpId="0"/>
      <p:bldP spid="823323" grpId="0"/>
      <p:bldP spid="823332" grpId="0"/>
      <p:bldP spid="82333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descr="编织物"/>
          <p:cNvSpPr>
            <a:spLocks noChangeArrowheads="1"/>
          </p:cNvSpPr>
          <p:nvPr/>
        </p:nvSpPr>
        <p:spPr bwMode="auto">
          <a:xfrm>
            <a:off x="1524000" y="0"/>
            <a:ext cx="9144000" cy="20574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17411" name="Rectangle 3"/>
          <p:cNvSpPr>
            <a:spLocks noChangeArrowheads="1"/>
          </p:cNvSpPr>
          <p:nvPr/>
        </p:nvSpPr>
        <p:spPr bwMode="auto">
          <a:xfrm>
            <a:off x="1676400" y="152400"/>
            <a:ext cx="8839200" cy="17526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17412" name="Text Box 4"/>
          <p:cNvSpPr txBox="1">
            <a:spLocks noChangeArrowheads="1"/>
          </p:cNvSpPr>
          <p:nvPr/>
        </p:nvSpPr>
        <p:spPr bwMode="auto">
          <a:xfrm>
            <a:off x="1828800" y="2286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例</a:t>
            </a:r>
            <a:r>
              <a:rPr lang="en-US" altLang="zh-CN">
                <a:solidFill>
                  <a:srgbClr val="FFFF00"/>
                </a:solidFill>
              </a:rPr>
              <a:t>1  </a:t>
            </a:r>
            <a:r>
              <a:rPr lang="zh-CN" altLang="en-US">
                <a:solidFill>
                  <a:srgbClr val="FFFF00"/>
                </a:solidFill>
              </a:rPr>
              <a:t>已知二维随机变量           的联合分布函数为</a:t>
            </a:r>
          </a:p>
        </p:txBody>
      </p:sp>
      <p:graphicFrame>
        <p:nvGraphicFramePr>
          <p:cNvPr id="17413" name="Object 5"/>
          <p:cNvGraphicFramePr>
            <a:graphicFrameLocks noChangeAspect="1"/>
          </p:cNvGraphicFramePr>
          <p:nvPr/>
        </p:nvGraphicFramePr>
        <p:xfrm>
          <a:off x="4965700" y="304800"/>
          <a:ext cx="838200" cy="342900"/>
        </p:xfrm>
        <a:graphic>
          <a:graphicData uri="http://schemas.openxmlformats.org/presentationml/2006/ole">
            <mc:AlternateContent xmlns:mc="http://schemas.openxmlformats.org/markup-compatibility/2006">
              <mc:Choice xmlns:v="urn:schemas-microsoft-com:vml" Requires="v">
                <p:oleObj spid="_x0000_s7294" name="公式" r:id="rId5" imgW="809553" imgH="314203" progId="Equation.3">
                  <p:embed/>
                </p:oleObj>
              </mc:Choice>
              <mc:Fallback>
                <p:oleObj name="公式" r:id="rId5" imgW="809553" imgH="314203" progId="Equation.3">
                  <p:embed/>
                  <p:pic>
                    <p:nvPicPr>
                      <p:cNvPr id="174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3048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nvGraphicFramePr>
        <p:xfrm>
          <a:off x="3124200" y="762000"/>
          <a:ext cx="5092700" cy="342900"/>
        </p:xfrm>
        <a:graphic>
          <a:graphicData uri="http://schemas.openxmlformats.org/presentationml/2006/ole">
            <mc:AlternateContent xmlns:mc="http://schemas.openxmlformats.org/markup-compatibility/2006">
              <mc:Choice xmlns:v="urn:schemas-microsoft-com:vml" Requires="v">
                <p:oleObj spid="_x0000_s7295" name="公式" r:id="rId7" imgW="5067330" imgH="314203" progId="Equation.3">
                  <p:embed/>
                </p:oleObj>
              </mc:Choice>
              <mc:Fallback>
                <p:oleObj name="公式" r:id="rId7" imgW="5067330" imgH="314203" progId="Equation.3">
                  <p:embed/>
                  <p:pic>
                    <p:nvPicPr>
                      <p:cNvPr id="174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762000"/>
                        <a:ext cx="5092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Text Box 7"/>
          <p:cNvSpPr txBox="1">
            <a:spLocks noChangeArrowheads="1"/>
          </p:cNvSpPr>
          <p:nvPr/>
        </p:nvSpPr>
        <p:spPr bwMode="auto">
          <a:xfrm>
            <a:off x="2438400" y="14478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试确定常数</a:t>
            </a:r>
            <a:r>
              <a:rPr lang="en-US" altLang="zh-CN" i="1">
                <a:solidFill>
                  <a:srgbClr val="FFFF00"/>
                </a:solidFill>
              </a:rPr>
              <a:t>A,B,C </a:t>
            </a:r>
            <a:r>
              <a:rPr lang="zh-CN" altLang="en-US">
                <a:solidFill>
                  <a:srgbClr val="FFFF00"/>
                </a:solidFill>
              </a:rPr>
              <a:t>的值。并求概率</a:t>
            </a:r>
          </a:p>
        </p:txBody>
      </p:sp>
      <p:graphicFrame>
        <p:nvGraphicFramePr>
          <p:cNvPr id="17416" name="Object 8"/>
          <p:cNvGraphicFramePr>
            <a:graphicFrameLocks noChangeAspect="1"/>
          </p:cNvGraphicFramePr>
          <p:nvPr/>
        </p:nvGraphicFramePr>
        <p:xfrm>
          <a:off x="5562600" y="1143000"/>
          <a:ext cx="3543300" cy="342900"/>
        </p:xfrm>
        <a:graphic>
          <a:graphicData uri="http://schemas.openxmlformats.org/presentationml/2006/ole">
            <mc:AlternateContent xmlns:mc="http://schemas.openxmlformats.org/markup-compatibility/2006">
              <mc:Choice xmlns:v="urn:schemas-microsoft-com:vml" Requires="v">
                <p:oleObj spid="_x0000_s7296" name="公式" r:id="rId9" imgW="3514630" imgH="314203" progId="Equation.3">
                  <p:embed/>
                </p:oleObj>
              </mc:Choice>
              <mc:Fallback>
                <p:oleObj name="公式" r:id="rId9" imgW="3514630" imgH="314203" progId="Equation.3">
                  <p:embed/>
                  <p:pic>
                    <p:nvPicPr>
                      <p:cNvPr id="1741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1143000"/>
                        <a:ext cx="3543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8969" name="Group 9"/>
          <p:cNvGrpSpPr>
            <a:grpSpLocks/>
          </p:cNvGrpSpPr>
          <p:nvPr/>
        </p:nvGrpSpPr>
        <p:grpSpPr bwMode="auto">
          <a:xfrm>
            <a:off x="2590800" y="5791200"/>
            <a:ext cx="5410200" cy="736600"/>
            <a:chOff x="672" y="3648"/>
            <a:chExt cx="3352" cy="464"/>
          </a:xfrm>
        </p:grpSpPr>
        <p:sp>
          <p:nvSpPr>
            <p:cNvPr id="17430" name="Text Box 10"/>
            <p:cNvSpPr txBox="1">
              <a:spLocks noChangeArrowheads="1"/>
            </p:cNvSpPr>
            <p:nvPr/>
          </p:nvSpPr>
          <p:spPr bwMode="auto">
            <a:xfrm>
              <a:off x="672" y="3744"/>
              <a:ext cx="14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a:t>
              </a:r>
              <a:r>
                <a:rPr lang="en-US" altLang="zh-CN"/>
                <a:t>(1),(2),(3)</a:t>
              </a:r>
              <a:r>
                <a:rPr lang="zh-CN" altLang="en-US"/>
                <a:t>解得</a:t>
              </a:r>
            </a:p>
          </p:txBody>
        </p:sp>
        <p:graphicFrame>
          <p:nvGraphicFramePr>
            <p:cNvPr id="17431" name="Object 11"/>
            <p:cNvGraphicFramePr>
              <a:graphicFrameLocks noChangeAspect="1"/>
            </p:cNvGraphicFramePr>
            <p:nvPr/>
          </p:nvGraphicFramePr>
          <p:xfrm>
            <a:off x="2112" y="3648"/>
            <a:ext cx="664" cy="464"/>
          </p:xfrm>
          <a:graphic>
            <a:graphicData uri="http://schemas.openxmlformats.org/presentationml/2006/ole">
              <mc:AlternateContent xmlns:mc="http://schemas.openxmlformats.org/markup-compatibility/2006">
                <mc:Choice xmlns:v="urn:schemas-microsoft-com:vml" Requires="v">
                  <p:oleObj spid="_x0000_s7297" name="公式" r:id="rId11" imgW="1054100" imgH="736600" progId="Equation.3">
                    <p:embed/>
                  </p:oleObj>
                </mc:Choice>
                <mc:Fallback>
                  <p:oleObj name="公式" r:id="rId11" imgW="1054100" imgH="736600" progId="Equation.3">
                    <p:embed/>
                    <p:pic>
                      <p:nvPicPr>
                        <p:cNvPr id="1743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3648"/>
                          <a:ext cx="664"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2" name="Object 12"/>
            <p:cNvGraphicFramePr>
              <a:graphicFrameLocks noChangeAspect="1"/>
            </p:cNvGraphicFramePr>
            <p:nvPr/>
          </p:nvGraphicFramePr>
          <p:xfrm>
            <a:off x="2832" y="3656"/>
            <a:ext cx="568" cy="448"/>
          </p:xfrm>
          <a:graphic>
            <a:graphicData uri="http://schemas.openxmlformats.org/presentationml/2006/ole">
              <mc:AlternateContent xmlns:mc="http://schemas.openxmlformats.org/markup-compatibility/2006">
                <mc:Choice xmlns:v="urn:schemas-microsoft-com:vml" Requires="v">
                  <p:oleObj spid="_x0000_s7298" name="公式" r:id="rId13" imgW="901309" imgH="710891" progId="Equation.3">
                    <p:embed/>
                  </p:oleObj>
                </mc:Choice>
                <mc:Fallback>
                  <p:oleObj name="公式" r:id="rId13" imgW="901309" imgH="710891" progId="Equation.3">
                    <p:embed/>
                    <p:pic>
                      <p:nvPicPr>
                        <p:cNvPr id="1743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3656"/>
                          <a:ext cx="568"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3" name="Object 13"/>
            <p:cNvGraphicFramePr>
              <a:graphicFrameLocks noChangeAspect="1"/>
            </p:cNvGraphicFramePr>
            <p:nvPr/>
          </p:nvGraphicFramePr>
          <p:xfrm>
            <a:off x="3456" y="3648"/>
            <a:ext cx="568" cy="448"/>
          </p:xfrm>
          <a:graphic>
            <a:graphicData uri="http://schemas.openxmlformats.org/presentationml/2006/ole">
              <mc:AlternateContent xmlns:mc="http://schemas.openxmlformats.org/markup-compatibility/2006">
                <mc:Choice xmlns:v="urn:schemas-microsoft-com:vml" Requires="v">
                  <p:oleObj spid="_x0000_s7299" name="公式" r:id="rId15" imgW="901309" imgH="710891" progId="Equation.3">
                    <p:embed/>
                  </p:oleObj>
                </mc:Choice>
                <mc:Fallback>
                  <p:oleObj name="公式" r:id="rId15" imgW="901309" imgH="710891" progId="Equation.3">
                    <p:embed/>
                    <p:pic>
                      <p:nvPicPr>
                        <p:cNvPr id="17433"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3648"/>
                          <a:ext cx="568"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8" name="Object 14"/>
          <p:cNvGraphicFramePr>
            <a:graphicFrameLocks noChangeAspect="1"/>
          </p:cNvGraphicFramePr>
          <p:nvPr/>
        </p:nvGraphicFramePr>
        <p:xfrm>
          <a:off x="6819900" y="1524000"/>
          <a:ext cx="2895600" cy="342900"/>
        </p:xfrm>
        <a:graphic>
          <a:graphicData uri="http://schemas.openxmlformats.org/presentationml/2006/ole">
            <mc:AlternateContent xmlns:mc="http://schemas.openxmlformats.org/markup-compatibility/2006">
              <mc:Choice xmlns:v="urn:schemas-microsoft-com:vml" Requires="v">
                <p:oleObj spid="_x0000_s7300" name="公式" r:id="rId17" imgW="2867042" imgH="314203" progId="Equation.3">
                  <p:embed/>
                </p:oleObj>
              </mc:Choice>
              <mc:Fallback>
                <p:oleObj name="公式" r:id="rId17" imgW="2867042" imgH="314203" progId="Equation.3">
                  <p:embed/>
                  <p:pic>
                    <p:nvPicPr>
                      <p:cNvPr id="17418"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19900" y="1524000"/>
                        <a:ext cx="2895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75" name="Object 15"/>
          <p:cNvGraphicFramePr>
            <a:graphicFrameLocks noChangeAspect="1"/>
          </p:cNvGraphicFramePr>
          <p:nvPr/>
        </p:nvGraphicFramePr>
        <p:xfrm>
          <a:off x="3060700" y="3200400"/>
          <a:ext cx="2819400" cy="342900"/>
        </p:xfrm>
        <a:graphic>
          <a:graphicData uri="http://schemas.openxmlformats.org/presentationml/2006/ole">
            <mc:AlternateContent xmlns:mc="http://schemas.openxmlformats.org/markup-compatibility/2006">
              <mc:Choice xmlns:v="urn:schemas-microsoft-com:vml" Requires="v">
                <p:oleObj spid="_x0000_s7301" name="公式" r:id="rId19" imgW="2790919" imgH="314203" progId="Equation.3">
                  <p:embed/>
                </p:oleObj>
              </mc:Choice>
              <mc:Fallback>
                <p:oleObj name="公式" r:id="rId19" imgW="2790919" imgH="314203" progId="Equation.3">
                  <p:embed/>
                  <p:pic>
                    <p:nvPicPr>
                      <p:cNvPr id="808975"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0700" y="3200400"/>
                        <a:ext cx="2819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76" name="Object 16"/>
          <p:cNvGraphicFramePr>
            <a:graphicFrameLocks noChangeAspect="1"/>
          </p:cNvGraphicFramePr>
          <p:nvPr/>
        </p:nvGraphicFramePr>
        <p:xfrm>
          <a:off x="2819400" y="3733800"/>
          <a:ext cx="4381500" cy="342900"/>
        </p:xfrm>
        <a:graphic>
          <a:graphicData uri="http://schemas.openxmlformats.org/presentationml/2006/ole">
            <mc:AlternateContent xmlns:mc="http://schemas.openxmlformats.org/markup-compatibility/2006">
              <mc:Choice xmlns:v="urn:schemas-microsoft-com:vml" Requires="v">
                <p:oleObj spid="_x0000_s7302" name="公式" r:id="rId21" imgW="4381500" imgH="342900" progId="Equation.3">
                  <p:embed/>
                </p:oleObj>
              </mc:Choice>
              <mc:Fallback>
                <p:oleObj name="公式" r:id="rId21" imgW="4381500" imgH="342900" progId="Equation.3">
                  <p:embed/>
                  <p:pic>
                    <p:nvPicPr>
                      <p:cNvPr id="808976"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9400" y="3733800"/>
                        <a:ext cx="4381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7"/>
          <p:cNvSpPr txBox="1">
            <a:spLocks noChangeArrowheads="1"/>
          </p:cNvSpPr>
          <p:nvPr/>
        </p:nvSpPr>
        <p:spPr bwMode="auto">
          <a:xfrm>
            <a:off x="20574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于是</a:t>
            </a:r>
          </a:p>
        </p:txBody>
      </p:sp>
      <p:graphicFrame>
        <p:nvGraphicFramePr>
          <p:cNvPr id="808978" name="Object 18"/>
          <p:cNvGraphicFramePr>
            <a:graphicFrameLocks noChangeAspect="1"/>
          </p:cNvGraphicFramePr>
          <p:nvPr/>
        </p:nvGraphicFramePr>
        <p:xfrm>
          <a:off x="2895600" y="2438400"/>
          <a:ext cx="990600" cy="342900"/>
        </p:xfrm>
        <a:graphic>
          <a:graphicData uri="http://schemas.openxmlformats.org/presentationml/2006/ole">
            <mc:AlternateContent xmlns:mc="http://schemas.openxmlformats.org/markup-compatibility/2006">
              <mc:Choice xmlns:v="urn:schemas-microsoft-com:vml" Requires="v">
                <p:oleObj spid="_x0000_s7303" name="公式" r:id="rId23" imgW="962069" imgH="314203" progId="Equation.3">
                  <p:embed/>
                </p:oleObj>
              </mc:Choice>
              <mc:Fallback>
                <p:oleObj name="公式" r:id="rId23" imgW="962069" imgH="314203" progId="Equation.3">
                  <p:embed/>
                  <p:pic>
                    <p:nvPicPr>
                      <p:cNvPr id="808978"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2438400"/>
                        <a:ext cx="990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79" name="Object 19"/>
          <p:cNvGraphicFramePr>
            <a:graphicFrameLocks noChangeAspect="1"/>
          </p:cNvGraphicFramePr>
          <p:nvPr/>
        </p:nvGraphicFramePr>
        <p:xfrm>
          <a:off x="3962400" y="2209800"/>
          <a:ext cx="4254500" cy="736600"/>
        </p:xfrm>
        <a:graphic>
          <a:graphicData uri="http://schemas.openxmlformats.org/presentationml/2006/ole">
            <mc:AlternateContent xmlns:mc="http://schemas.openxmlformats.org/markup-compatibility/2006">
              <mc:Choice xmlns:v="urn:schemas-microsoft-com:vml" Requires="v">
                <p:oleObj spid="_x0000_s7304" name="公式" r:id="rId25" imgW="4254500" imgH="736600" progId="Equation.3">
                  <p:embed/>
                </p:oleObj>
              </mc:Choice>
              <mc:Fallback>
                <p:oleObj name="公式" r:id="rId25" imgW="4254500" imgH="736600" progId="Equation.3">
                  <p:embed/>
                  <p:pic>
                    <p:nvPicPr>
                      <p:cNvPr id="808979"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62400" y="2209800"/>
                        <a:ext cx="42545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80" name="Text Box 20"/>
          <p:cNvSpPr txBox="1">
            <a:spLocks noChangeArrowheads="1"/>
          </p:cNvSpPr>
          <p:nvPr/>
        </p:nvSpPr>
        <p:spPr bwMode="auto">
          <a:xfrm>
            <a:off x="2133600" y="3048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从而</a:t>
            </a:r>
          </a:p>
        </p:txBody>
      </p:sp>
      <p:graphicFrame>
        <p:nvGraphicFramePr>
          <p:cNvPr id="808981" name="Object 21"/>
          <p:cNvGraphicFramePr>
            <a:graphicFrameLocks noChangeAspect="1"/>
          </p:cNvGraphicFramePr>
          <p:nvPr/>
        </p:nvGraphicFramePr>
        <p:xfrm>
          <a:off x="2819400" y="4267200"/>
          <a:ext cx="1752600" cy="736600"/>
        </p:xfrm>
        <a:graphic>
          <a:graphicData uri="http://schemas.openxmlformats.org/presentationml/2006/ole">
            <mc:AlternateContent xmlns:mc="http://schemas.openxmlformats.org/markup-compatibility/2006">
              <mc:Choice xmlns:v="urn:schemas-microsoft-com:vml" Requires="v">
                <p:oleObj spid="_x0000_s7305" name="公式" r:id="rId27" imgW="1752600" imgH="736600" progId="Equation.3">
                  <p:embed/>
                </p:oleObj>
              </mc:Choice>
              <mc:Fallback>
                <p:oleObj name="公式" r:id="rId27" imgW="1752600" imgH="736600" progId="Equation.3">
                  <p:embed/>
                  <p:pic>
                    <p:nvPicPr>
                      <p:cNvPr id="808981"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19400" y="4267200"/>
                        <a:ext cx="17526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82" name="Object 22"/>
          <p:cNvGraphicFramePr>
            <a:graphicFrameLocks noChangeAspect="1"/>
          </p:cNvGraphicFramePr>
          <p:nvPr/>
        </p:nvGraphicFramePr>
        <p:xfrm>
          <a:off x="4572000" y="4267200"/>
          <a:ext cx="1993900" cy="736600"/>
        </p:xfrm>
        <a:graphic>
          <a:graphicData uri="http://schemas.openxmlformats.org/presentationml/2006/ole">
            <mc:AlternateContent xmlns:mc="http://schemas.openxmlformats.org/markup-compatibility/2006">
              <mc:Choice xmlns:v="urn:schemas-microsoft-com:vml" Requires="v">
                <p:oleObj spid="_x0000_s7306" name="公式" r:id="rId29" imgW="1993900" imgH="736600" progId="Equation.3">
                  <p:embed/>
                </p:oleObj>
              </mc:Choice>
              <mc:Fallback>
                <p:oleObj name="公式" r:id="rId29" imgW="1993900" imgH="736600" progId="Equation.3">
                  <p:embed/>
                  <p:pic>
                    <p:nvPicPr>
                      <p:cNvPr id="808982" name="Object 2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2000" y="4267200"/>
                        <a:ext cx="1993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83" name="Object 23"/>
          <p:cNvGraphicFramePr>
            <a:graphicFrameLocks noChangeAspect="1"/>
          </p:cNvGraphicFramePr>
          <p:nvPr/>
        </p:nvGraphicFramePr>
        <p:xfrm>
          <a:off x="6629400" y="4267200"/>
          <a:ext cx="1993900" cy="736600"/>
        </p:xfrm>
        <a:graphic>
          <a:graphicData uri="http://schemas.openxmlformats.org/presentationml/2006/ole">
            <mc:AlternateContent xmlns:mc="http://schemas.openxmlformats.org/markup-compatibility/2006">
              <mc:Choice xmlns:v="urn:schemas-microsoft-com:vml" Requires="v">
                <p:oleObj spid="_x0000_s7307" name="公式" r:id="rId31" imgW="1993900" imgH="736600" progId="Equation.3">
                  <p:embed/>
                </p:oleObj>
              </mc:Choice>
              <mc:Fallback>
                <p:oleObj name="公式" r:id="rId31" imgW="1993900" imgH="736600" progId="Equation.3">
                  <p:embed/>
                  <p:pic>
                    <p:nvPicPr>
                      <p:cNvPr id="808983" name="Object 2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629400" y="4267200"/>
                        <a:ext cx="1993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8984" name="Object 24"/>
          <p:cNvGraphicFramePr>
            <a:graphicFrameLocks noChangeAspect="1"/>
          </p:cNvGraphicFramePr>
          <p:nvPr/>
        </p:nvGraphicFramePr>
        <p:xfrm>
          <a:off x="8686800" y="4267200"/>
          <a:ext cx="1409700" cy="736600"/>
        </p:xfrm>
        <a:graphic>
          <a:graphicData uri="http://schemas.openxmlformats.org/presentationml/2006/ole">
            <mc:AlternateContent xmlns:mc="http://schemas.openxmlformats.org/markup-compatibility/2006">
              <mc:Choice xmlns:v="urn:schemas-microsoft-com:vml" Requires="v">
                <p:oleObj spid="_x0000_s7308" name="公式" r:id="rId33" imgW="1409700" imgH="736600" progId="Equation.3">
                  <p:embed/>
                </p:oleObj>
              </mc:Choice>
              <mc:Fallback>
                <p:oleObj name="公式" r:id="rId33" imgW="1409700" imgH="736600" progId="Equation.3">
                  <p:embed/>
                  <p:pic>
                    <p:nvPicPr>
                      <p:cNvPr id="808984" name="Object 2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686800" y="4267200"/>
                        <a:ext cx="1409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04291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08978"/>
                                        </p:tgtEl>
                                        <p:attrNameLst>
                                          <p:attrName>style.visibility</p:attrName>
                                        </p:attrNameLst>
                                      </p:cBhvr>
                                      <p:to>
                                        <p:strVal val="visible"/>
                                      </p:to>
                                    </p:set>
                                    <p:anim calcmode="lin" valueType="num">
                                      <p:cBhvr>
                                        <p:cTn id="7" dur="500" fill="hold"/>
                                        <p:tgtEl>
                                          <p:spTgt spid="808978"/>
                                        </p:tgtEl>
                                        <p:attrNameLst>
                                          <p:attrName>ppt_w</p:attrName>
                                        </p:attrNameLst>
                                      </p:cBhvr>
                                      <p:tavLst>
                                        <p:tav tm="0">
                                          <p:val>
                                            <p:fltVal val="0"/>
                                          </p:val>
                                        </p:tav>
                                        <p:tav tm="100000">
                                          <p:val>
                                            <p:strVal val="#ppt_w"/>
                                          </p:val>
                                        </p:tav>
                                      </p:tavLst>
                                    </p:anim>
                                    <p:anim calcmode="lin" valueType="num">
                                      <p:cBhvr>
                                        <p:cTn id="8" dur="500" fill="hold"/>
                                        <p:tgtEl>
                                          <p:spTgt spid="80897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808979"/>
                                        </p:tgtEl>
                                        <p:attrNameLst>
                                          <p:attrName>style.visibility</p:attrName>
                                        </p:attrNameLst>
                                      </p:cBhvr>
                                      <p:to>
                                        <p:strVal val="visible"/>
                                      </p:to>
                                    </p:set>
                                    <p:anim calcmode="lin" valueType="num">
                                      <p:cBhvr>
                                        <p:cTn id="13" dur="500" fill="hold"/>
                                        <p:tgtEl>
                                          <p:spTgt spid="808979"/>
                                        </p:tgtEl>
                                        <p:attrNameLst>
                                          <p:attrName>ppt_w</p:attrName>
                                        </p:attrNameLst>
                                      </p:cBhvr>
                                      <p:tavLst>
                                        <p:tav tm="0">
                                          <p:val>
                                            <p:fltVal val="0"/>
                                          </p:val>
                                        </p:tav>
                                        <p:tav tm="100000">
                                          <p:val>
                                            <p:strVal val="#ppt_w"/>
                                          </p:val>
                                        </p:tav>
                                      </p:tavLst>
                                    </p:anim>
                                    <p:anim calcmode="lin" valueType="num">
                                      <p:cBhvr>
                                        <p:cTn id="14" dur="500" fill="hold"/>
                                        <p:tgtEl>
                                          <p:spTgt spid="80897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xit" presetSubtype="4" fill="hold" nodeType="clickEffect">
                                  <p:stCondLst>
                                    <p:cond delay="0"/>
                                  </p:stCondLst>
                                  <p:childTnLst>
                                    <p:animEffect transition="out" filter="slide(fromBottom)">
                                      <p:cBhvr>
                                        <p:cTn id="18" dur="500"/>
                                        <p:tgtEl>
                                          <p:spTgt spid="808969"/>
                                        </p:tgtEl>
                                      </p:cBhvr>
                                    </p:animEffect>
                                    <p:set>
                                      <p:cBhvr>
                                        <p:cTn id="19" dur="1" fill="hold">
                                          <p:stCondLst>
                                            <p:cond delay="499"/>
                                          </p:stCondLst>
                                        </p:cTn>
                                        <p:tgtEl>
                                          <p:spTgt spid="808969"/>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808980"/>
                                        </p:tgtEl>
                                        <p:attrNameLst>
                                          <p:attrName>style.visibility</p:attrName>
                                        </p:attrNameLst>
                                      </p:cBhvr>
                                      <p:to>
                                        <p:strVal val="visible"/>
                                      </p:to>
                                    </p:set>
                                    <p:anim calcmode="lin" valueType="num">
                                      <p:cBhvr>
                                        <p:cTn id="24" dur="500" fill="hold"/>
                                        <p:tgtEl>
                                          <p:spTgt spid="80898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08980"/>
                                        </p:tgtEl>
                                        <p:attrNameLst>
                                          <p:attrName>ppt_y</p:attrName>
                                        </p:attrNameLst>
                                      </p:cBhvr>
                                      <p:tavLst>
                                        <p:tav tm="0">
                                          <p:val>
                                            <p:strVal val="#ppt_y"/>
                                          </p:val>
                                        </p:tav>
                                        <p:tav tm="100000">
                                          <p:val>
                                            <p:strVal val="#ppt_y"/>
                                          </p:val>
                                        </p:tav>
                                      </p:tavLst>
                                    </p:anim>
                                    <p:anim calcmode="lin" valueType="num">
                                      <p:cBhvr>
                                        <p:cTn id="26" dur="500" fill="hold"/>
                                        <p:tgtEl>
                                          <p:spTgt spid="80898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0898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089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808975"/>
                                        </p:tgtEl>
                                        <p:attrNameLst>
                                          <p:attrName>style.visibility</p:attrName>
                                        </p:attrNameLst>
                                      </p:cBhvr>
                                      <p:to>
                                        <p:strVal val="visible"/>
                                      </p:to>
                                    </p:set>
                                    <p:anim calcmode="lin" valueType="num">
                                      <p:cBhvr>
                                        <p:cTn id="33" dur="500" fill="hold"/>
                                        <p:tgtEl>
                                          <p:spTgt spid="808975"/>
                                        </p:tgtEl>
                                        <p:attrNameLst>
                                          <p:attrName>ppt_w</p:attrName>
                                        </p:attrNameLst>
                                      </p:cBhvr>
                                      <p:tavLst>
                                        <p:tav tm="0">
                                          <p:val>
                                            <p:fltVal val="0"/>
                                          </p:val>
                                        </p:tav>
                                        <p:tav tm="100000">
                                          <p:val>
                                            <p:strVal val="#ppt_w"/>
                                          </p:val>
                                        </p:tav>
                                      </p:tavLst>
                                    </p:anim>
                                    <p:anim calcmode="lin" valueType="num">
                                      <p:cBhvr>
                                        <p:cTn id="34" dur="500" fill="hold"/>
                                        <p:tgtEl>
                                          <p:spTgt spid="80897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808976"/>
                                        </p:tgtEl>
                                        <p:attrNameLst>
                                          <p:attrName>style.visibility</p:attrName>
                                        </p:attrNameLst>
                                      </p:cBhvr>
                                      <p:to>
                                        <p:strVal val="visible"/>
                                      </p:to>
                                    </p:set>
                                    <p:anim calcmode="lin" valueType="num">
                                      <p:cBhvr>
                                        <p:cTn id="39" dur="500" fill="hold"/>
                                        <p:tgtEl>
                                          <p:spTgt spid="808976"/>
                                        </p:tgtEl>
                                        <p:attrNameLst>
                                          <p:attrName>ppt_w</p:attrName>
                                        </p:attrNameLst>
                                      </p:cBhvr>
                                      <p:tavLst>
                                        <p:tav tm="0">
                                          <p:val>
                                            <p:fltVal val="0"/>
                                          </p:val>
                                        </p:tav>
                                        <p:tav tm="100000">
                                          <p:val>
                                            <p:strVal val="#ppt_w"/>
                                          </p:val>
                                        </p:tav>
                                      </p:tavLst>
                                    </p:anim>
                                    <p:anim calcmode="lin" valueType="num">
                                      <p:cBhvr>
                                        <p:cTn id="40" dur="500" fill="hold"/>
                                        <p:tgtEl>
                                          <p:spTgt spid="808976"/>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808981"/>
                                        </p:tgtEl>
                                        <p:attrNameLst>
                                          <p:attrName>style.visibility</p:attrName>
                                        </p:attrNameLst>
                                      </p:cBhvr>
                                      <p:to>
                                        <p:strVal val="visible"/>
                                      </p:to>
                                    </p:set>
                                    <p:animEffect transition="in" filter="slide(fromBottom)">
                                      <p:cBhvr>
                                        <p:cTn id="45" dur="500"/>
                                        <p:tgtEl>
                                          <p:spTgt spid="80898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nodeType="clickEffect">
                                  <p:stCondLst>
                                    <p:cond delay="0"/>
                                  </p:stCondLst>
                                  <p:childTnLst>
                                    <p:set>
                                      <p:cBhvr>
                                        <p:cTn id="49" dur="1" fill="hold">
                                          <p:stCondLst>
                                            <p:cond delay="0"/>
                                          </p:stCondLst>
                                        </p:cTn>
                                        <p:tgtEl>
                                          <p:spTgt spid="808982"/>
                                        </p:tgtEl>
                                        <p:attrNameLst>
                                          <p:attrName>style.visibility</p:attrName>
                                        </p:attrNameLst>
                                      </p:cBhvr>
                                      <p:to>
                                        <p:strVal val="visible"/>
                                      </p:to>
                                    </p:set>
                                    <p:animEffect transition="in" filter="slide(fromBottom)">
                                      <p:cBhvr>
                                        <p:cTn id="50" dur="500"/>
                                        <p:tgtEl>
                                          <p:spTgt spid="80898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nodeType="clickEffect">
                                  <p:stCondLst>
                                    <p:cond delay="0"/>
                                  </p:stCondLst>
                                  <p:childTnLst>
                                    <p:set>
                                      <p:cBhvr>
                                        <p:cTn id="54" dur="1" fill="hold">
                                          <p:stCondLst>
                                            <p:cond delay="0"/>
                                          </p:stCondLst>
                                        </p:cTn>
                                        <p:tgtEl>
                                          <p:spTgt spid="808983"/>
                                        </p:tgtEl>
                                        <p:attrNameLst>
                                          <p:attrName>style.visibility</p:attrName>
                                        </p:attrNameLst>
                                      </p:cBhvr>
                                      <p:to>
                                        <p:strVal val="visible"/>
                                      </p:to>
                                    </p:set>
                                    <p:animEffect transition="in" filter="slide(fromBottom)">
                                      <p:cBhvr>
                                        <p:cTn id="55" dur="500"/>
                                        <p:tgtEl>
                                          <p:spTgt spid="80898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nodeType="clickEffect">
                                  <p:stCondLst>
                                    <p:cond delay="0"/>
                                  </p:stCondLst>
                                  <p:childTnLst>
                                    <p:set>
                                      <p:cBhvr>
                                        <p:cTn id="59" dur="1" fill="hold">
                                          <p:stCondLst>
                                            <p:cond delay="0"/>
                                          </p:stCondLst>
                                        </p:cTn>
                                        <p:tgtEl>
                                          <p:spTgt spid="808984"/>
                                        </p:tgtEl>
                                        <p:attrNameLst>
                                          <p:attrName>style.visibility</p:attrName>
                                        </p:attrNameLst>
                                      </p:cBhvr>
                                      <p:to>
                                        <p:strVal val="visible"/>
                                      </p:to>
                                    </p:set>
                                    <p:animEffect transition="in" filter="slide(fromBottom)">
                                      <p:cBhvr>
                                        <p:cTn id="60" dur="500"/>
                                        <p:tgtEl>
                                          <p:spTgt spid="808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5650" name="Text Box 2"/>
          <p:cNvSpPr txBox="1">
            <a:spLocks noChangeArrowheads="1"/>
          </p:cNvSpPr>
          <p:nvPr/>
        </p:nvSpPr>
        <p:spPr bwMode="auto">
          <a:xfrm>
            <a:off x="2133601" y="1219200"/>
            <a:ext cx="4627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6600"/>
                </a:solidFill>
                <a:effectLst>
                  <a:outerShdw blurRad="38100" dist="38100" dir="2700000" algn="tl">
                    <a:srgbClr val="C0C0C0"/>
                  </a:outerShdw>
                </a:effectLst>
              </a:rPr>
              <a:t>1</a:t>
            </a:r>
            <a:r>
              <a:rPr lang="zh-CN" altLang="en-US">
                <a:solidFill>
                  <a:srgbClr val="FF6600"/>
                </a:solidFill>
                <a:effectLst>
                  <a:outerShdw blurRad="38100" dist="38100" dir="2700000" algn="tl">
                    <a:srgbClr val="C0C0C0"/>
                  </a:outerShdw>
                </a:effectLst>
              </a:rPr>
              <a:t>、二维离散型随机变量的定义</a:t>
            </a:r>
          </a:p>
        </p:txBody>
      </p:sp>
      <p:grpSp>
        <p:nvGrpSpPr>
          <p:cNvPr id="795651" name="Group 3"/>
          <p:cNvGrpSpPr>
            <a:grpSpLocks/>
          </p:cNvGrpSpPr>
          <p:nvPr/>
        </p:nvGrpSpPr>
        <p:grpSpPr bwMode="auto">
          <a:xfrm>
            <a:off x="2819400" y="1752600"/>
            <a:ext cx="7848600" cy="457200"/>
            <a:chOff x="816" y="816"/>
            <a:chExt cx="4944" cy="288"/>
          </a:xfrm>
        </p:grpSpPr>
        <p:sp>
          <p:nvSpPr>
            <p:cNvPr id="18453" name="Text Box 4"/>
            <p:cNvSpPr txBox="1">
              <a:spLocks noChangeArrowheads="1"/>
            </p:cNvSpPr>
            <p:nvPr/>
          </p:nvSpPr>
          <p:spPr bwMode="auto">
            <a:xfrm>
              <a:off x="816" y="81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如果二维随机变量           的所有可能取的值是</a:t>
              </a:r>
              <a:r>
                <a:rPr lang="zh-CN" altLang="en-US">
                  <a:solidFill>
                    <a:srgbClr val="0033CC"/>
                  </a:solidFill>
                </a:rPr>
                <a:t>有限对</a:t>
              </a:r>
              <a:r>
                <a:rPr lang="zh-CN" altLang="en-US"/>
                <a:t>或</a:t>
              </a:r>
            </a:p>
          </p:txBody>
        </p:sp>
        <p:graphicFrame>
          <p:nvGraphicFramePr>
            <p:cNvPr id="18454" name="Object 5"/>
            <p:cNvGraphicFramePr>
              <a:graphicFrameLocks noChangeAspect="1"/>
            </p:cNvGraphicFramePr>
            <p:nvPr/>
          </p:nvGraphicFramePr>
          <p:xfrm>
            <a:off x="2408" y="864"/>
            <a:ext cx="528" cy="216"/>
          </p:xfrm>
          <a:graphic>
            <a:graphicData uri="http://schemas.openxmlformats.org/presentationml/2006/ole">
              <mc:AlternateContent xmlns:mc="http://schemas.openxmlformats.org/markup-compatibility/2006">
                <mc:Choice xmlns:v="urn:schemas-microsoft-com:vml" Requires="v">
                  <p:oleObj spid="_x0000_s8274" name="公式" r:id="rId4" imgW="837836" imgH="342751" progId="Equation.3">
                    <p:embed/>
                  </p:oleObj>
                </mc:Choice>
                <mc:Fallback>
                  <p:oleObj name="公式" r:id="rId4" imgW="837836" imgH="342751" progId="Equation.3">
                    <p:embed/>
                    <p:pic>
                      <p:nvPicPr>
                        <p:cNvPr id="1845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 y="86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5657" name="Group 9"/>
          <p:cNvGrpSpPr>
            <a:grpSpLocks/>
          </p:cNvGrpSpPr>
          <p:nvPr/>
        </p:nvGrpSpPr>
        <p:grpSpPr bwMode="auto">
          <a:xfrm>
            <a:off x="2667000" y="3505200"/>
            <a:ext cx="5257800" cy="457200"/>
            <a:chOff x="950" y="1658"/>
            <a:chExt cx="3284" cy="288"/>
          </a:xfrm>
        </p:grpSpPr>
        <p:sp>
          <p:nvSpPr>
            <p:cNvPr id="18450" name="Text Box 10"/>
            <p:cNvSpPr txBox="1">
              <a:spLocks noChangeArrowheads="1"/>
            </p:cNvSpPr>
            <p:nvPr/>
          </p:nvSpPr>
          <p:spPr bwMode="auto">
            <a:xfrm>
              <a:off x="950" y="1658"/>
              <a:ext cx="3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若   及   的全部不同的可能取值分别为</a:t>
              </a:r>
            </a:p>
          </p:txBody>
        </p:sp>
        <p:graphicFrame>
          <p:nvGraphicFramePr>
            <p:cNvPr id="18451" name="Object 11"/>
            <p:cNvGraphicFramePr>
              <a:graphicFrameLocks noChangeAspect="1"/>
            </p:cNvGraphicFramePr>
            <p:nvPr/>
          </p:nvGraphicFramePr>
          <p:xfrm>
            <a:off x="1172" y="1748"/>
            <a:ext cx="192" cy="168"/>
          </p:xfrm>
          <a:graphic>
            <a:graphicData uri="http://schemas.openxmlformats.org/presentationml/2006/ole">
              <mc:AlternateContent xmlns:mc="http://schemas.openxmlformats.org/markup-compatibility/2006">
                <mc:Choice xmlns:v="urn:schemas-microsoft-com:vml" Requires="v">
                  <p:oleObj spid="_x0000_s8275" name="公式" r:id="rId6" imgW="304536" imgH="266469" progId="Equation.3">
                    <p:embed/>
                  </p:oleObj>
                </mc:Choice>
                <mc:Fallback>
                  <p:oleObj name="公式" r:id="rId6" imgW="304536" imgH="266469" progId="Equation.3">
                    <p:embed/>
                    <p:pic>
                      <p:nvPicPr>
                        <p:cNvPr id="1845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2" y="1748"/>
                          <a:ext cx="19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2" name="Object 12"/>
            <p:cNvGraphicFramePr>
              <a:graphicFrameLocks noChangeAspect="1"/>
            </p:cNvGraphicFramePr>
            <p:nvPr/>
          </p:nvGraphicFramePr>
          <p:xfrm>
            <a:off x="1528" y="1728"/>
            <a:ext cx="152" cy="168"/>
          </p:xfrm>
          <a:graphic>
            <a:graphicData uri="http://schemas.openxmlformats.org/presentationml/2006/ole">
              <mc:AlternateContent xmlns:mc="http://schemas.openxmlformats.org/markup-compatibility/2006">
                <mc:Choice xmlns:v="urn:schemas-microsoft-com:vml" Requires="v">
                  <p:oleObj spid="_x0000_s8276" name="公式" r:id="rId8" imgW="241091" imgH="266469" progId="Equation.3">
                    <p:embed/>
                  </p:oleObj>
                </mc:Choice>
                <mc:Fallback>
                  <p:oleObj name="公式" r:id="rId8" imgW="241091" imgH="266469" progId="Equation.3">
                    <p:embed/>
                    <p:pic>
                      <p:nvPicPr>
                        <p:cNvPr id="18452"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8" y="1728"/>
                          <a:ext cx="15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5661" name="Object 13"/>
          <p:cNvGraphicFramePr>
            <a:graphicFrameLocks noChangeAspect="1"/>
          </p:cNvGraphicFramePr>
          <p:nvPr/>
        </p:nvGraphicFramePr>
        <p:xfrm>
          <a:off x="3473450" y="4038600"/>
          <a:ext cx="2413000" cy="381000"/>
        </p:xfrm>
        <a:graphic>
          <a:graphicData uri="http://schemas.openxmlformats.org/presentationml/2006/ole">
            <mc:AlternateContent xmlns:mc="http://schemas.openxmlformats.org/markup-compatibility/2006">
              <mc:Choice xmlns:v="urn:schemas-microsoft-com:vml" Requires="v">
                <p:oleObj spid="_x0000_s8277" name="公式" r:id="rId10" imgW="2413000" imgH="381000" progId="Equation.3">
                  <p:embed/>
                </p:oleObj>
              </mc:Choice>
              <mc:Fallback>
                <p:oleObj name="公式" r:id="rId10" imgW="2413000" imgH="381000" progId="Equation.3">
                  <p:embed/>
                  <p:pic>
                    <p:nvPicPr>
                      <p:cNvPr id="795661"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3450" y="4038600"/>
                        <a:ext cx="2413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5662" name="Object 14"/>
          <p:cNvGraphicFramePr>
            <a:graphicFrameLocks noChangeAspect="1"/>
          </p:cNvGraphicFramePr>
          <p:nvPr/>
        </p:nvGraphicFramePr>
        <p:xfrm>
          <a:off x="3505200" y="4495800"/>
          <a:ext cx="2387600" cy="381000"/>
        </p:xfrm>
        <a:graphic>
          <a:graphicData uri="http://schemas.openxmlformats.org/presentationml/2006/ole">
            <mc:AlternateContent xmlns:mc="http://schemas.openxmlformats.org/markup-compatibility/2006">
              <mc:Choice xmlns:v="urn:schemas-microsoft-com:vml" Requires="v">
                <p:oleObj spid="_x0000_s8278" name="公式" r:id="rId12" imgW="2387600" imgH="381000" progId="Equation.3">
                  <p:embed/>
                </p:oleObj>
              </mc:Choice>
              <mc:Fallback>
                <p:oleObj name="公式" r:id="rId12" imgW="2387600" imgH="381000" progId="Equation.3">
                  <p:embed/>
                  <p:pic>
                    <p:nvPicPr>
                      <p:cNvPr id="795662"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4495800"/>
                        <a:ext cx="2387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5674" name="Group 26"/>
          <p:cNvGrpSpPr>
            <a:grpSpLocks/>
          </p:cNvGrpSpPr>
          <p:nvPr/>
        </p:nvGrpSpPr>
        <p:grpSpPr bwMode="auto">
          <a:xfrm>
            <a:off x="2667000" y="4953006"/>
            <a:ext cx="3917950" cy="461963"/>
            <a:chOff x="720" y="3024"/>
            <a:chExt cx="2468" cy="291"/>
          </a:xfrm>
        </p:grpSpPr>
        <p:sp>
          <p:nvSpPr>
            <p:cNvPr id="18448" name="Text Box 16"/>
            <p:cNvSpPr txBox="1">
              <a:spLocks noChangeArrowheads="1"/>
            </p:cNvSpPr>
            <p:nvPr/>
          </p:nvSpPr>
          <p:spPr bwMode="auto">
            <a:xfrm>
              <a:off x="720" y="3024"/>
              <a:ext cx="2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           的全部可能取值为</a:t>
              </a:r>
              <a:r>
                <a:rPr lang="en-US" altLang="zh-CN"/>
                <a:t>:</a:t>
              </a:r>
            </a:p>
          </p:txBody>
        </p:sp>
        <p:graphicFrame>
          <p:nvGraphicFramePr>
            <p:cNvPr id="18449" name="Object 17"/>
            <p:cNvGraphicFramePr>
              <a:graphicFrameLocks noChangeAspect="1"/>
            </p:cNvGraphicFramePr>
            <p:nvPr/>
          </p:nvGraphicFramePr>
          <p:xfrm>
            <a:off x="968" y="3072"/>
            <a:ext cx="528" cy="216"/>
          </p:xfrm>
          <a:graphic>
            <a:graphicData uri="http://schemas.openxmlformats.org/presentationml/2006/ole">
              <mc:AlternateContent xmlns:mc="http://schemas.openxmlformats.org/markup-compatibility/2006">
                <mc:Choice xmlns:v="urn:schemas-microsoft-com:vml" Requires="v">
                  <p:oleObj spid="_x0000_s8279" name="公式" r:id="rId14" imgW="837836" imgH="342751" progId="Equation.3">
                    <p:embed/>
                  </p:oleObj>
                </mc:Choice>
                <mc:Fallback>
                  <p:oleObj name="公式" r:id="rId14" imgW="837836" imgH="342751" progId="Equation.3">
                    <p:embed/>
                    <p:pic>
                      <p:nvPicPr>
                        <p:cNvPr id="18449"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8" y="3072"/>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5666" name="Object 18"/>
          <p:cNvGraphicFramePr>
            <a:graphicFrameLocks noChangeAspect="1"/>
          </p:cNvGraphicFramePr>
          <p:nvPr/>
        </p:nvGraphicFramePr>
        <p:xfrm>
          <a:off x="3581400" y="5562600"/>
          <a:ext cx="965200" cy="419100"/>
        </p:xfrm>
        <a:graphic>
          <a:graphicData uri="http://schemas.openxmlformats.org/presentationml/2006/ole">
            <mc:AlternateContent xmlns:mc="http://schemas.openxmlformats.org/markup-compatibility/2006">
              <mc:Choice xmlns:v="urn:schemas-microsoft-com:vml" Requires="v">
                <p:oleObj spid="_x0000_s8280" name="公式" r:id="rId16" imgW="965200" imgH="419100" progId="Equation.3">
                  <p:embed/>
                </p:oleObj>
              </mc:Choice>
              <mc:Fallback>
                <p:oleObj name="公式" r:id="rId16" imgW="965200" imgH="419100" progId="Equation.3">
                  <p:embed/>
                  <p:pic>
                    <p:nvPicPr>
                      <p:cNvPr id="795666"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562600"/>
                        <a:ext cx="965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5667" name="Object 19"/>
          <p:cNvGraphicFramePr>
            <a:graphicFrameLocks noChangeAspect="1"/>
          </p:cNvGraphicFramePr>
          <p:nvPr/>
        </p:nvGraphicFramePr>
        <p:xfrm>
          <a:off x="5029200" y="5638800"/>
          <a:ext cx="1854200" cy="330200"/>
        </p:xfrm>
        <a:graphic>
          <a:graphicData uri="http://schemas.openxmlformats.org/presentationml/2006/ole">
            <mc:AlternateContent xmlns:mc="http://schemas.openxmlformats.org/markup-compatibility/2006">
              <mc:Choice xmlns:v="urn:schemas-microsoft-com:vml" Requires="v">
                <p:oleObj spid="_x0000_s8281" name="公式" r:id="rId18" imgW="1854200" imgH="330200" progId="Equation.3">
                  <p:embed/>
                </p:oleObj>
              </mc:Choice>
              <mc:Fallback>
                <p:oleObj name="公式" r:id="rId18" imgW="1854200" imgH="330200" progId="Equation.3">
                  <p:embed/>
                  <p:pic>
                    <p:nvPicPr>
                      <p:cNvPr id="795667"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9200" y="5638800"/>
                        <a:ext cx="1854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5668" name="Object 20"/>
          <p:cNvGraphicFramePr>
            <a:graphicFrameLocks noChangeAspect="1"/>
          </p:cNvGraphicFramePr>
          <p:nvPr/>
        </p:nvGraphicFramePr>
        <p:xfrm>
          <a:off x="7239000" y="5638800"/>
          <a:ext cx="1981200" cy="342900"/>
        </p:xfrm>
        <a:graphic>
          <a:graphicData uri="http://schemas.openxmlformats.org/presentationml/2006/ole">
            <mc:AlternateContent xmlns:mc="http://schemas.openxmlformats.org/markup-compatibility/2006">
              <mc:Choice xmlns:v="urn:schemas-microsoft-com:vml" Requires="v">
                <p:oleObj spid="_x0000_s8282" name="公式" r:id="rId20" imgW="1981200" imgH="342900" progId="Equation.3">
                  <p:embed/>
                </p:oleObj>
              </mc:Choice>
              <mc:Fallback>
                <p:oleObj name="公式" r:id="rId20" imgW="1981200" imgH="342900" progId="Equation.3">
                  <p:embed/>
                  <p:pic>
                    <p:nvPicPr>
                      <p:cNvPr id="795668"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9000" y="5638800"/>
                        <a:ext cx="198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5669" name="Text Box 21"/>
          <p:cNvSpPr txBox="1">
            <a:spLocks noChangeArrowheads="1"/>
          </p:cNvSpPr>
          <p:nvPr/>
        </p:nvSpPr>
        <p:spPr bwMode="auto">
          <a:xfrm>
            <a:off x="2209801" y="2971800"/>
            <a:ext cx="42306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rgbClr val="FF6600"/>
                </a:solidFill>
                <a:effectLst>
                  <a:outerShdw blurRad="38100" dist="38100" dir="2700000" algn="tl">
                    <a:srgbClr val="C0C0C0"/>
                  </a:outerShdw>
                </a:effectLst>
              </a:rPr>
              <a:t>2</a:t>
            </a:r>
            <a:r>
              <a:rPr lang="zh-CN" altLang="en-US">
                <a:solidFill>
                  <a:srgbClr val="FF6600"/>
                </a:solidFill>
                <a:effectLst>
                  <a:outerShdw blurRad="38100" dist="38100" dir="2700000" algn="tl">
                    <a:srgbClr val="C0C0C0"/>
                  </a:outerShdw>
                </a:effectLst>
              </a:rPr>
              <a:t>、二维离散型随机变量的联合概率分布</a:t>
            </a:r>
          </a:p>
        </p:txBody>
      </p:sp>
      <p:sp>
        <p:nvSpPr>
          <p:cNvPr id="795671" name="Text Box 23"/>
          <p:cNvSpPr txBox="1">
            <a:spLocks noChangeArrowheads="1"/>
          </p:cNvSpPr>
          <p:nvPr/>
        </p:nvSpPr>
        <p:spPr bwMode="auto">
          <a:xfrm>
            <a:off x="1828801" y="685800"/>
            <a:ext cx="2723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二、二维离散型随机变量</a:t>
            </a:r>
          </a:p>
        </p:txBody>
      </p:sp>
      <p:grpSp>
        <p:nvGrpSpPr>
          <p:cNvPr id="795673" name="Group 25"/>
          <p:cNvGrpSpPr>
            <a:grpSpLocks/>
          </p:cNvGrpSpPr>
          <p:nvPr/>
        </p:nvGrpSpPr>
        <p:grpSpPr bwMode="auto">
          <a:xfrm>
            <a:off x="2209801" y="2209803"/>
            <a:ext cx="6764382" cy="388938"/>
            <a:chOff x="624" y="1248"/>
            <a:chExt cx="3184" cy="245"/>
          </a:xfrm>
        </p:grpSpPr>
        <p:sp>
          <p:nvSpPr>
            <p:cNvPr id="795656" name="Rectangle 8"/>
            <p:cNvSpPr>
              <a:spLocks noChangeArrowheads="1"/>
            </p:cNvSpPr>
            <p:nvPr/>
          </p:nvSpPr>
          <p:spPr bwMode="auto">
            <a:xfrm>
              <a:off x="624" y="1248"/>
              <a:ext cx="31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dirty="0">
                  <a:solidFill>
                    <a:srgbClr val="0033CC"/>
                  </a:solidFill>
                </a:rPr>
                <a:t>可列无限对</a:t>
              </a:r>
              <a:r>
                <a:rPr lang="en-US" altLang="zh-CN" dirty="0"/>
                <a:t>,</a:t>
              </a:r>
              <a:r>
                <a:rPr lang="zh-CN" altLang="en-US" dirty="0"/>
                <a:t>则称           是</a:t>
              </a:r>
              <a:r>
                <a:rPr lang="zh-CN" altLang="en-US" dirty="0">
                  <a:solidFill>
                    <a:srgbClr val="0033CC"/>
                  </a:solidFill>
                  <a:effectLst>
                    <a:outerShdw blurRad="38100" dist="38100" dir="2700000" algn="tl">
                      <a:srgbClr val="C0C0C0"/>
                    </a:outerShdw>
                  </a:effectLst>
                </a:rPr>
                <a:t>离散型随机变量</a:t>
              </a:r>
              <a:r>
                <a:rPr lang="en-US" altLang="zh-CN" dirty="0"/>
                <a:t>.</a:t>
              </a:r>
            </a:p>
          </p:txBody>
        </p:sp>
        <p:graphicFrame>
          <p:nvGraphicFramePr>
            <p:cNvPr id="18447" name="Object 24"/>
            <p:cNvGraphicFramePr>
              <a:graphicFrameLocks noChangeAspect="1"/>
            </p:cNvGraphicFramePr>
            <p:nvPr>
              <p:extLst>
                <p:ext uri="{D42A27DB-BD31-4B8C-83A1-F6EECF244321}">
                  <p14:modId xmlns:p14="http://schemas.microsoft.com/office/powerpoint/2010/main" val="1410493843"/>
                </p:ext>
              </p:extLst>
            </p:nvPr>
          </p:nvGraphicFramePr>
          <p:xfrm>
            <a:off x="1461" y="1277"/>
            <a:ext cx="312" cy="216"/>
          </p:xfrm>
          <a:graphic>
            <a:graphicData uri="http://schemas.openxmlformats.org/presentationml/2006/ole">
              <mc:AlternateContent xmlns:mc="http://schemas.openxmlformats.org/markup-compatibility/2006">
                <mc:Choice xmlns:v="urn:schemas-microsoft-com:vml" Requires="v">
                  <p:oleObj spid="_x0000_s8283" name="公式" r:id="rId22" imgW="837836" imgH="342751" progId="Equation.3">
                    <p:embed/>
                  </p:oleObj>
                </mc:Choice>
                <mc:Fallback>
                  <p:oleObj name="公式" r:id="rId22" imgW="837836" imgH="342751" progId="Equation.3">
                    <p:embed/>
                    <p:pic>
                      <p:nvPicPr>
                        <p:cNvPr id="18447"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61" y="1277"/>
                          <a:ext cx="312" cy="216"/>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210291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iterate type="lt">
                                    <p:tmPct val="10000"/>
                                  </p:iterate>
                                  <p:childTnLst>
                                    <p:set>
                                      <p:cBhvr>
                                        <p:cTn id="6" dur="1" fill="hold">
                                          <p:stCondLst>
                                            <p:cond delay="0"/>
                                          </p:stCondLst>
                                        </p:cTn>
                                        <p:tgtEl>
                                          <p:spTgt spid="795650"/>
                                        </p:tgtEl>
                                        <p:attrNameLst>
                                          <p:attrName>style.visibility</p:attrName>
                                        </p:attrNameLst>
                                      </p:cBhvr>
                                      <p:to>
                                        <p:strVal val="visible"/>
                                      </p:to>
                                    </p:set>
                                    <p:anim calcmode="lin" valueType="num">
                                      <p:cBhvr>
                                        <p:cTn id="7" dur="500" fill="hold"/>
                                        <p:tgtEl>
                                          <p:spTgt spid="795650"/>
                                        </p:tgtEl>
                                        <p:attrNameLst>
                                          <p:attrName>ppt_w</p:attrName>
                                        </p:attrNameLst>
                                      </p:cBhvr>
                                      <p:tavLst>
                                        <p:tav tm="0">
                                          <p:val>
                                            <p:fltVal val="0"/>
                                          </p:val>
                                        </p:tav>
                                        <p:tav tm="100000">
                                          <p:val>
                                            <p:strVal val="#ppt_w"/>
                                          </p:val>
                                        </p:tav>
                                      </p:tavLst>
                                    </p:anim>
                                    <p:anim calcmode="lin" valueType="num">
                                      <p:cBhvr>
                                        <p:cTn id="8" dur="500" fill="hold"/>
                                        <p:tgtEl>
                                          <p:spTgt spid="795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95651"/>
                                        </p:tgtEl>
                                        <p:attrNameLst>
                                          <p:attrName>style.visibility</p:attrName>
                                        </p:attrNameLst>
                                      </p:cBhvr>
                                      <p:to>
                                        <p:strVal val="visible"/>
                                      </p:to>
                                    </p:set>
                                    <p:animEffect transition="in" filter="slide(fromBottom)">
                                      <p:cBhvr>
                                        <p:cTn id="13" dur="500"/>
                                        <p:tgtEl>
                                          <p:spTgt spid="7956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95673"/>
                                        </p:tgtEl>
                                        <p:attrNameLst>
                                          <p:attrName>style.visibility</p:attrName>
                                        </p:attrNameLst>
                                      </p:cBhvr>
                                      <p:to>
                                        <p:strVal val="visible"/>
                                      </p:to>
                                    </p:set>
                                    <p:animEffect transition="in" filter="wipe(left)">
                                      <p:cBhvr>
                                        <p:cTn id="18" dur="500"/>
                                        <p:tgtEl>
                                          <p:spTgt spid="7956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iterate type="lt">
                                    <p:tmPct val="10000"/>
                                  </p:iterate>
                                  <p:childTnLst>
                                    <p:set>
                                      <p:cBhvr>
                                        <p:cTn id="22" dur="1" fill="hold">
                                          <p:stCondLst>
                                            <p:cond delay="0"/>
                                          </p:stCondLst>
                                        </p:cTn>
                                        <p:tgtEl>
                                          <p:spTgt spid="795669"/>
                                        </p:tgtEl>
                                        <p:attrNameLst>
                                          <p:attrName>style.visibility</p:attrName>
                                        </p:attrNameLst>
                                      </p:cBhvr>
                                      <p:to>
                                        <p:strVal val="visible"/>
                                      </p:to>
                                    </p:set>
                                    <p:anim calcmode="lin" valueType="num">
                                      <p:cBhvr>
                                        <p:cTn id="23" dur="500" fill="hold"/>
                                        <p:tgtEl>
                                          <p:spTgt spid="795669"/>
                                        </p:tgtEl>
                                        <p:attrNameLst>
                                          <p:attrName>ppt_w</p:attrName>
                                        </p:attrNameLst>
                                      </p:cBhvr>
                                      <p:tavLst>
                                        <p:tav tm="0">
                                          <p:val>
                                            <p:fltVal val="0"/>
                                          </p:val>
                                        </p:tav>
                                        <p:tav tm="100000">
                                          <p:val>
                                            <p:strVal val="#ppt_w"/>
                                          </p:val>
                                        </p:tav>
                                      </p:tavLst>
                                    </p:anim>
                                    <p:anim calcmode="lin" valueType="num">
                                      <p:cBhvr>
                                        <p:cTn id="24" dur="500" fill="hold"/>
                                        <p:tgtEl>
                                          <p:spTgt spid="795669"/>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795657"/>
                                        </p:tgtEl>
                                        <p:attrNameLst>
                                          <p:attrName>style.visibility</p:attrName>
                                        </p:attrNameLst>
                                      </p:cBhvr>
                                      <p:to>
                                        <p:strVal val="visible"/>
                                      </p:to>
                                    </p:set>
                                    <p:animEffect transition="in" filter="slide(fromBottom)">
                                      <p:cBhvr>
                                        <p:cTn id="29" dur="500"/>
                                        <p:tgtEl>
                                          <p:spTgt spid="7956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795661"/>
                                        </p:tgtEl>
                                        <p:attrNameLst>
                                          <p:attrName>style.visibility</p:attrName>
                                        </p:attrNameLst>
                                      </p:cBhvr>
                                      <p:to>
                                        <p:strVal val="visible"/>
                                      </p:to>
                                    </p:set>
                                    <p:anim calcmode="lin" valueType="num">
                                      <p:cBhvr>
                                        <p:cTn id="34" dur="500" fill="hold"/>
                                        <p:tgtEl>
                                          <p:spTgt spid="795661"/>
                                        </p:tgtEl>
                                        <p:attrNameLst>
                                          <p:attrName>ppt_w</p:attrName>
                                        </p:attrNameLst>
                                      </p:cBhvr>
                                      <p:tavLst>
                                        <p:tav tm="0">
                                          <p:val>
                                            <p:fltVal val="0"/>
                                          </p:val>
                                        </p:tav>
                                        <p:tav tm="100000">
                                          <p:val>
                                            <p:strVal val="#ppt_w"/>
                                          </p:val>
                                        </p:tav>
                                      </p:tavLst>
                                    </p:anim>
                                    <p:anim calcmode="lin" valueType="num">
                                      <p:cBhvr>
                                        <p:cTn id="35" dur="500" fill="hold"/>
                                        <p:tgtEl>
                                          <p:spTgt spid="795661"/>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795662"/>
                                        </p:tgtEl>
                                        <p:attrNameLst>
                                          <p:attrName>style.visibility</p:attrName>
                                        </p:attrNameLst>
                                      </p:cBhvr>
                                      <p:to>
                                        <p:strVal val="visible"/>
                                      </p:to>
                                    </p:set>
                                    <p:anim calcmode="lin" valueType="num">
                                      <p:cBhvr>
                                        <p:cTn id="40" dur="500" fill="hold"/>
                                        <p:tgtEl>
                                          <p:spTgt spid="795662"/>
                                        </p:tgtEl>
                                        <p:attrNameLst>
                                          <p:attrName>ppt_w</p:attrName>
                                        </p:attrNameLst>
                                      </p:cBhvr>
                                      <p:tavLst>
                                        <p:tav tm="0">
                                          <p:val>
                                            <p:fltVal val="0"/>
                                          </p:val>
                                        </p:tav>
                                        <p:tav tm="100000">
                                          <p:val>
                                            <p:strVal val="#ppt_w"/>
                                          </p:val>
                                        </p:tav>
                                      </p:tavLst>
                                    </p:anim>
                                    <p:anim calcmode="lin" valueType="num">
                                      <p:cBhvr>
                                        <p:cTn id="41" dur="500" fill="hold"/>
                                        <p:tgtEl>
                                          <p:spTgt spid="79566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795674"/>
                                        </p:tgtEl>
                                        <p:attrNameLst>
                                          <p:attrName>style.visibility</p:attrName>
                                        </p:attrNameLst>
                                      </p:cBhvr>
                                      <p:to>
                                        <p:strVal val="visible"/>
                                      </p:to>
                                    </p:set>
                                    <p:animEffect transition="in" filter="fade">
                                      <p:cBhvr>
                                        <p:cTn id="46" dur="1000"/>
                                        <p:tgtEl>
                                          <p:spTgt spid="795674"/>
                                        </p:tgtEl>
                                      </p:cBhvr>
                                    </p:animEffect>
                                    <p:anim calcmode="lin" valueType="num">
                                      <p:cBhvr>
                                        <p:cTn id="47" dur="1000" fill="hold"/>
                                        <p:tgtEl>
                                          <p:spTgt spid="795674"/>
                                        </p:tgtEl>
                                        <p:attrNameLst>
                                          <p:attrName>ppt_x</p:attrName>
                                        </p:attrNameLst>
                                      </p:cBhvr>
                                      <p:tavLst>
                                        <p:tav tm="0">
                                          <p:val>
                                            <p:strVal val="#ppt_x"/>
                                          </p:val>
                                        </p:tav>
                                        <p:tav tm="100000">
                                          <p:val>
                                            <p:strVal val="#ppt_x"/>
                                          </p:val>
                                        </p:tav>
                                      </p:tavLst>
                                    </p:anim>
                                    <p:anim calcmode="lin" valueType="num">
                                      <p:cBhvr>
                                        <p:cTn id="48" dur="1000" fill="hold"/>
                                        <p:tgtEl>
                                          <p:spTgt spid="795674"/>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795666"/>
                                        </p:tgtEl>
                                        <p:attrNameLst>
                                          <p:attrName>style.visibility</p:attrName>
                                        </p:attrNameLst>
                                      </p:cBhvr>
                                      <p:to>
                                        <p:strVal val="visible"/>
                                      </p:to>
                                    </p:set>
                                    <p:anim calcmode="lin" valueType="num">
                                      <p:cBhvr>
                                        <p:cTn id="53" dur="500" fill="hold"/>
                                        <p:tgtEl>
                                          <p:spTgt spid="795666"/>
                                        </p:tgtEl>
                                        <p:attrNameLst>
                                          <p:attrName>ppt_w</p:attrName>
                                        </p:attrNameLst>
                                      </p:cBhvr>
                                      <p:tavLst>
                                        <p:tav tm="0">
                                          <p:val>
                                            <p:fltVal val="0"/>
                                          </p:val>
                                        </p:tav>
                                        <p:tav tm="100000">
                                          <p:val>
                                            <p:strVal val="#ppt_w"/>
                                          </p:val>
                                        </p:tav>
                                      </p:tavLst>
                                    </p:anim>
                                    <p:anim calcmode="lin" valueType="num">
                                      <p:cBhvr>
                                        <p:cTn id="54" dur="500" fill="hold"/>
                                        <p:tgtEl>
                                          <p:spTgt spid="795666"/>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23" presetClass="entr" presetSubtype="16" fill="hold" nodeType="afterEffect">
                                  <p:stCondLst>
                                    <p:cond delay="0"/>
                                  </p:stCondLst>
                                  <p:childTnLst>
                                    <p:set>
                                      <p:cBhvr>
                                        <p:cTn id="57" dur="1" fill="hold">
                                          <p:stCondLst>
                                            <p:cond delay="0"/>
                                          </p:stCondLst>
                                        </p:cTn>
                                        <p:tgtEl>
                                          <p:spTgt spid="795667"/>
                                        </p:tgtEl>
                                        <p:attrNameLst>
                                          <p:attrName>style.visibility</p:attrName>
                                        </p:attrNameLst>
                                      </p:cBhvr>
                                      <p:to>
                                        <p:strVal val="visible"/>
                                      </p:to>
                                    </p:set>
                                    <p:anim calcmode="lin" valueType="num">
                                      <p:cBhvr>
                                        <p:cTn id="58" dur="500" fill="hold"/>
                                        <p:tgtEl>
                                          <p:spTgt spid="795667"/>
                                        </p:tgtEl>
                                        <p:attrNameLst>
                                          <p:attrName>ppt_w</p:attrName>
                                        </p:attrNameLst>
                                      </p:cBhvr>
                                      <p:tavLst>
                                        <p:tav tm="0">
                                          <p:val>
                                            <p:fltVal val="0"/>
                                          </p:val>
                                        </p:tav>
                                        <p:tav tm="100000">
                                          <p:val>
                                            <p:strVal val="#ppt_w"/>
                                          </p:val>
                                        </p:tav>
                                      </p:tavLst>
                                    </p:anim>
                                    <p:anim calcmode="lin" valueType="num">
                                      <p:cBhvr>
                                        <p:cTn id="59" dur="500" fill="hold"/>
                                        <p:tgtEl>
                                          <p:spTgt spid="795667"/>
                                        </p:tgtEl>
                                        <p:attrNameLst>
                                          <p:attrName>ppt_h</p:attrName>
                                        </p:attrNameLst>
                                      </p:cBhvr>
                                      <p:tavLst>
                                        <p:tav tm="0">
                                          <p:val>
                                            <p:fltVal val="0"/>
                                          </p:val>
                                        </p:tav>
                                        <p:tav tm="100000">
                                          <p:val>
                                            <p:strVal val="#ppt_h"/>
                                          </p:val>
                                        </p:tav>
                                      </p:tavLst>
                                    </p:anim>
                                  </p:childTnLst>
                                </p:cTn>
                              </p:par>
                            </p:childTnLst>
                          </p:cTn>
                        </p:par>
                        <p:par>
                          <p:cTn id="60" fill="hold" nodeType="afterGroup">
                            <p:stCondLst>
                              <p:cond delay="1000"/>
                            </p:stCondLst>
                            <p:childTnLst>
                              <p:par>
                                <p:cTn id="61" presetID="23" presetClass="entr" presetSubtype="16" fill="hold" nodeType="afterEffect">
                                  <p:stCondLst>
                                    <p:cond delay="0"/>
                                  </p:stCondLst>
                                  <p:childTnLst>
                                    <p:set>
                                      <p:cBhvr>
                                        <p:cTn id="62" dur="1" fill="hold">
                                          <p:stCondLst>
                                            <p:cond delay="0"/>
                                          </p:stCondLst>
                                        </p:cTn>
                                        <p:tgtEl>
                                          <p:spTgt spid="795668"/>
                                        </p:tgtEl>
                                        <p:attrNameLst>
                                          <p:attrName>style.visibility</p:attrName>
                                        </p:attrNameLst>
                                      </p:cBhvr>
                                      <p:to>
                                        <p:strVal val="visible"/>
                                      </p:to>
                                    </p:set>
                                    <p:anim calcmode="lin" valueType="num">
                                      <p:cBhvr>
                                        <p:cTn id="63" dur="500" fill="hold"/>
                                        <p:tgtEl>
                                          <p:spTgt spid="795668"/>
                                        </p:tgtEl>
                                        <p:attrNameLst>
                                          <p:attrName>ppt_w</p:attrName>
                                        </p:attrNameLst>
                                      </p:cBhvr>
                                      <p:tavLst>
                                        <p:tav tm="0">
                                          <p:val>
                                            <p:fltVal val="0"/>
                                          </p:val>
                                        </p:tav>
                                        <p:tav tm="100000">
                                          <p:val>
                                            <p:strVal val="#ppt_w"/>
                                          </p:val>
                                        </p:tav>
                                      </p:tavLst>
                                    </p:anim>
                                    <p:anim calcmode="lin" valueType="num">
                                      <p:cBhvr>
                                        <p:cTn id="64" dur="500" fill="hold"/>
                                        <p:tgtEl>
                                          <p:spTgt spid="7956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0" grpId="0"/>
      <p:bldP spid="79566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96674" name="Group 2"/>
          <p:cNvGraphicFramePr>
            <a:graphicFrameLocks noGrp="1"/>
          </p:cNvGraphicFramePr>
          <p:nvPr/>
        </p:nvGraphicFramePr>
        <p:xfrm>
          <a:off x="2630488" y="2971800"/>
          <a:ext cx="7129462" cy="3354388"/>
        </p:xfrm>
        <a:graphic>
          <a:graphicData uri="http://schemas.openxmlformats.org/drawingml/2006/table">
            <a:tbl>
              <a:tblPr/>
              <a:tblGrid>
                <a:gridCol w="1255712">
                  <a:extLst>
                    <a:ext uri="{9D8B030D-6E8A-4147-A177-3AD203B41FA5}">
                      <a16:colId xmlns:a16="http://schemas.microsoft.com/office/drawing/2014/main" val="20000"/>
                    </a:ext>
                  </a:extLst>
                </a:gridCol>
                <a:gridCol w="4576763">
                  <a:extLst>
                    <a:ext uri="{9D8B030D-6E8A-4147-A177-3AD203B41FA5}">
                      <a16:colId xmlns:a16="http://schemas.microsoft.com/office/drawing/2014/main" val="20001"/>
                    </a:ext>
                  </a:extLst>
                </a:gridCol>
                <a:gridCol w="1296987">
                  <a:extLst>
                    <a:ext uri="{9D8B030D-6E8A-4147-A177-3AD203B41FA5}">
                      <a16:colId xmlns:a16="http://schemas.microsoft.com/office/drawing/2014/main" val="20002"/>
                    </a:ext>
                  </a:extLst>
                </a:gridCol>
              </a:tblGrid>
              <a:tr h="4540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20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796695" name="Group 23"/>
          <p:cNvGrpSpPr>
            <a:grpSpLocks/>
          </p:cNvGrpSpPr>
          <p:nvPr/>
        </p:nvGrpSpPr>
        <p:grpSpPr bwMode="auto">
          <a:xfrm>
            <a:off x="2774951" y="2971800"/>
            <a:ext cx="6759575" cy="3405188"/>
            <a:chOff x="811" y="1661"/>
            <a:chExt cx="4258" cy="2145"/>
          </a:xfrm>
        </p:grpSpPr>
        <p:graphicFrame>
          <p:nvGraphicFramePr>
            <p:cNvPr id="19485" name="Object 24"/>
            <p:cNvGraphicFramePr>
              <a:graphicFrameLocks noChangeAspect="1"/>
            </p:cNvGraphicFramePr>
            <p:nvPr/>
          </p:nvGraphicFramePr>
          <p:xfrm>
            <a:off x="1284" y="1661"/>
            <a:ext cx="152" cy="168"/>
          </p:xfrm>
          <a:graphic>
            <a:graphicData uri="http://schemas.openxmlformats.org/presentationml/2006/ole">
              <mc:AlternateContent xmlns:mc="http://schemas.openxmlformats.org/markup-compatibility/2006">
                <mc:Choice xmlns:v="urn:schemas-microsoft-com:vml" Requires="v">
                  <p:oleObj spid="_x0000_s9322" name="公式" r:id="rId4" imgW="241091" imgH="266469" progId="Equation.3">
                    <p:embed/>
                  </p:oleObj>
                </mc:Choice>
                <mc:Fallback>
                  <p:oleObj name="公式" r:id="rId4" imgW="241091" imgH="266469" progId="Equation.3">
                    <p:embed/>
                    <p:pic>
                      <p:nvPicPr>
                        <p:cNvPr id="19485"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 y="1661"/>
                          <a:ext cx="15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6" name="Object 25"/>
            <p:cNvGraphicFramePr>
              <a:graphicFrameLocks noChangeAspect="1"/>
            </p:cNvGraphicFramePr>
            <p:nvPr/>
          </p:nvGraphicFramePr>
          <p:xfrm>
            <a:off x="811" y="1726"/>
            <a:ext cx="192" cy="168"/>
          </p:xfrm>
          <a:graphic>
            <a:graphicData uri="http://schemas.openxmlformats.org/presentationml/2006/ole">
              <mc:AlternateContent xmlns:mc="http://schemas.openxmlformats.org/markup-compatibility/2006">
                <mc:Choice xmlns:v="urn:schemas-microsoft-com:vml" Requires="v">
                  <p:oleObj spid="_x0000_s9323" name="公式" r:id="rId6" imgW="304536" imgH="266469" progId="Equation.3">
                    <p:embed/>
                  </p:oleObj>
                </mc:Choice>
                <mc:Fallback>
                  <p:oleObj name="公式" r:id="rId6" imgW="304536" imgH="266469" progId="Equation.3">
                    <p:embed/>
                    <p:pic>
                      <p:nvPicPr>
                        <p:cNvPr id="19486"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 y="1726"/>
                          <a:ext cx="19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7" name="Object 26"/>
            <p:cNvGraphicFramePr>
              <a:graphicFrameLocks noChangeAspect="1"/>
            </p:cNvGraphicFramePr>
            <p:nvPr/>
          </p:nvGraphicFramePr>
          <p:xfrm>
            <a:off x="1610" y="1706"/>
            <a:ext cx="472" cy="2096"/>
          </p:xfrm>
          <a:graphic>
            <a:graphicData uri="http://schemas.openxmlformats.org/presentationml/2006/ole">
              <mc:AlternateContent xmlns:mc="http://schemas.openxmlformats.org/markup-compatibility/2006">
                <mc:Choice xmlns:v="urn:schemas-microsoft-com:vml" Requires="v">
                  <p:oleObj spid="_x0000_s9324" name="公式" r:id="rId8" imgW="749300" imgH="3327400" progId="Equation.3">
                    <p:embed/>
                  </p:oleObj>
                </mc:Choice>
                <mc:Fallback>
                  <p:oleObj name="公式" r:id="rId8" imgW="749300" imgH="3327400" progId="Equation.3">
                    <p:embed/>
                    <p:pic>
                      <p:nvPicPr>
                        <p:cNvPr id="19487"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 y="1706"/>
                          <a:ext cx="472" cy="2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27"/>
            <p:cNvGraphicFramePr>
              <a:graphicFrameLocks noChangeAspect="1"/>
            </p:cNvGraphicFramePr>
            <p:nvPr/>
          </p:nvGraphicFramePr>
          <p:xfrm>
            <a:off x="3379" y="1706"/>
            <a:ext cx="504" cy="2096"/>
          </p:xfrm>
          <a:graphic>
            <a:graphicData uri="http://schemas.openxmlformats.org/presentationml/2006/ole">
              <mc:AlternateContent xmlns:mc="http://schemas.openxmlformats.org/markup-compatibility/2006">
                <mc:Choice xmlns:v="urn:schemas-microsoft-com:vml" Requires="v">
                  <p:oleObj spid="_x0000_s9325" name="公式" r:id="rId10" imgW="800100" imgH="3327400" progId="Equation.3">
                    <p:embed/>
                  </p:oleObj>
                </mc:Choice>
                <mc:Fallback>
                  <p:oleObj name="公式" r:id="rId10" imgW="800100" imgH="3327400" progId="Equation.3">
                    <p:embed/>
                    <p:pic>
                      <p:nvPicPr>
                        <p:cNvPr id="19488"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9" y="1706"/>
                          <a:ext cx="504" cy="2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9" name="Object 28"/>
            <p:cNvGraphicFramePr>
              <a:graphicFrameLocks noChangeAspect="1"/>
            </p:cNvGraphicFramePr>
            <p:nvPr/>
          </p:nvGraphicFramePr>
          <p:xfrm>
            <a:off x="2320" y="1702"/>
            <a:ext cx="504" cy="2104"/>
          </p:xfrm>
          <a:graphic>
            <a:graphicData uri="http://schemas.openxmlformats.org/presentationml/2006/ole">
              <mc:AlternateContent xmlns:mc="http://schemas.openxmlformats.org/markup-compatibility/2006">
                <mc:Choice xmlns:v="urn:schemas-microsoft-com:vml" Requires="v">
                  <p:oleObj spid="_x0000_s9326" name="公式" r:id="rId12" imgW="800100" imgH="3340100" progId="Equation.3">
                    <p:embed/>
                  </p:oleObj>
                </mc:Choice>
                <mc:Fallback>
                  <p:oleObj name="公式" r:id="rId12" imgW="800100" imgH="3340100" progId="Equation.3">
                    <p:embed/>
                    <p:pic>
                      <p:nvPicPr>
                        <p:cNvPr id="19489"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0" y="1702"/>
                          <a:ext cx="504" cy="2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29"/>
            <p:cNvGraphicFramePr>
              <a:graphicFrameLocks noChangeAspect="1"/>
            </p:cNvGraphicFramePr>
            <p:nvPr/>
          </p:nvGraphicFramePr>
          <p:xfrm>
            <a:off x="2971" y="1752"/>
            <a:ext cx="184" cy="1960"/>
          </p:xfrm>
          <a:graphic>
            <a:graphicData uri="http://schemas.openxmlformats.org/presentationml/2006/ole">
              <mc:AlternateContent xmlns:mc="http://schemas.openxmlformats.org/markup-compatibility/2006">
                <mc:Choice xmlns:v="urn:schemas-microsoft-com:vml" Requires="v">
                  <p:oleObj spid="_x0000_s9327" name="公式" r:id="rId14" imgW="292100" imgH="3111500" progId="Equation.3">
                    <p:embed/>
                  </p:oleObj>
                </mc:Choice>
                <mc:Fallback>
                  <p:oleObj name="公式" r:id="rId14" imgW="292100" imgH="3111500" progId="Equation.3">
                    <p:embed/>
                    <p:pic>
                      <p:nvPicPr>
                        <p:cNvPr id="1949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 y="1752"/>
                          <a:ext cx="184" cy="1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1" name="Object 30"/>
            <p:cNvGraphicFramePr>
              <a:graphicFrameLocks noChangeAspect="1"/>
            </p:cNvGraphicFramePr>
            <p:nvPr/>
          </p:nvGraphicFramePr>
          <p:xfrm>
            <a:off x="4059" y="1752"/>
            <a:ext cx="184" cy="1960"/>
          </p:xfrm>
          <a:graphic>
            <a:graphicData uri="http://schemas.openxmlformats.org/presentationml/2006/ole">
              <mc:AlternateContent xmlns:mc="http://schemas.openxmlformats.org/markup-compatibility/2006">
                <mc:Choice xmlns:v="urn:schemas-microsoft-com:vml" Requires="v">
                  <p:oleObj spid="_x0000_s9328" name="公式" r:id="rId16" imgW="292100" imgH="3111500" progId="Equation.3">
                    <p:embed/>
                  </p:oleObj>
                </mc:Choice>
                <mc:Fallback>
                  <p:oleObj name="公式" r:id="rId16" imgW="292100" imgH="3111500" progId="Equation.3">
                    <p:embed/>
                    <p:pic>
                      <p:nvPicPr>
                        <p:cNvPr id="19491"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9" y="1752"/>
                          <a:ext cx="184" cy="1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2" name="Object 31"/>
            <p:cNvGraphicFramePr>
              <a:graphicFrameLocks noChangeAspect="1"/>
            </p:cNvGraphicFramePr>
            <p:nvPr/>
          </p:nvGraphicFramePr>
          <p:xfrm>
            <a:off x="4604" y="1706"/>
            <a:ext cx="465" cy="1996"/>
          </p:xfrm>
          <a:graphic>
            <a:graphicData uri="http://schemas.openxmlformats.org/presentationml/2006/ole">
              <mc:AlternateContent xmlns:mc="http://schemas.openxmlformats.org/markup-compatibility/2006">
                <mc:Choice xmlns:v="urn:schemas-microsoft-com:vml" Requires="v">
                  <p:oleObj spid="_x0000_s9329" name="公式" r:id="rId17" imgW="800100" imgH="3594100" progId="Equation.3">
                    <p:embed/>
                  </p:oleObj>
                </mc:Choice>
                <mc:Fallback>
                  <p:oleObj name="公式" r:id="rId17" imgW="800100" imgH="3594100" progId="Equation.3">
                    <p:embed/>
                    <p:pic>
                      <p:nvPicPr>
                        <p:cNvPr id="19492"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4" y="1706"/>
                          <a:ext cx="465" cy="1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3" name="Object 32"/>
            <p:cNvGraphicFramePr>
              <a:graphicFrameLocks noChangeAspect="1"/>
            </p:cNvGraphicFramePr>
            <p:nvPr/>
          </p:nvGraphicFramePr>
          <p:xfrm>
            <a:off x="1020" y="1979"/>
            <a:ext cx="240" cy="1678"/>
          </p:xfrm>
          <a:graphic>
            <a:graphicData uri="http://schemas.openxmlformats.org/presentationml/2006/ole">
              <mc:AlternateContent xmlns:mc="http://schemas.openxmlformats.org/markup-compatibility/2006">
                <mc:Choice xmlns:v="urn:schemas-microsoft-com:vml" Requires="v">
                  <p:oleObj spid="_x0000_s9330" name="公式" r:id="rId19" imgW="381000" imgH="2667000" progId="Equation.3">
                    <p:embed/>
                  </p:oleObj>
                </mc:Choice>
                <mc:Fallback>
                  <p:oleObj name="公式" r:id="rId19" imgW="381000" imgH="2667000" progId="Equation.3">
                    <p:embed/>
                    <p:pic>
                      <p:nvPicPr>
                        <p:cNvPr id="19493"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0" y="1979"/>
                          <a:ext cx="240" cy="1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6705" name="Text Box 33"/>
          <p:cNvSpPr txBox="1">
            <a:spLocks noChangeArrowheads="1"/>
          </p:cNvSpPr>
          <p:nvPr/>
        </p:nvSpPr>
        <p:spPr bwMode="auto">
          <a:xfrm>
            <a:off x="2286000" y="762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称概率函数</a:t>
            </a:r>
          </a:p>
        </p:txBody>
      </p:sp>
      <p:graphicFrame>
        <p:nvGraphicFramePr>
          <p:cNvPr id="796706" name="Object 34"/>
          <p:cNvGraphicFramePr>
            <a:graphicFrameLocks noChangeAspect="1"/>
          </p:cNvGraphicFramePr>
          <p:nvPr/>
        </p:nvGraphicFramePr>
        <p:xfrm>
          <a:off x="3302000" y="1371600"/>
          <a:ext cx="2908300" cy="419100"/>
        </p:xfrm>
        <a:graphic>
          <a:graphicData uri="http://schemas.openxmlformats.org/presentationml/2006/ole">
            <mc:AlternateContent xmlns:mc="http://schemas.openxmlformats.org/markup-compatibility/2006">
              <mc:Choice xmlns:v="urn:schemas-microsoft-com:vml" Requires="v">
                <p:oleObj spid="_x0000_s9331" name="公式" r:id="rId21" imgW="2876490" imgH="390594" progId="Equation.3">
                  <p:embed/>
                </p:oleObj>
              </mc:Choice>
              <mc:Fallback>
                <p:oleObj name="公式" r:id="rId21" imgW="2876490" imgH="390594" progId="Equation.3">
                  <p:embed/>
                  <p:pic>
                    <p:nvPicPr>
                      <p:cNvPr id="796706"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02000" y="1371600"/>
                        <a:ext cx="290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6707" name="Group 35"/>
          <p:cNvGrpSpPr>
            <a:grpSpLocks/>
          </p:cNvGrpSpPr>
          <p:nvPr/>
        </p:nvGrpSpPr>
        <p:grpSpPr bwMode="auto">
          <a:xfrm>
            <a:off x="2286000" y="1828803"/>
            <a:ext cx="7086600" cy="461963"/>
            <a:chOff x="672" y="1104"/>
            <a:chExt cx="4464" cy="291"/>
          </a:xfrm>
        </p:grpSpPr>
        <p:sp>
          <p:nvSpPr>
            <p:cNvPr id="19483" name="Text Box 36"/>
            <p:cNvSpPr txBox="1">
              <a:spLocks noChangeArrowheads="1"/>
            </p:cNvSpPr>
            <p:nvPr/>
          </p:nvSpPr>
          <p:spPr bwMode="auto">
            <a:xfrm>
              <a:off x="672" y="1104"/>
              <a:ext cx="44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为二维离散型随机变量           的</a:t>
              </a:r>
              <a:r>
                <a:rPr lang="en-US" altLang="zh-CN"/>
                <a:t>(</a:t>
              </a:r>
              <a:r>
                <a:rPr lang="zh-CN" altLang="en-US">
                  <a:solidFill>
                    <a:srgbClr val="0000CC"/>
                  </a:solidFill>
                </a:rPr>
                <a:t>联合</a:t>
              </a:r>
              <a:r>
                <a:rPr lang="en-US" altLang="zh-CN">
                  <a:solidFill>
                    <a:srgbClr val="0000CC"/>
                  </a:solidFill>
                </a:rPr>
                <a:t>)</a:t>
              </a:r>
              <a:r>
                <a:rPr lang="zh-CN" altLang="en-US">
                  <a:solidFill>
                    <a:srgbClr val="0000CC"/>
                  </a:solidFill>
                </a:rPr>
                <a:t>概率分布</a:t>
              </a:r>
              <a:r>
                <a:rPr lang="en-US" altLang="zh-CN"/>
                <a:t>(</a:t>
              </a:r>
              <a:r>
                <a:rPr lang="zh-CN" altLang="en-US"/>
                <a:t>律</a:t>
              </a:r>
              <a:r>
                <a:rPr lang="en-US" altLang="zh-CN"/>
                <a:t>).</a:t>
              </a:r>
            </a:p>
          </p:txBody>
        </p:sp>
        <p:graphicFrame>
          <p:nvGraphicFramePr>
            <p:cNvPr id="19484" name="Object 37"/>
            <p:cNvGraphicFramePr>
              <a:graphicFrameLocks noChangeAspect="1"/>
            </p:cNvGraphicFramePr>
            <p:nvPr/>
          </p:nvGraphicFramePr>
          <p:xfrm>
            <a:off x="2648" y="1152"/>
            <a:ext cx="528" cy="216"/>
          </p:xfrm>
          <a:graphic>
            <a:graphicData uri="http://schemas.openxmlformats.org/presentationml/2006/ole">
              <mc:AlternateContent xmlns:mc="http://schemas.openxmlformats.org/markup-compatibility/2006">
                <mc:Choice xmlns:v="urn:schemas-microsoft-com:vml" Requires="v">
                  <p:oleObj spid="_x0000_s9332" name="公式" r:id="rId23" imgW="837836" imgH="342751" progId="Equation.3">
                    <p:embed/>
                  </p:oleObj>
                </mc:Choice>
                <mc:Fallback>
                  <p:oleObj name="公式" r:id="rId23" imgW="837836" imgH="342751" progId="Equation.3">
                    <p:embed/>
                    <p:pic>
                      <p:nvPicPr>
                        <p:cNvPr id="19484"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48" y="1152"/>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6710" name="Object 38"/>
          <p:cNvGraphicFramePr>
            <a:graphicFrameLocks noChangeAspect="1"/>
          </p:cNvGraphicFramePr>
          <p:nvPr/>
        </p:nvGraphicFramePr>
        <p:xfrm>
          <a:off x="6400800" y="1447800"/>
          <a:ext cx="1968500" cy="330200"/>
        </p:xfrm>
        <a:graphic>
          <a:graphicData uri="http://schemas.openxmlformats.org/presentationml/2006/ole">
            <mc:AlternateContent xmlns:mc="http://schemas.openxmlformats.org/markup-compatibility/2006">
              <mc:Choice xmlns:v="urn:schemas-microsoft-com:vml" Requires="v">
                <p:oleObj spid="_x0000_s9333" name="公式" r:id="rId25" imgW="1968500" imgH="330200" progId="Equation.3">
                  <p:embed/>
                </p:oleObj>
              </mc:Choice>
              <mc:Fallback>
                <p:oleObj name="公式" r:id="rId25" imgW="1968500" imgH="330200" progId="Equation.3">
                  <p:embed/>
                  <p:pic>
                    <p:nvPicPr>
                      <p:cNvPr id="79671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00800" y="1447800"/>
                        <a:ext cx="1968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6711" name="Object 39"/>
          <p:cNvGraphicFramePr>
            <a:graphicFrameLocks noChangeAspect="1"/>
          </p:cNvGraphicFramePr>
          <p:nvPr/>
        </p:nvGraphicFramePr>
        <p:xfrm>
          <a:off x="8382000" y="1447800"/>
          <a:ext cx="1981200" cy="342900"/>
        </p:xfrm>
        <a:graphic>
          <a:graphicData uri="http://schemas.openxmlformats.org/presentationml/2006/ole">
            <mc:AlternateContent xmlns:mc="http://schemas.openxmlformats.org/markup-compatibility/2006">
              <mc:Choice xmlns:v="urn:schemas-microsoft-com:vml" Requires="v">
                <p:oleObj spid="_x0000_s9334" name="公式" r:id="rId27" imgW="1981200" imgH="342900" progId="Equation.3">
                  <p:embed/>
                </p:oleObj>
              </mc:Choice>
              <mc:Fallback>
                <p:oleObj name="公式" r:id="rId27" imgW="1981200" imgH="342900" progId="Equation.3">
                  <p:embed/>
                  <p:pic>
                    <p:nvPicPr>
                      <p:cNvPr id="796711"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82000" y="1447800"/>
                        <a:ext cx="198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6712" name="Text Box 40"/>
          <p:cNvSpPr txBox="1">
            <a:spLocks noChangeArrowheads="1"/>
          </p:cNvSpPr>
          <p:nvPr/>
        </p:nvSpPr>
        <p:spPr bwMode="auto">
          <a:xfrm>
            <a:off x="2362200" y="2286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或列表为</a:t>
            </a:r>
          </a:p>
        </p:txBody>
      </p:sp>
      <p:sp>
        <p:nvSpPr>
          <p:cNvPr id="796713" name="Text Box 41"/>
          <p:cNvSpPr txBox="1">
            <a:spLocks noChangeArrowheads="1"/>
          </p:cNvSpPr>
          <p:nvPr/>
        </p:nvSpPr>
        <p:spPr bwMode="auto">
          <a:xfrm>
            <a:off x="3886201" y="2286001"/>
            <a:ext cx="4102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a:t>
            </a:r>
            <a:r>
              <a:rPr lang="zh-CN" altLang="en-US"/>
              <a:t>概率分布也称为</a:t>
            </a:r>
            <a:r>
              <a:rPr lang="zh-CN" altLang="en-US">
                <a:solidFill>
                  <a:srgbClr val="0000CC"/>
                </a:solidFill>
              </a:rPr>
              <a:t>联合分布列</a:t>
            </a:r>
            <a:r>
              <a:rPr lang="en-US" altLang="zh-CN"/>
              <a:t>)</a:t>
            </a:r>
          </a:p>
        </p:txBody>
      </p:sp>
    </p:spTree>
    <p:extLst>
      <p:ext uri="{BB962C8B-B14F-4D97-AF65-F5344CB8AC3E}">
        <p14:creationId xmlns:p14="http://schemas.microsoft.com/office/powerpoint/2010/main" val="4415115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96705"/>
                                        </p:tgtEl>
                                        <p:attrNameLst>
                                          <p:attrName>style.visibility</p:attrName>
                                        </p:attrNameLst>
                                      </p:cBhvr>
                                      <p:to>
                                        <p:strVal val="visible"/>
                                      </p:to>
                                    </p:set>
                                    <p:anim calcmode="lin" valueType="num">
                                      <p:cBhvr>
                                        <p:cTn id="7" dur="500" fill="hold"/>
                                        <p:tgtEl>
                                          <p:spTgt spid="79670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96705"/>
                                        </p:tgtEl>
                                        <p:attrNameLst>
                                          <p:attrName>ppt_y</p:attrName>
                                        </p:attrNameLst>
                                      </p:cBhvr>
                                      <p:tavLst>
                                        <p:tav tm="0">
                                          <p:val>
                                            <p:strVal val="#ppt_y"/>
                                          </p:val>
                                        </p:tav>
                                        <p:tav tm="100000">
                                          <p:val>
                                            <p:strVal val="#ppt_y"/>
                                          </p:val>
                                        </p:tav>
                                      </p:tavLst>
                                    </p:anim>
                                    <p:anim calcmode="lin" valueType="num">
                                      <p:cBhvr>
                                        <p:cTn id="9" dur="500" fill="hold"/>
                                        <p:tgtEl>
                                          <p:spTgt spid="79670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9670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96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796706"/>
                                        </p:tgtEl>
                                        <p:attrNameLst>
                                          <p:attrName>style.visibility</p:attrName>
                                        </p:attrNameLst>
                                      </p:cBhvr>
                                      <p:to>
                                        <p:strVal val="visible"/>
                                      </p:to>
                                    </p:set>
                                    <p:anim calcmode="lin" valueType="num">
                                      <p:cBhvr>
                                        <p:cTn id="16" dur="500" fill="hold"/>
                                        <p:tgtEl>
                                          <p:spTgt spid="796706"/>
                                        </p:tgtEl>
                                        <p:attrNameLst>
                                          <p:attrName>ppt_w</p:attrName>
                                        </p:attrNameLst>
                                      </p:cBhvr>
                                      <p:tavLst>
                                        <p:tav tm="0">
                                          <p:val>
                                            <p:fltVal val="0"/>
                                          </p:val>
                                        </p:tav>
                                        <p:tav tm="100000">
                                          <p:val>
                                            <p:strVal val="#ppt_w"/>
                                          </p:val>
                                        </p:tav>
                                      </p:tavLst>
                                    </p:anim>
                                    <p:anim calcmode="lin" valueType="num">
                                      <p:cBhvr>
                                        <p:cTn id="17" dur="500" fill="hold"/>
                                        <p:tgtEl>
                                          <p:spTgt spid="796706"/>
                                        </p:tgtEl>
                                        <p:attrNameLst>
                                          <p:attrName>ppt_h</p:attrName>
                                        </p:attrNameLst>
                                      </p:cBhvr>
                                      <p:tavLst>
                                        <p:tav tm="0">
                                          <p:val>
                                            <p:fltVal val="0"/>
                                          </p:val>
                                        </p:tav>
                                        <p:tav tm="100000">
                                          <p:val>
                                            <p:strVal val="#ppt_h"/>
                                          </p:val>
                                        </p:tav>
                                      </p:tavLst>
                                    </p:anim>
                                  </p:child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796710"/>
                                        </p:tgtEl>
                                        <p:attrNameLst>
                                          <p:attrName>style.visibility</p:attrName>
                                        </p:attrNameLst>
                                      </p:cBhvr>
                                      <p:to>
                                        <p:strVal val="visible"/>
                                      </p:to>
                                    </p:set>
                                    <p:anim calcmode="lin" valueType="num">
                                      <p:cBhvr>
                                        <p:cTn id="21" dur="500" fill="hold"/>
                                        <p:tgtEl>
                                          <p:spTgt spid="796710"/>
                                        </p:tgtEl>
                                        <p:attrNameLst>
                                          <p:attrName>ppt_w</p:attrName>
                                        </p:attrNameLst>
                                      </p:cBhvr>
                                      <p:tavLst>
                                        <p:tav tm="0">
                                          <p:val>
                                            <p:fltVal val="0"/>
                                          </p:val>
                                        </p:tav>
                                        <p:tav tm="100000">
                                          <p:val>
                                            <p:strVal val="#ppt_w"/>
                                          </p:val>
                                        </p:tav>
                                      </p:tavLst>
                                    </p:anim>
                                    <p:anim calcmode="lin" valueType="num">
                                      <p:cBhvr>
                                        <p:cTn id="22" dur="500" fill="hold"/>
                                        <p:tgtEl>
                                          <p:spTgt spid="796710"/>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000"/>
                            </p:stCondLst>
                            <p:childTnLst>
                              <p:par>
                                <p:cTn id="24" presetID="23" presetClass="entr" presetSubtype="16" fill="hold" nodeType="afterEffect">
                                  <p:stCondLst>
                                    <p:cond delay="0"/>
                                  </p:stCondLst>
                                  <p:childTnLst>
                                    <p:set>
                                      <p:cBhvr>
                                        <p:cTn id="25" dur="1" fill="hold">
                                          <p:stCondLst>
                                            <p:cond delay="0"/>
                                          </p:stCondLst>
                                        </p:cTn>
                                        <p:tgtEl>
                                          <p:spTgt spid="796711"/>
                                        </p:tgtEl>
                                        <p:attrNameLst>
                                          <p:attrName>style.visibility</p:attrName>
                                        </p:attrNameLst>
                                      </p:cBhvr>
                                      <p:to>
                                        <p:strVal val="visible"/>
                                      </p:to>
                                    </p:set>
                                    <p:anim calcmode="lin" valueType="num">
                                      <p:cBhvr>
                                        <p:cTn id="26" dur="500" fill="hold"/>
                                        <p:tgtEl>
                                          <p:spTgt spid="796711"/>
                                        </p:tgtEl>
                                        <p:attrNameLst>
                                          <p:attrName>ppt_w</p:attrName>
                                        </p:attrNameLst>
                                      </p:cBhvr>
                                      <p:tavLst>
                                        <p:tav tm="0">
                                          <p:val>
                                            <p:fltVal val="0"/>
                                          </p:val>
                                        </p:tav>
                                        <p:tav tm="100000">
                                          <p:val>
                                            <p:strVal val="#ppt_w"/>
                                          </p:val>
                                        </p:tav>
                                      </p:tavLst>
                                    </p:anim>
                                    <p:anim calcmode="lin" valueType="num">
                                      <p:cBhvr>
                                        <p:cTn id="27" dur="500" fill="hold"/>
                                        <p:tgtEl>
                                          <p:spTgt spid="796711"/>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96707"/>
                                        </p:tgtEl>
                                        <p:attrNameLst>
                                          <p:attrName>style.visibility</p:attrName>
                                        </p:attrNameLst>
                                      </p:cBhvr>
                                      <p:to>
                                        <p:strVal val="visible"/>
                                      </p:to>
                                    </p:set>
                                    <p:animEffect transition="in" filter="slide(fromBottom)">
                                      <p:cBhvr>
                                        <p:cTn id="32" dur="500"/>
                                        <p:tgtEl>
                                          <p:spTgt spid="7967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6" presetClass="entr" presetSubtype="0" fill="hold" grpId="0" nodeType="clickEffect">
                                  <p:stCondLst>
                                    <p:cond delay="0"/>
                                  </p:stCondLst>
                                  <p:iterate type="lt">
                                    <p:tmPct val="4000"/>
                                  </p:iterate>
                                  <p:childTnLst>
                                    <p:set>
                                      <p:cBhvr>
                                        <p:cTn id="36" dur="1" fill="hold">
                                          <p:stCondLst>
                                            <p:cond delay="0"/>
                                          </p:stCondLst>
                                        </p:cTn>
                                        <p:tgtEl>
                                          <p:spTgt spid="796712"/>
                                        </p:tgtEl>
                                        <p:attrNameLst>
                                          <p:attrName>style.visibility</p:attrName>
                                        </p:attrNameLst>
                                      </p:cBhvr>
                                      <p:to>
                                        <p:strVal val="visible"/>
                                      </p:to>
                                    </p:set>
                                    <p:anim by="(-#ppt_w*2)" calcmode="lin" valueType="num">
                                      <p:cBhvr rctx="PPT">
                                        <p:cTn id="37" dur="500" autoRev="1" fill="hold">
                                          <p:stCondLst>
                                            <p:cond delay="0"/>
                                          </p:stCondLst>
                                        </p:cTn>
                                        <p:tgtEl>
                                          <p:spTgt spid="796712"/>
                                        </p:tgtEl>
                                        <p:attrNameLst>
                                          <p:attrName>ppt_w</p:attrName>
                                        </p:attrNameLst>
                                      </p:cBhvr>
                                    </p:anim>
                                    <p:anim by="(#ppt_w*0.50)" calcmode="lin" valueType="num">
                                      <p:cBhvr>
                                        <p:cTn id="38" dur="500" decel="50000" autoRev="1" fill="hold">
                                          <p:stCondLst>
                                            <p:cond delay="0"/>
                                          </p:stCondLst>
                                        </p:cTn>
                                        <p:tgtEl>
                                          <p:spTgt spid="796712"/>
                                        </p:tgtEl>
                                        <p:attrNameLst>
                                          <p:attrName>ppt_x</p:attrName>
                                        </p:attrNameLst>
                                      </p:cBhvr>
                                    </p:anim>
                                    <p:anim from="(-#ppt_h/2)" to="(#ppt_y)" calcmode="lin" valueType="num">
                                      <p:cBhvr>
                                        <p:cTn id="39" dur="1000" fill="hold">
                                          <p:stCondLst>
                                            <p:cond delay="0"/>
                                          </p:stCondLst>
                                        </p:cTn>
                                        <p:tgtEl>
                                          <p:spTgt spid="796712"/>
                                        </p:tgtEl>
                                        <p:attrNameLst>
                                          <p:attrName>ppt_y</p:attrName>
                                        </p:attrNameLst>
                                      </p:cBhvr>
                                    </p:anim>
                                    <p:animRot by="21600000">
                                      <p:cBhvr>
                                        <p:cTn id="40" dur="1000" fill="hold">
                                          <p:stCondLst>
                                            <p:cond delay="0"/>
                                          </p:stCondLst>
                                        </p:cTn>
                                        <p:tgtEl>
                                          <p:spTgt spid="796712"/>
                                        </p:tgtEl>
                                        <p:attrNameLst>
                                          <p:attrName>r</p:attrName>
                                        </p:attrNameLst>
                                      </p:cBhvr>
                                    </p:animRo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796674"/>
                                        </p:tgtEl>
                                        <p:attrNameLst>
                                          <p:attrName>style.visibility</p:attrName>
                                        </p:attrNameLst>
                                      </p:cBhvr>
                                      <p:to>
                                        <p:strVal val="visible"/>
                                      </p:to>
                                    </p:set>
                                    <p:animEffect transition="in" filter="dissolve">
                                      <p:cBhvr>
                                        <p:cTn id="45" dur="500"/>
                                        <p:tgtEl>
                                          <p:spTgt spid="79667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796695"/>
                                        </p:tgtEl>
                                        <p:attrNameLst>
                                          <p:attrName>style.visibility</p:attrName>
                                        </p:attrNameLst>
                                      </p:cBhvr>
                                      <p:to>
                                        <p:strVal val="visible"/>
                                      </p:to>
                                    </p:set>
                                    <p:animEffect transition="in" filter="wipe(up)">
                                      <p:cBhvr>
                                        <p:cTn id="50" dur="500"/>
                                        <p:tgtEl>
                                          <p:spTgt spid="7966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5" presetClass="entr" presetSubtype="0" fill="hold" grpId="0" nodeType="clickEffect">
                                  <p:stCondLst>
                                    <p:cond delay="0"/>
                                  </p:stCondLst>
                                  <p:iterate type="lt">
                                    <p:tmPct val="2000"/>
                                  </p:iterate>
                                  <p:childTnLst>
                                    <p:set>
                                      <p:cBhvr>
                                        <p:cTn id="54" dur="1" fill="hold">
                                          <p:stCondLst>
                                            <p:cond delay="0"/>
                                          </p:stCondLst>
                                        </p:cTn>
                                        <p:tgtEl>
                                          <p:spTgt spid="796713"/>
                                        </p:tgtEl>
                                        <p:attrNameLst>
                                          <p:attrName>style.visibility</p:attrName>
                                        </p:attrNameLst>
                                      </p:cBhvr>
                                      <p:to>
                                        <p:strVal val="visible"/>
                                      </p:to>
                                    </p:set>
                                    <p:animEffect transition="in" filter="fade">
                                      <p:cBhvr>
                                        <p:cTn id="55" dur="2000"/>
                                        <p:tgtEl>
                                          <p:spTgt spid="796713"/>
                                        </p:tgtEl>
                                      </p:cBhvr>
                                    </p:animEffect>
                                    <p:anim calcmode="lin" valueType="num">
                                      <p:cBhvr>
                                        <p:cTn id="56" dur="2000" fill="hold"/>
                                        <p:tgtEl>
                                          <p:spTgt spid="796713"/>
                                        </p:tgtEl>
                                        <p:attrNameLst>
                                          <p:attrName>style.rotation</p:attrName>
                                        </p:attrNameLst>
                                      </p:cBhvr>
                                      <p:tavLst>
                                        <p:tav tm="0">
                                          <p:val>
                                            <p:fltVal val="720"/>
                                          </p:val>
                                        </p:tav>
                                        <p:tav tm="100000">
                                          <p:val>
                                            <p:fltVal val="0"/>
                                          </p:val>
                                        </p:tav>
                                      </p:tavLst>
                                    </p:anim>
                                    <p:anim calcmode="lin" valueType="num">
                                      <p:cBhvr>
                                        <p:cTn id="57" dur="2000" fill="hold"/>
                                        <p:tgtEl>
                                          <p:spTgt spid="796713"/>
                                        </p:tgtEl>
                                        <p:attrNameLst>
                                          <p:attrName>ppt_h</p:attrName>
                                        </p:attrNameLst>
                                      </p:cBhvr>
                                      <p:tavLst>
                                        <p:tav tm="0">
                                          <p:val>
                                            <p:fltVal val="0"/>
                                          </p:val>
                                        </p:tav>
                                        <p:tav tm="100000">
                                          <p:val>
                                            <p:strVal val="#ppt_h"/>
                                          </p:val>
                                        </p:tav>
                                      </p:tavLst>
                                    </p:anim>
                                    <p:anim calcmode="lin" valueType="num">
                                      <p:cBhvr>
                                        <p:cTn id="58" dur="2000" fill="hold"/>
                                        <p:tgtEl>
                                          <p:spTgt spid="79671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705" grpId="0"/>
      <p:bldP spid="796712" grpId="0"/>
      <p:bldP spid="7967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ext Box 33"/>
          <p:cNvSpPr txBox="1">
            <a:spLocks noChangeArrowheads="1"/>
          </p:cNvSpPr>
          <p:nvPr/>
        </p:nvSpPr>
        <p:spPr bwMode="auto">
          <a:xfrm>
            <a:off x="2286000" y="762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称概率函数</a:t>
            </a:r>
          </a:p>
        </p:txBody>
      </p:sp>
      <p:graphicFrame>
        <p:nvGraphicFramePr>
          <p:cNvPr id="20483" name="Object 34"/>
          <p:cNvGraphicFramePr>
            <a:graphicFrameLocks noChangeAspect="1"/>
          </p:cNvGraphicFramePr>
          <p:nvPr/>
        </p:nvGraphicFramePr>
        <p:xfrm>
          <a:off x="3302000" y="1371600"/>
          <a:ext cx="2908300" cy="419100"/>
        </p:xfrm>
        <a:graphic>
          <a:graphicData uri="http://schemas.openxmlformats.org/presentationml/2006/ole">
            <mc:AlternateContent xmlns:mc="http://schemas.openxmlformats.org/markup-compatibility/2006">
              <mc:Choice xmlns:v="urn:schemas-microsoft-com:vml" Requires="v">
                <p:oleObj spid="_x0000_s10290" name="公式" r:id="rId4" imgW="2876490" imgH="390594" progId="Equation.3">
                  <p:embed/>
                </p:oleObj>
              </mc:Choice>
              <mc:Fallback>
                <p:oleObj name="公式" r:id="rId4" imgW="2876490" imgH="390594" progId="Equation.3">
                  <p:embed/>
                  <p:pic>
                    <p:nvPicPr>
                      <p:cNvPr id="20483"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0" y="1371600"/>
                        <a:ext cx="290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4" name="Group 35"/>
          <p:cNvGrpSpPr>
            <a:grpSpLocks/>
          </p:cNvGrpSpPr>
          <p:nvPr/>
        </p:nvGrpSpPr>
        <p:grpSpPr bwMode="auto">
          <a:xfrm>
            <a:off x="2286000" y="1828803"/>
            <a:ext cx="7086600" cy="461963"/>
            <a:chOff x="672" y="1104"/>
            <a:chExt cx="4464" cy="291"/>
          </a:xfrm>
        </p:grpSpPr>
        <p:sp>
          <p:nvSpPr>
            <p:cNvPr id="20495" name="Text Box 36"/>
            <p:cNvSpPr txBox="1">
              <a:spLocks noChangeArrowheads="1"/>
            </p:cNvSpPr>
            <p:nvPr/>
          </p:nvSpPr>
          <p:spPr bwMode="auto">
            <a:xfrm>
              <a:off x="672" y="1104"/>
              <a:ext cx="44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为二维离散型随机变量           的</a:t>
              </a:r>
              <a:r>
                <a:rPr lang="en-US" altLang="zh-CN"/>
                <a:t>(</a:t>
              </a:r>
              <a:r>
                <a:rPr lang="zh-CN" altLang="en-US">
                  <a:solidFill>
                    <a:srgbClr val="0000CC"/>
                  </a:solidFill>
                </a:rPr>
                <a:t>联合</a:t>
              </a:r>
              <a:r>
                <a:rPr lang="en-US" altLang="zh-CN">
                  <a:solidFill>
                    <a:srgbClr val="0000CC"/>
                  </a:solidFill>
                </a:rPr>
                <a:t>)</a:t>
              </a:r>
              <a:r>
                <a:rPr lang="zh-CN" altLang="en-US">
                  <a:solidFill>
                    <a:srgbClr val="0000CC"/>
                  </a:solidFill>
                </a:rPr>
                <a:t>概率分布</a:t>
              </a:r>
              <a:r>
                <a:rPr lang="en-US" altLang="zh-CN"/>
                <a:t>(</a:t>
              </a:r>
              <a:r>
                <a:rPr lang="zh-CN" altLang="en-US"/>
                <a:t>律</a:t>
              </a:r>
              <a:r>
                <a:rPr lang="en-US" altLang="zh-CN"/>
                <a:t>).</a:t>
              </a:r>
            </a:p>
          </p:txBody>
        </p:sp>
        <p:graphicFrame>
          <p:nvGraphicFramePr>
            <p:cNvPr id="20496" name="Object 37"/>
            <p:cNvGraphicFramePr>
              <a:graphicFrameLocks noChangeAspect="1"/>
            </p:cNvGraphicFramePr>
            <p:nvPr/>
          </p:nvGraphicFramePr>
          <p:xfrm>
            <a:off x="2648" y="1152"/>
            <a:ext cx="528" cy="216"/>
          </p:xfrm>
          <a:graphic>
            <a:graphicData uri="http://schemas.openxmlformats.org/presentationml/2006/ole">
              <mc:AlternateContent xmlns:mc="http://schemas.openxmlformats.org/markup-compatibility/2006">
                <mc:Choice xmlns:v="urn:schemas-microsoft-com:vml" Requires="v">
                  <p:oleObj spid="_x0000_s10291" name="公式" r:id="rId6" imgW="837836" imgH="342751" progId="Equation.3">
                    <p:embed/>
                  </p:oleObj>
                </mc:Choice>
                <mc:Fallback>
                  <p:oleObj name="公式" r:id="rId6" imgW="837836" imgH="342751" progId="Equation.3">
                    <p:embed/>
                    <p:pic>
                      <p:nvPicPr>
                        <p:cNvPr id="20496"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8" y="1152"/>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5" name="Object 38"/>
          <p:cNvGraphicFramePr>
            <a:graphicFrameLocks noChangeAspect="1"/>
          </p:cNvGraphicFramePr>
          <p:nvPr/>
        </p:nvGraphicFramePr>
        <p:xfrm>
          <a:off x="6400800" y="1447800"/>
          <a:ext cx="1968500" cy="330200"/>
        </p:xfrm>
        <a:graphic>
          <a:graphicData uri="http://schemas.openxmlformats.org/presentationml/2006/ole">
            <mc:AlternateContent xmlns:mc="http://schemas.openxmlformats.org/markup-compatibility/2006">
              <mc:Choice xmlns:v="urn:schemas-microsoft-com:vml" Requires="v">
                <p:oleObj spid="_x0000_s10292" name="公式" r:id="rId8" imgW="1968500" imgH="330200" progId="Equation.3">
                  <p:embed/>
                </p:oleObj>
              </mc:Choice>
              <mc:Fallback>
                <p:oleObj name="公式" r:id="rId8" imgW="1968500" imgH="330200" progId="Equation.3">
                  <p:embed/>
                  <p:pic>
                    <p:nvPicPr>
                      <p:cNvPr id="20485"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1447800"/>
                        <a:ext cx="1968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9"/>
          <p:cNvGraphicFramePr>
            <a:graphicFrameLocks noChangeAspect="1"/>
          </p:cNvGraphicFramePr>
          <p:nvPr/>
        </p:nvGraphicFramePr>
        <p:xfrm>
          <a:off x="8382000" y="1447800"/>
          <a:ext cx="1981200" cy="342900"/>
        </p:xfrm>
        <a:graphic>
          <a:graphicData uri="http://schemas.openxmlformats.org/presentationml/2006/ole">
            <mc:AlternateContent xmlns:mc="http://schemas.openxmlformats.org/markup-compatibility/2006">
              <mc:Choice xmlns:v="urn:schemas-microsoft-com:vml" Requires="v">
                <p:oleObj spid="_x0000_s10293" name="公式" r:id="rId10" imgW="1981200" imgH="342900" progId="Equation.3">
                  <p:embed/>
                </p:oleObj>
              </mc:Choice>
              <mc:Fallback>
                <p:oleObj name="公式" r:id="rId10" imgW="1981200" imgH="342900" progId="Equation.3">
                  <p:embed/>
                  <p:pic>
                    <p:nvPicPr>
                      <p:cNvPr id="20486"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0" y="1447800"/>
                        <a:ext cx="198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40"/>
          <p:cNvSpPr txBox="1">
            <a:spLocks noChangeArrowheads="1"/>
          </p:cNvSpPr>
          <p:nvPr/>
        </p:nvSpPr>
        <p:spPr bwMode="auto">
          <a:xfrm>
            <a:off x="2362200" y="2286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或列表为</a:t>
            </a:r>
          </a:p>
        </p:txBody>
      </p:sp>
      <p:sp>
        <p:nvSpPr>
          <p:cNvPr id="20488" name="Text Box 41"/>
          <p:cNvSpPr txBox="1">
            <a:spLocks noChangeArrowheads="1"/>
          </p:cNvSpPr>
          <p:nvPr/>
        </p:nvSpPr>
        <p:spPr bwMode="auto">
          <a:xfrm>
            <a:off x="3886201" y="2286001"/>
            <a:ext cx="4102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a:t>
            </a:r>
            <a:r>
              <a:rPr lang="zh-CN" altLang="en-US"/>
              <a:t>概率分布也称为</a:t>
            </a:r>
            <a:r>
              <a:rPr lang="zh-CN" altLang="en-US">
                <a:solidFill>
                  <a:srgbClr val="0000CC"/>
                </a:solidFill>
              </a:rPr>
              <a:t>联合分布列</a:t>
            </a:r>
            <a:r>
              <a:rPr lang="en-US" altLang="zh-CN"/>
              <a:t>)</a:t>
            </a:r>
          </a:p>
        </p:txBody>
      </p:sp>
      <p:sp>
        <p:nvSpPr>
          <p:cNvPr id="821290" name="Text Box 42"/>
          <p:cNvSpPr txBox="1">
            <a:spLocks noChangeArrowheads="1"/>
          </p:cNvSpPr>
          <p:nvPr/>
        </p:nvSpPr>
        <p:spPr bwMode="auto">
          <a:xfrm>
            <a:off x="2835275" y="39973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821291" name="Text Box 43"/>
          <p:cNvSpPr txBox="1">
            <a:spLocks noChangeArrowheads="1"/>
          </p:cNvSpPr>
          <p:nvPr/>
        </p:nvSpPr>
        <p:spPr bwMode="auto">
          <a:xfrm>
            <a:off x="2852738" y="47752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(2)</a:t>
            </a:r>
          </a:p>
        </p:txBody>
      </p:sp>
      <p:graphicFrame>
        <p:nvGraphicFramePr>
          <p:cNvPr id="821292" name="Object 44"/>
          <p:cNvGraphicFramePr>
            <a:graphicFrameLocks noChangeAspect="1"/>
          </p:cNvGraphicFramePr>
          <p:nvPr/>
        </p:nvGraphicFramePr>
        <p:xfrm>
          <a:off x="3521075" y="4035425"/>
          <a:ext cx="850900" cy="419100"/>
        </p:xfrm>
        <a:graphic>
          <a:graphicData uri="http://schemas.openxmlformats.org/presentationml/2006/ole">
            <mc:AlternateContent xmlns:mc="http://schemas.openxmlformats.org/markup-compatibility/2006">
              <mc:Choice xmlns:v="urn:schemas-microsoft-com:vml" Requires="v">
                <p:oleObj spid="_x0000_s10294" name="公式" r:id="rId12" imgW="850531" imgH="418918" progId="Equation.3">
                  <p:embed/>
                </p:oleObj>
              </mc:Choice>
              <mc:Fallback>
                <p:oleObj name="公式" r:id="rId12" imgW="850531" imgH="418918" progId="Equation.3">
                  <p:embed/>
                  <p:pic>
                    <p:nvPicPr>
                      <p:cNvPr id="821292"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21075" y="4035425"/>
                        <a:ext cx="850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293" name="Object 45"/>
          <p:cNvGraphicFramePr>
            <a:graphicFrameLocks noChangeAspect="1"/>
          </p:cNvGraphicFramePr>
          <p:nvPr/>
        </p:nvGraphicFramePr>
        <p:xfrm>
          <a:off x="3521075" y="4759325"/>
          <a:ext cx="1460500" cy="635000"/>
        </p:xfrm>
        <a:graphic>
          <a:graphicData uri="http://schemas.openxmlformats.org/presentationml/2006/ole">
            <mc:AlternateContent xmlns:mc="http://schemas.openxmlformats.org/markup-compatibility/2006">
              <mc:Choice xmlns:v="urn:schemas-microsoft-com:vml" Requires="v">
                <p:oleObj spid="_x0000_s10295" name="公式" r:id="rId14" imgW="1459866" imgH="634725" progId="Equation.3">
                  <p:embed/>
                </p:oleObj>
              </mc:Choice>
              <mc:Fallback>
                <p:oleObj name="公式" r:id="rId14" imgW="1459866" imgH="634725" progId="Equation.3">
                  <p:embed/>
                  <p:pic>
                    <p:nvPicPr>
                      <p:cNvPr id="821293"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1075" y="4759325"/>
                        <a:ext cx="14605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94" name="Text Box 46"/>
          <p:cNvSpPr txBox="1">
            <a:spLocks noChangeArrowheads="1"/>
          </p:cNvSpPr>
          <p:nvPr/>
        </p:nvSpPr>
        <p:spPr bwMode="auto">
          <a:xfrm>
            <a:off x="2286001" y="3200400"/>
            <a:ext cx="2987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6600"/>
                </a:solidFill>
                <a:effectLst>
                  <a:outerShdw blurRad="38100" dist="38100" dir="2700000" algn="tl">
                    <a:srgbClr val="C0C0C0"/>
                  </a:outerShdw>
                </a:effectLst>
              </a:rPr>
              <a:t>3</a:t>
            </a:r>
            <a:r>
              <a:rPr lang="zh-CN" altLang="en-US">
                <a:solidFill>
                  <a:srgbClr val="FF6600"/>
                </a:solidFill>
                <a:effectLst>
                  <a:outerShdw blurRad="38100" dist="38100" dir="2700000" algn="tl">
                    <a:srgbClr val="C0C0C0"/>
                  </a:outerShdw>
                </a:effectLst>
              </a:rPr>
              <a:t>、概率分布的性质</a:t>
            </a:r>
          </a:p>
        </p:txBody>
      </p:sp>
      <p:pic>
        <p:nvPicPr>
          <p:cNvPr id="20494" name="Picture 47" descr="j01953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7201" y="4495801"/>
            <a:ext cx="17954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2681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21294"/>
                                        </p:tgtEl>
                                        <p:attrNameLst>
                                          <p:attrName>style.visibility</p:attrName>
                                        </p:attrNameLst>
                                      </p:cBhvr>
                                      <p:to>
                                        <p:strVal val="visible"/>
                                      </p:to>
                                    </p:set>
                                    <p:anim calcmode="lin" valueType="num">
                                      <p:cBhvr>
                                        <p:cTn id="7" dur="500" fill="hold"/>
                                        <p:tgtEl>
                                          <p:spTgt spid="821294"/>
                                        </p:tgtEl>
                                        <p:attrNameLst>
                                          <p:attrName>ppt_w</p:attrName>
                                        </p:attrNameLst>
                                      </p:cBhvr>
                                      <p:tavLst>
                                        <p:tav tm="0">
                                          <p:val>
                                            <p:fltVal val="0"/>
                                          </p:val>
                                        </p:tav>
                                        <p:tav tm="100000">
                                          <p:val>
                                            <p:strVal val="#ppt_w"/>
                                          </p:val>
                                        </p:tav>
                                      </p:tavLst>
                                    </p:anim>
                                    <p:anim calcmode="lin" valueType="num">
                                      <p:cBhvr>
                                        <p:cTn id="8" dur="500" fill="hold"/>
                                        <p:tgtEl>
                                          <p:spTgt spid="82129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21290"/>
                                        </p:tgtEl>
                                        <p:attrNameLst>
                                          <p:attrName>style.visibility</p:attrName>
                                        </p:attrNameLst>
                                      </p:cBhvr>
                                      <p:to>
                                        <p:strVal val="visible"/>
                                      </p:to>
                                    </p:set>
                                    <p:anim calcmode="lin" valueType="num">
                                      <p:cBhvr>
                                        <p:cTn id="13" dur="500" fill="hold"/>
                                        <p:tgtEl>
                                          <p:spTgt spid="821290"/>
                                        </p:tgtEl>
                                        <p:attrNameLst>
                                          <p:attrName>ppt_w</p:attrName>
                                        </p:attrNameLst>
                                      </p:cBhvr>
                                      <p:tavLst>
                                        <p:tav tm="0">
                                          <p:val>
                                            <p:fltVal val="0"/>
                                          </p:val>
                                        </p:tav>
                                        <p:tav tm="100000">
                                          <p:val>
                                            <p:strVal val="#ppt_w"/>
                                          </p:val>
                                        </p:tav>
                                      </p:tavLst>
                                    </p:anim>
                                    <p:anim calcmode="lin" valueType="num">
                                      <p:cBhvr>
                                        <p:cTn id="14" dur="500" fill="hold"/>
                                        <p:tgtEl>
                                          <p:spTgt spid="82129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821292"/>
                                        </p:tgtEl>
                                        <p:attrNameLst>
                                          <p:attrName>style.visibility</p:attrName>
                                        </p:attrNameLst>
                                      </p:cBhvr>
                                      <p:to>
                                        <p:strVal val="visible"/>
                                      </p:to>
                                    </p:set>
                                    <p:anim calcmode="lin" valueType="num">
                                      <p:cBhvr>
                                        <p:cTn id="18" dur="500" fill="hold"/>
                                        <p:tgtEl>
                                          <p:spTgt spid="821292"/>
                                        </p:tgtEl>
                                        <p:attrNameLst>
                                          <p:attrName>ppt_w</p:attrName>
                                        </p:attrNameLst>
                                      </p:cBhvr>
                                      <p:tavLst>
                                        <p:tav tm="0">
                                          <p:val>
                                            <p:fltVal val="0"/>
                                          </p:val>
                                        </p:tav>
                                        <p:tav tm="100000">
                                          <p:val>
                                            <p:strVal val="#ppt_w"/>
                                          </p:val>
                                        </p:tav>
                                      </p:tavLst>
                                    </p:anim>
                                    <p:anim calcmode="lin" valueType="num">
                                      <p:cBhvr>
                                        <p:cTn id="19" dur="500" fill="hold"/>
                                        <p:tgtEl>
                                          <p:spTgt spid="82129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821291"/>
                                        </p:tgtEl>
                                        <p:attrNameLst>
                                          <p:attrName>style.visibility</p:attrName>
                                        </p:attrNameLst>
                                      </p:cBhvr>
                                      <p:to>
                                        <p:strVal val="visible"/>
                                      </p:to>
                                    </p:set>
                                    <p:anim calcmode="lin" valueType="num">
                                      <p:cBhvr>
                                        <p:cTn id="24" dur="500" fill="hold"/>
                                        <p:tgtEl>
                                          <p:spTgt spid="821291"/>
                                        </p:tgtEl>
                                        <p:attrNameLst>
                                          <p:attrName>ppt_w</p:attrName>
                                        </p:attrNameLst>
                                      </p:cBhvr>
                                      <p:tavLst>
                                        <p:tav tm="0">
                                          <p:val>
                                            <p:fltVal val="0"/>
                                          </p:val>
                                        </p:tav>
                                        <p:tav tm="100000">
                                          <p:val>
                                            <p:strVal val="#ppt_w"/>
                                          </p:val>
                                        </p:tav>
                                      </p:tavLst>
                                    </p:anim>
                                    <p:anim calcmode="lin" valueType="num">
                                      <p:cBhvr>
                                        <p:cTn id="25" dur="500" fill="hold"/>
                                        <p:tgtEl>
                                          <p:spTgt spid="821291"/>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3" presetClass="entr" presetSubtype="16" fill="hold" nodeType="afterEffect">
                                  <p:stCondLst>
                                    <p:cond delay="0"/>
                                  </p:stCondLst>
                                  <p:childTnLst>
                                    <p:set>
                                      <p:cBhvr>
                                        <p:cTn id="28" dur="1" fill="hold">
                                          <p:stCondLst>
                                            <p:cond delay="0"/>
                                          </p:stCondLst>
                                        </p:cTn>
                                        <p:tgtEl>
                                          <p:spTgt spid="821293"/>
                                        </p:tgtEl>
                                        <p:attrNameLst>
                                          <p:attrName>style.visibility</p:attrName>
                                        </p:attrNameLst>
                                      </p:cBhvr>
                                      <p:to>
                                        <p:strVal val="visible"/>
                                      </p:to>
                                    </p:set>
                                    <p:anim calcmode="lin" valueType="num">
                                      <p:cBhvr>
                                        <p:cTn id="29" dur="500" fill="hold"/>
                                        <p:tgtEl>
                                          <p:spTgt spid="821293"/>
                                        </p:tgtEl>
                                        <p:attrNameLst>
                                          <p:attrName>ppt_w</p:attrName>
                                        </p:attrNameLst>
                                      </p:cBhvr>
                                      <p:tavLst>
                                        <p:tav tm="0">
                                          <p:val>
                                            <p:fltVal val="0"/>
                                          </p:val>
                                        </p:tav>
                                        <p:tav tm="100000">
                                          <p:val>
                                            <p:strVal val="#ppt_w"/>
                                          </p:val>
                                        </p:tav>
                                      </p:tavLst>
                                    </p:anim>
                                    <p:anim calcmode="lin" valueType="num">
                                      <p:cBhvr>
                                        <p:cTn id="30" dur="500" fill="hold"/>
                                        <p:tgtEl>
                                          <p:spTgt spid="8212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90" grpId="0"/>
      <p:bldP spid="821291" grpId="0"/>
      <p:bldP spid="82129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6924" name="Text Box 12"/>
          <p:cNvSpPr txBox="1">
            <a:spLocks noChangeArrowheads="1"/>
          </p:cNvSpPr>
          <p:nvPr/>
        </p:nvSpPr>
        <p:spPr bwMode="auto">
          <a:xfrm>
            <a:off x="1981200" y="762000"/>
            <a:ext cx="502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6600"/>
                </a:solidFill>
                <a:effectLst>
                  <a:outerShdw blurRad="38100" dist="38100" dir="2700000" algn="tl">
                    <a:srgbClr val="C0C0C0"/>
                  </a:outerShdw>
                </a:effectLst>
              </a:rPr>
              <a:t>4</a:t>
            </a:r>
            <a:r>
              <a:rPr lang="zh-CN" altLang="en-US">
                <a:solidFill>
                  <a:srgbClr val="FF6600"/>
                </a:solidFill>
                <a:effectLst>
                  <a:outerShdw blurRad="38100" dist="38100" dir="2700000" algn="tl">
                    <a:srgbClr val="C0C0C0"/>
                  </a:outerShdw>
                </a:effectLst>
              </a:rPr>
              <a:t>、二维离散型随机变量的分布函数</a:t>
            </a:r>
          </a:p>
        </p:txBody>
      </p:sp>
      <p:graphicFrame>
        <p:nvGraphicFramePr>
          <p:cNvPr id="806925" name="Object 13"/>
          <p:cNvGraphicFramePr>
            <a:graphicFrameLocks noChangeAspect="1"/>
          </p:cNvGraphicFramePr>
          <p:nvPr/>
        </p:nvGraphicFramePr>
        <p:xfrm>
          <a:off x="2844800" y="1981200"/>
          <a:ext cx="2908300" cy="419100"/>
        </p:xfrm>
        <a:graphic>
          <a:graphicData uri="http://schemas.openxmlformats.org/presentationml/2006/ole">
            <mc:AlternateContent xmlns:mc="http://schemas.openxmlformats.org/markup-compatibility/2006">
              <mc:Choice xmlns:v="urn:schemas-microsoft-com:vml" Requires="v">
                <p:oleObj spid="_x0000_s11322" name="公式" r:id="rId4" imgW="2908300" imgH="419100" progId="Equation.3">
                  <p:embed/>
                </p:oleObj>
              </mc:Choice>
              <mc:Fallback>
                <p:oleObj name="公式" r:id="rId4" imgW="2908300" imgH="419100" progId="Equation.3">
                  <p:embed/>
                  <p:pic>
                    <p:nvPicPr>
                      <p:cNvPr id="80692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800" y="1981200"/>
                        <a:ext cx="290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6926" name="Group 14"/>
          <p:cNvGrpSpPr>
            <a:grpSpLocks/>
          </p:cNvGrpSpPr>
          <p:nvPr/>
        </p:nvGrpSpPr>
        <p:grpSpPr bwMode="auto">
          <a:xfrm>
            <a:off x="2362200" y="1371603"/>
            <a:ext cx="6599238" cy="461963"/>
            <a:chOff x="672" y="1104"/>
            <a:chExt cx="4157" cy="291"/>
          </a:xfrm>
        </p:grpSpPr>
        <p:sp>
          <p:nvSpPr>
            <p:cNvPr id="21518" name="Text Box 15"/>
            <p:cNvSpPr txBox="1">
              <a:spLocks noChangeArrowheads="1"/>
            </p:cNvSpPr>
            <p:nvPr/>
          </p:nvSpPr>
          <p:spPr bwMode="auto">
            <a:xfrm>
              <a:off x="672" y="1104"/>
              <a:ext cx="41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设二维离散型随机变量           的联合</a:t>
              </a:r>
              <a:r>
                <a:rPr lang="zh-CN" altLang="en-US">
                  <a:solidFill>
                    <a:srgbClr val="3333FF"/>
                  </a:solidFill>
                </a:rPr>
                <a:t>概率分布</a:t>
              </a:r>
              <a:r>
                <a:rPr lang="zh-CN" altLang="en-US"/>
                <a:t>为</a:t>
              </a:r>
            </a:p>
          </p:txBody>
        </p:sp>
        <p:graphicFrame>
          <p:nvGraphicFramePr>
            <p:cNvPr id="21519" name="Object 16"/>
            <p:cNvGraphicFramePr>
              <a:graphicFrameLocks noChangeAspect="1"/>
            </p:cNvGraphicFramePr>
            <p:nvPr/>
          </p:nvGraphicFramePr>
          <p:xfrm>
            <a:off x="2648" y="1152"/>
            <a:ext cx="528" cy="216"/>
          </p:xfrm>
          <a:graphic>
            <a:graphicData uri="http://schemas.openxmlformats.org/presentationml/2006/ole">
              <mc:AlternateContent xmlns:mc="http://schemas.openxmlformats.org/markup-compatibility/2006">
                <mc:Choice xmlns:v="urn:schemas-microsoft-com:vml" Requires="v">
                  <p:oleObj spid="_x0000_s11323" name="公式" r:id="rId6" imgW="837836" imgH="342751" progId="Equation.3">
                    <p:embed/>
                  </p:oleObj>
                </mc:Choice>
                <mc:Fallback>
                  <p:oleObj name="公式" r:id="rId6" imgW="837836" imgH="342751" progId="Equation.3">
                    <p:embed/>
                    <p:pic>
                      <p:nvPicPr>
                        <p:cNvPr id="21519"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8" y="1152"/>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6929" name="Object 17"/>
          <p:cNvGraphicFramePr>
            <a:graphicFrameLocks noChangeAspect="1"/>
          </p:cNvGraphicFramePr>
          <p:nvPr/>
        </p:nvGraphicFramePr>
        <p:xfrm>
          <a:off x="5943600" y="2057400"/>
          <a:ext cx="1968500" cy="330200"/>
        </p:xfrm>
        <a:graphic>
          <a:graphicData uri="http://schemas.openxmlformats.org/presentationml/2006/ole">
            <mc:AlternateContent xmlns:mc="http://schemas.openxmlformats.org/markup-compatibility/2006">
              <mc:Choice xmlns:v="urn:schemas-microsoft-com:vml" Requires="v">
                <p:oleObj spid="_x0000_s11324" name="公式" r:id="rId8" imgW="1968500" imgH="330200" progId="Equation.3">
                  <p:embed/>
                </p:oleObj>
              </mc:Choice>
              <mc:Fallback>
                <p:oleObj name="公式" r:id="rId8" imgW="1968500" imgH="330200" progId="Equation.3">
                  <p:embed/>
                  <p:pic>
                    <p:nvPicPr>
                      <p:cNvPr id="80692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2057400"/>
                        <a:ext cx="1968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6930" name="Object 18"/>
          <p:cNvGraphicFramePr>
            <a:graphicFrameLocks noChangeAspect="1"/>
          </p:cNvGraphicFramePr>
          <p:nvPr/>
        </p:nvGraphicFramePr>
        <p:xfrm>
          <a:off x="7924800" y="2057400"/>
          <a:ext cx="1981200" cy="342900"/>
        </p:xfrm>
        <a:graphic>
          <a:graphicData uri="http://schemas.openxmlformats.org/presentationml/2006/ole">
            <mc:AlternateContent xmlns:mc="http://schemas.openxmlformats.org/markup-compatibility/2006">
              <mc:Choice xmlns:v="urn:schemas-microsoft-com:vml" Requires="v">
                <p:oleObj spid="_x0000_s11325" name="公式" r:id="rId10" imgW="1981200" imgH="342900" progId="Equation.3">
                  <p:embed/>
                </p:oleObj>
              </mc:Choice>
              <mc:Fallback>
                <p:oleObj name="公式" r:id="rId10" imgW="1981200" imgH="342900" progId="Equation.3">
                  <p:embed/>
                  <p:pic>
                    <p:nvPicPr>
                      <p:cNvPr id="80693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24800" y="2057400"/>
                        <a:ext cx="198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6931" name="Text Box 19"/>
          <p:cNvSpPr txBox="1">
            <a:spLocks noChangeArrowheads="1"/>
          </p:cNvSpPr>
          <p:nvPr/>
        </p:nvSpPr>
        <p:spPr bwMode="auto">
          <a:xfrm>
            <a:off x="2362200" y="25908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则有</a:t>
            </a:r>
          </a:p>
        </p:txBody>
      </p:sp>
      <p:graphicFrame>
        <p:nvGraphicFramePr>
          <p:cNvPr id="806932" name="Object 20"/>
          <p:cNvGraphicFramePr>
            <a:graphicFrameLocks noChangeAspect="1"/>
          </p:cNvGraphicFramePr>
          <p:nvPr/>
        </p:nvGraphicFramePr>
        <p:xfrm>
          <a:off x="3276600" y="2667000"/>
          <a:ext cx="2552700" cy="673100"/>
        </p:xfrm>
        <a:graphic>
          <a:graphicData uri="http://schemas.openxmlformats.org/presentationml/2006/ole">
            <mc:AlternateContent xmlns:mc="http://schemas.openxmlformats.org/markup-compatibility/2006">
              <mc:Choice xmlns:v="urn:schemas-microsoft-com:vml" Requires="v">
                <p:oleObj spid="_x0000_s11326" name="公式" r:id="rId12" imgW="2552700" imgH="673100" progId="Equation.3">
                  <p:embed/>
                </p:oleObj>
              </mc:Choice>
              <mc:Fallback>
                <p:oleObj name="公式" r:id="rId12" imgW="2552700" imgH="673100" progId="Equation.3">
                  <p:embed/>
                  <p:pic>
                    <p:nvPicPr>
                      <p:cNvPr id="806932"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2667000"/>
                        <a:ext cx="25527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6933" name="Rectangle 21"/>
          <p:cNvSpPr>
            <a:spLocks noChangeArrowheads="1"/>
          </p:cNvSpPr>
          <p:nvPr/>
        </p:nvSpPr>
        <p:spPr bwMode="auto">
          <a:xfrm>
            <a:off x="2286000" y="3962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进行的。</a:t>
            </a:r>
          </a:p>
        </p:txBody>
      </p:sp>
      <p:grpSp>
        <p:nvGrpSpPr>
          <p:cNvPr id="806934" name="Group 22"/>
          <p:cNvGrpSpPr>
            <a:grpSpLocks/>
          </p:cNvGrpSpPr>
          <p:nvPr/>
        </p:nvGrpSpPr>
        <p:grpSpPr bwMode="auto">
          <a:xfrm>
            <a:off x="2286001" y="3505200"/>
            <a:ext cx="7535863" cy="476250"/>
            <a:chOff x="720" y="3504"/>
            <a:chExt cx="4747" cy="300"/>
          </a:xfrm>
        </p:grpSpPr>
        <p:sp>
          <p:nvSpPr>
            <p:cNvPr id="21515" name="Text Box 23"/>
            <p:cNvSpPr txBox="1">
              <a:spLocks noChangeArrowheads="1"/>
            </p:cNvSpPr>
            <p:nvPr/>
          </p:nvSpPr>
          <p:spPr bwMode="auto">
            <a:xfrm>
              <a:off x="720" y="3504"/>
              <a:ext cx="47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这个求和式是对满足             及             的一切下标 </a:t>
              </a:r>
              <a:r>
                <a:rPr lang="en-US" altLang="zh-CN" i="1"/>
                <a:t>i </a:t>
              </a:r>
              <a:r>
                <a:rPr lang="zh-CN" altLang="en-US"/>
                <a:t>和 </a:t>
              </a:r>
              <a:r>
                <a:rPr lang="en-US" altLang="zh-CN" i="1"/>
                <a:t>j</a:t>
              </a:r>
              <a:endParaRPr lang="en-US" altLang="zh-CN"/>
            </a:p>
          </p:txBody>
        </p:sp>
        <p:graphicFrame>
          <p:nvGraphicFramePr>
            <p:cNvPr id="21516" name="Object 24"/>
            <p:cNvGraphicFramePr>
              <a:graphicFrameLocks noChangeAspect="1"/>
            </p:cNvGraphicFramePr>
            <p:nvPr/>
          </p:nvGraphicFramePr>
          <p:xfrm>
            <a:off x="2544" y="3552"/>
            <a:ext cx="520" cy="240"/>
          </p:xfrm>
          <a:graphic>
            <a:graphicData uri="http://schemas.openxmlformats.org/presentationml/2006/ole">
              <mc:AlternateContent xmlns:mc="http://schemas.openxmlformats.org/markup-compatibility/2006">
                <mc:Choice xmlns:v="urn:schemas-microsoft-com:vml" Requires="v">
                  <p:oleObj spid="_x0000_s11327" name="公式" r:id="rId14" imgW="825500" imgH="381000" progId="Equation.3">
                    <p:embed/>
                  </p:oleObj>
                </mc:Choice>
                <mc:Fallback>
                  <p:oleObj name="公式" r:id="rId14" imgW="825500" imgH="381000" progId="Equation.3">
                    <p:embed/>
                    <p:pic>
                      <p:nvPicPr>
                        <p:cNvPr id="21516"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4" y="3552"/>
                          <a:ext cx="5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25"/>
            <p:cNvGraphicFramePr>
              <a:graphicFrameLocks noChangeAspect="1"/>
            </p:cNvGraphicFramePr>
            <p:nvPr/>
          </p:nvGraphicFramePr>
          <p:xfrm>
            <a:off x="3352" y="3540"/>
            <a:ext cx="536" cy="264"/>
          </p:xfrm>
          <a:graphic>
            <a:graphicData uri="http://schemas.openxmlformats.org/presentationml/2006/ole">
              <mc:AlternateContent xmlns:mc="http://schemas.openxmlformats.org/markup-compatibility/2006">
                <mc:Choice xmlns:v="urn:schemas-microsoft-com:vml" Requires="v">
                  <p:oleObj spid="_x0000_s11328" name="公式" r:id="rId16" imgW="850531" imgH="418918" progId="Equation.3">
                    <p:embed/>
                  </p:oleObj>
                </mc:Choice>
                <mc:Fallback>
                  <p:oleObj name="公式" r:id="rId16" imgW="850531" imgH="418918" progId="Equation.3">
                    <p:embed/>
                    <p:pic>
                      <p:nvPicPr>
                        <p:cNvPr id="21517"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 y="3540"/>
                          <a:ext cx="5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8602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iterate type="lt">
                                    <p:tmPct val="0"/>
                                  </p:iterate>
                                  <p:childTnLst>
                                    <p:set>
                                      <p:cBhvr>
                                        <p:cTn id="6" dur="1" fill="hold">
                                          <p:stCondLst>
                                            <p:cond delay="0"/>
                                          </p:stCondLst>
                                        </p:cTn>
                                        <p:tgtEl>
                                          <p:spTgt spid="806924"/>
                                        </p:tgtEl>
                                        <p:attrNameLst>
                                          <p:attrName>style.visibility</p:attrName>
                                        </p:attrNameLst>
                                      </p:cBhvr>
                                      <p:to>
                                        <p:strVal val="visible"/>
                                      </p:to>
                                    </p:set>
                                    <p:animEffect transition="in" filter="fade">
                                      <p:cBhvr>
                                        <p:cTn id="7" dur="2000"/>
                                        <p:tgtEl>
                                          <p:spTgt spid="806924"/>
                                        </p:tgtEl>
                                      </p:cBhvr>
                                    </p:animEffect>
                                    <p:anim calcmode="lin" valueType="num">
                                      <p:cBhvr>
                                        <p:cTn id="8" dur="2000" fill="hold"/>
                                        <p:tgtEl>
                                          <p:spTgt spid="806924"/>
                                        </p:tgtEl>
                                        <p:attrNameLst>
                                          <p:attrName>style.rotation</p:attrName>
                                        </p:attrNameLst>
                                      </p:cBhvr>
                                      <p:tavLst>
                                        <p:tav tm="0">
                                          <p:val>
                                            <p:fltVal val="720"/>
                                          </p:val>
                                        </p:tav>
                                        <p:tav tm="100000">
                                          <p:val>
                                            <p:fltVal val="0"/>
                                          </p:val>
                                        </p:tav>
                                      </p:tavLst>
                                    </p:anim>
                                    <p:anim calcmode="lin" valueType="num">
                                      <p:cBhvr>
                                        <p:cTn id="9" dur="2000" fill="hold"/>
                                        <p:tgtEl>
                                          <p:spTgt spid="806924"/>
                                        </p:tgtEl>
                                        <p:attrNameLst>
                                          <p:attrName>ppt_h</p:attrName>
                                        </p:attrNameLst>
                                      </p:cBhvr>
                                      <p:tavLst>
                                        <p:tav tm="0">
                                          <p:val>
                                            <p:fltVal val="0"/>
                                          </p:val>
                                        </p:tav>
                                        <p:tav tm="100000">
                                          <p:val>
                                            <p:strVal val="#ppt_h"/>
                                          </p:val>
                                        </p:tav>
                                      </p:tavLst>
                                    </p:anim>
                                    <p:anim calcmode="lin" valueType="num">
                                      <p:cBhvr>
                                        <p:cTn id="10" dur="2000" fill="hold"/>
                                        <p:tgtEl>
                                          <p:spTgt spid="80692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06926"/>
                                        </p:tgtEl>
                                        <p:attrNameLst>
                                          <p:attrName>style.visibility</p:attrName>
                                        </p:attrNameLst>
                                      </p:cBhvr>
                                      <p:to>
                                        <p:strVal val="visible"/>
                                      </p:to>
                                    </p:set>
                                    <p:animEffect transition="in" filter="wipe(left)">
                                      <p:cBhvr>
                                        <p:cTn id="15" dur="500"/>
                                        <p:tgtEl>
                                          <p:spTgt spid="8069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806925"/>
                                        </p:tgtEl>
                                        <p:attrNameLst>
                                          <p:attrName>style.visibility</p:attrName>
                                        </p:attrNameLst>
                                      </p:cBhvr>
                                      <p:to>
                                        <p:strVal val="visible"/>
                                      </p:to>
                                    </p:set>
                                    <p:anim calcmode="lin" valueType="num">
                                      <p:cBhvr>
                                        <p:cTn id="20" dur="500" fill="hold"/>
                                        <p:tgtEl>
                                          <p:spTgt spid="806925"/>
                                        </p:tgtEl>
                                        <p:attrNameLst>
                                          <p:attrName>ppt_w</p:attrName>
                                        </p:attrNameLst>
                                      </p:cBhvr>
                                      <p:tavLst>
                                        <p:tav tm="0">
                                          <p:val>
                                            <p:fltVal val="0"/>
                                          </p:val>
                                        </p:tav>
                                        <p:tav tm="100000">
                                          <p:val>
                                            <p:strVal val="#ppt_w"/>
                                          </p:val>
                                        </p:tav>
                                      </p:tavLst>
                                    </p:anim>
                                    <p:anim calcmode="lin" valueType="num">
                                      <p:cBhvr>
                                        <p:cTn id="21" dur="500" fill="hold"/>
                                        <p:tgtEl>
                                          <p:spTgt spid="806925"/>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3" presetClass="entr" presetSubtype="16" fill="hold" nodeType="afterEffect">
                                  <p:stCondLst>
                                    <p:cond delay="0"/>
                                  </p:stCondLst>
                                  <p:childTnLst>
                                    <p:set>
                                      <p:cBhvr>
                                        <p:cTn id="24" dur="1" fill="hold">
                                          <p:stCondLst>
                                            <p:cond delay="0"/>
                                          </p:stCondLst>
                                        </p:cTn>
                                        <p:tgtEl>
                                          <p:spTgt spid="806929"/>
                                        </p:tgtEl>
                                        <p:attrNameLst>
                                          <p:attrName>style.visibility</p:attrName>
                                        </p:attrNameLst>
                                      </p:cBhvr>
                                      <p:to>
                                        <p:strVal val="visible"/>
                                      </p:to>
                                    </p:set>
                                    <p:anim calcmode="lin" valueType="num">
                                      <p:cBhvr>
                                        <p:cTn id="25" dur="500" fill="hold"/>
                                        <p:tgtEl>
                                          <p:spTgt spid="806929"/>
                                        </p:tgtEl>
                                        <p:attrNameLst>
                                          <p:attrName>ppt_w</p:attrName>
                                        </p:attrNameLst>
                                      </p:cBhvr>
                                      <p:tavLst>
                                        <p:tav tm="0">
                                          <p:val>
                                            <p:fltVal val="0"/>
                                          </p:val>
                                        </p:tav>
                                        <p:tav tm="100000">
                                          <p:val>
                                            <p:strVal val="#ppt_w"/>
                                          </p:val>
                                        </p:tav>
                                      </p:tavLst>
                                    </p:anim>
                                    <p:anim calcmode="lin" valueType="num">
                                      <p:cBhvr>
                                        <p:cTn id="26" dur="500" fill="hold"/>
                                        <p:tgtEl>
                                          <p:spTgt spid="806929"/>
                                        </p:tgtEl>
                                        <p:attrNameLst>
                                          <p:attrName>ppt_h</p:attrName>
                                        </p:attrNameLst>
                                      </p:cBhvr>
                                      <p:tavLst>
                                        <p:tav tm="0">
                                          <p:val>
                                            <p:fltVal val="0"/>
                                          </p:val>
                                        </p:tav>
                                        <p:tav tm="100000">
                                          <p:val>
                                            <p:strVal val="#ppt_h"/>
                                          </p:val>
                                        </p:tav>
                                      </p:tavLst>
                                    </p:anim>
                                  </p:childTnLst>
                                </p:cTn>
                              </p:par>
                            </p:childTnLst>
                          </p:cTn>
                        </p:par>
                        <p:par>
                          <p:cTn id="27" fill="hold" nodeType="afterGroup">
                            <p:stCondLst>
                              <p:cond delay="1000"/>
                            </p:stCondLst>
                            <p:childTnLst>
                              <p:par>
                                <p:cTn id="28" presetID="23" presetClass="entr" presetSubtype="16" fill="hold" nodeType="afterEffect">
                                  <p:stCondLst>
                                    <p:cond delay="0"/>
                                  </p:stCondLst>
                                  <p:childTnLst>
                                    <p:set>
                                      <p:cBhvr>
                                        <p:cTn id="29" dur="1" fill="hold">
                                          <p:stCondLst>
                                            <p:cond delay="0"/>
                                          </p:stCondLst>
                                        </p:cTn>
                                        <p:tgtEl>
                                          <p:spTgt spid="806930"/>
                                        </p:tgtEl>
                                        <p:attrNameLst>
                                          <p:attrName>style.visibility</p:attrName>
                                        </p:attrNameLst>
                                      </p:cBhvr>
                                      <p:to>
                                        <p:strVal val="visible"/>
                                      </p:to>
                                    </p:set>
                                    <p:anim calcmode="lin" valueType="num">
                                      <p:cBhvr>
                                        <p:cTn id="30" dur="500" fill="hold"/>
                                        <p:tgtEl>
                                          <p:spTgt spid="806930"/>
                                        </p:tgtEl>
                                        <p:attrNameLst>
                                          <p:attrName>ppt_w</p:attrName>
                                        </p:attrNameLst>
                                      </p:cBhvr>
                                      <p:tavLst>
                                        <p:tav tm="0">
                                          <p:val>
                                            <p:fltVal val="0"/>
                                          </p:val>
                                        </p:tav>
                                        <p:tav tm="100000">
                                          <p:val>
                                            <p:strVal val="#ppt_w"/>
                                          </p:val>
                                        </p:tav>
                                      </p:tavLst>
                                    </p:anim>
                                    <p:anim calcmode="lin" valueType="num">
                                      <p:cBhvr>
                                        <p:cTn id="31" dur="500" fill="hold"/>
                                        <p:tgtEl>
                                          <p:spTgt spid="806930"/>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1" presetClass="entr" presetSubtype="0" fill="hold" grpId="0" nodeType="clickEffect">
                                  <p:stCondLst>
                                    <p:cond delay="0"/>
                                  </p:stCondLst>
                                  <p:iterate type="lt">
                                    <p:tmPct val="10000"/>
                                  </p:iterate>
                                  <p:childTnLst>
                                    <p:set>
                                      <p:cBhvr>
                                        <p:cTn id="35" dur="1" fill="hold">
                                          <p:stCondLst>
                                            <p:cond delay="0"/>
                                          </p:stCondLst>
                                        </p:cTn>
                                        <p:tgtEl>
                                          <p:spTgt spid="806931"/>
                                        </p:tgtEl>
                                        <p:attrNameLst>
                                          <p:attrName>style.visibility</p:attrName>
                                        </p:attrNameLst>
                                      </p:cBhvr>
                                      <p:to>
                                        <p:strVal val="visible"/>
                                      </p:to>
                                    </p:set>
                                    <p:anim calcmode="lin" valueType="num">
                                      <p:cBhvr>
                                        <p:cTn id="36" dur="500" fill="hold"/>
                                        <p:tgtEl>
                                          <p:spTgt spid="806931"/>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806931"/>
                                        </p:tgtEl>
                                        <p:attrNameLst>
                                          <p:attrName>ppt_y</p:attrName>
                                        </p:attrNameLst>
                                      </p:cBhvr>
                                      <p:tavLst>
                                        <p:tav tm="0">
                                          <p:val>
                                            <p:strVal val="#ppt_y"/>
                                          </p:val>
                                        </p:tav>
                                        <p:tav tm="100000">
                                          <p:val>
                                            <p:strVal val="#ppt_y"/>
                                          </p:val>
                                        </p:tav>
                                      </p:tavLst>
                                    </p:anim>
                                    <p:anim calcmode="lin" valueType="num">
                                      <p:cBhvr>
                                        <p:cTn id="38" dur="500" fill="hold"/>
                                        <p:tgtEl>
                                          <p:spTgt spid="806931"/>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806931"/>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8069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1" presetClass="entr" presetSubtype="0" fill="hold" nodeType="clickEffect">
                                  <p:stCondLst>
                                    <p:cond delay="0"/>
                                  </p:stCondLst>
                                  <p:iterate type="lt">
                                    <p:tmPct val="5000"/>
                                  </p:iterate>
                                  <p:childTnLst>
                                    <p:set>
                                      <p:cBhvr>
                                        <p:cTn id="44" dur="1" fill="hold">
                                          <p:stCondLst>
                                            <p:cond delay="0"/>
                                          </p:stCondLst>
                                        </p:cTn>
                                        <p:tgtEl>
                                          <p:spTgt spid="806932"/>
                                        </p:tgtEl>
                                        <p:attrNameLst>
                                          <p:attrName>style.visibility</p:attrName>
                                        </p:attrNameLst>
                                      </p:cBhvr>
                                      <p:to>
                                        <p:strVal val="visible"/>
                                      </p:to>
                                    </p:set>
                                    <p:anim calcmode="lin" valueType="num">
                                      <p:cBhvr>
                                        <p:cTn id="45" dur="1000" fill="hold"/>
                                        <p:tgtEl>
                                          <p:spTgt spid="806932"/>
                                        </p:tgtEl>
                                        <p:attrNameLst>
                                          <p:attrName>ppt_w</p:attrName>
                                        </p:attrNameLst>
                                      </p:cBhvr>
                                      <p:tavLst>
                                        <p:tav tm="0">
                                          <p:val>
                                            <p:fltVal val="0"/>
                                          </p:val>
                                        </p:tav>
                                        <p:tav tm="100000">
                                          <p:val>
                                            <p:strVal val="#ppt_w"/>
                                          </p:val>
                                        </p:tav>
                                      </p:tavLst>
                                    </p:anim>
                                    <p:anim calcmode="lin" valueType="num">
                                      <p:cBhvr>
                                        <p:cTn id="46" dur="1000" fill="hold"/>
                                        <p:tgtEl>
                                          <p:spTgt spid="806932"/>
                                        </p:tgtEl>
                                        <p:attrNameLst>
                                          <p:attrName>ppt_h</p:attrName>
                                        </p:attrNameLst>
                                      </p:cBhvr>
                                      <p:tavLst>
                                        <p:tav tm="0">
                                          <p:val>
                                            <p:fltVal val="0"/>
                                          </p:val>
                                        </p:tav>
                                        <p:tav tm="100000">
                                          <p:val>
                                            <p:strVal val="#ppt_h"/>
                                          </p:val>
                                        </p:tav>
                                      </p:tavLst>
                                    </p:anim>
                                    <p:anim calcmode="lin" valueType="num">
                                      <p:cBhvr>
                                        <p:cTn id="47" dur="1000" fill="hold"/>
                                        <p:tgtEl>
                                          <p:spTgt spid="806932"/>
                                        </p:tgtEl>
                                        <p:attrNameLst>
                                          <p:attrName>style.rotation</p:attrName>
                                        </p:attrNameLst>
                                      </p:cBhvr>
                                      <p:tavLst>
                                        <p:tav tm="0">
                                          <p:val>
                                            <p:fltVal val="90"/>
                                          </p:val>
                                        </p:tav>
                                        <p:tav tm="100000">
                                          <p:val>
                                            <p:fltVal val="0"/>
                                          </p:val>
                                        </p:tav>
                                      </p:tavLst>
                                    </p:anim>
                                    <p:animEffect transition="in" filter="fade">
                                      <p:cBhvr>
                                        <p:cTn id="48" dur="1000"/>
                                        <p:tgtEl>
                                          <p:spTgt spid="8069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806934"/>
                                        </p:tgtEl>
                                        <p:attrNameLst>
                                          <p:attrName>style.visibility</p:attrName>
                                        </p:attrNameLst>
                                      </p:cBhvr>
                                      <p:to>
                                        <p:strVal val="visible"/>
                                      </p:to>
                                    </p:set>
                                    <p:animEffect transition="in" filter="slide(fromBottom)">
                                      <p:cBhvr>
                                        <p:cTn id="53" dur="500"/>
                                        <p:tgtEl>
                                          <p:spTgt spid="806934"/>
                                        </p:tgtEl>
                                      </p:cBhvr>
                                    </p:animEffect>
                                  </p:childTnLst>
                                </p:cTn>
                              </p:par>
                            </p:childTnLst>
                          </p:cTn>
                        </p:par>
                        <p:par>
                          <p:cTn id="54" fill="hold" nodeType="afterGroup">
                            <p:stCondLst>
                              <p:cond delay="500"/>
                            </p:stCondLst>
                            <p:childTnLst>
                              <p:par>
                                <p:cTn id="55" presetID="12" presetClass="entr" presetSubtype="4" fill="hold" grpId="0" nodeType="afterEffect">
                                  <p:stCondLst>
                                    <p:cond delay="0"/>
                                  </p:stCondLst>
                                  <p:childTnLst>
                                    <p:set>
                                      <p:cBhvr>
                                        <p:cTn id="56" dur="1" fill="hold">
                                          <p:stCondLst>
                                            <p:cond delay="0"/>
                                          </p:stCondLst>
                                        </p:cTn>
                                        <p:tgtEl>
                                          <p:spTgt spid="806933"/>
                                        </p:tgtEl>
                                        <p:attrNameLst>
                                          <p:attrName>style.visibility</p:attrName>
                                        </p:attrNameLst>
                                      </p:cBhvr>
                                      <p:to>
                                        <p:strVal val="visible"/>
                                      </p:to>
                                    </p:set>
                                    <p:animEffect transition="in" filter="slide(fromBottom)">
                                      <p:cBhvr>
                                        <p:cTn id="57" dur="500"/>
                                        <p:tgtEl>
                                          <p:spTgt spid="806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4" grpId="0"/>
      <p:bldP spid="806931" grpId="0"/>
      <p:bldP spid="80693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descr="编织物"/>
          <p:cNvSpPr>
            <a:spLocks noChangeArrowheads="1"/>
          </p:cNvSpPr>
          <p:nvPr/>
        </p:nvSpPr>
        <p:spPr bwMode="auto">
          <a:xfrm>
            <a:off x="1524000" y="0"/>
            <a:ext cx="9144000" cy="16002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2531" name="Rectangle 3"/>
          <p:cNvSpPr>
            <a:spLocks noChangeArrowheads="1"/>
          </p:cNvSpPr>
          <p:nvPr/>
        </p:nvSpPr>
        <p:spPr bwMode="auto">
          <a:xfrm>
            <a:off x="1676400" y="152400"/>
            <a:ext cx="8839200" cy="12954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2532" name="Text Box 4"/>
          <p:cNvSpPr txBox="1">
            <a:spLocks noChangeArrowheads="1"/>
          </p:cNvSpPr>
          <p:nvPr/>
        </p:nvSpPr>
        <p:spPr bwMode="auto">
          <a:xfrm>
            <a:off x="1981200" y="228601"/>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1  </a:t>
            </a:r>
            <a:r>
              <a:rPr lang="zh-CN" altLang="en-US">
                <a:solidFill>
                  <a:schemeClr val="bg1"/>
                </a:solidFill>
              </a:rPr>
              <a:t>已知</a:t>
            </a:r>
            <a:r>
              <a:rPr lang="en-US" altLang="zh-CN">
                <a:solidFill>
                  <a:schemeClr val="bg1"/>
                </a:solidFill>
              </a:rPr>
              <a:t>10</a:t>
            </a:r>
            <a:r>
              <a:rPr lang="zh-CN" altLang="en-US">
                <a:solidFill>
                  <a:schemeClr val="bg1"/>
                </a:solidFill>
              </a:rPr>
              <a:t>件产品中有</a:t>
            </a:r>
            <a:r>
              <a:rPr lang="en-US" altLang="zh-CN">
                <a:solidFill>
                  <a:schemeClr val="bg1"/>
                </a:solidFill>
              </a:rPr>
              <a:t>3</a:t>
            </a:r>
            <a:r>
              <a:rPr lang="zh-CN" altLang="en-US">
                <a:solidFill>
                  <a:schemeClr val="bg1"/>
                </a:solidFill>
              </a:rPr>
              <a:t>件一等品</a:t>
            </a:r>
            <a:r>
              <a:rPr lang="en-US" altLang="zh-CN">
                <a:solidFill>
                  <a:schemeClr val="bg1"/>
                </a:solidFill>
              </a:rPr>
              <a:t>,5</a:t>
            </a:r>
            <a:r>
              <a:rPr lang="zh-CN" altLang="en-US">
                <a:solidFill>
                  <a:schemeClr val="bg1"/>
                </a:solidFill>
              </a:rPr>
              <a:t>件二等品</a:t>
            </a:r>
            <a:r>
              <a:rPr lang="en-US" altLang="zh-CN">
                <a:solidFill>
                  <a:schemeClr val="bg1"/>
                </a:solidFill>
              </a:rPr>
              <a:t>,2</a:t>
            </a:r>
            <a:r>
              <a:rPr lang="zh-CN" altLang="en-US">
                <a:solidFill>
                  <a:schemeClr val="bg1"/>
                </a:solidFill>
              </a:rPr>
              <a:t>件三等品</a:t>
            </a:r>
            <a:r>
              <a:rPr lang="en-US" altLang="zh-CN">
                <a:solidFill>
                  <a:schemeClr val="bg1"/>
                </a:solidFill>
              </a:rPr>
              <a:t>,</a:t>
            </a:r>
            <a:r>
              <a:rPr lang="zh-CN" altLang="en-US">
                <a:solidFill>
                  <a:schemeClr val="bg1"/>
                </a:solidFill>
              </a:rPr>
              <a:t>现从这批产品中任意抽出</a:t>
            </a:r>
            <a:r>
              <a:rPr lang="en-US" altLang="zh-CN">
                <a:solidFill>
                  <a:schemeClr val="bg1"/>
                </a:solidFill>
              </a:rPr>
              <a:t>4 </a:t>
            </a:r>
            <a:r>
              <a:rPr lang="zh-CN" altLang="en-US">
                <a:solidFill>
                  <a:schemeClr val="bg1"/>
                </a:solidFill>
              </a:rPr>
              <a:t>件</a:t>
            </a:r>
            <a:r>
              <a:rPr lang="en-US" altLang="zh-CN">
                <a:solidFill>
                  <a:schemeClr val="bg1"/>
                </a:solidFill>
              </a:rPr>
              <a:t>, </a:t>
            </a:r>
            <a:r>
              <a:rPr lang="zh-CN" altLang="en-US">
                <a:solidFill>
                  <a:schemeClr val="bg1"/>
                </a:solidFill>
              </a:rPr>
              <a:t>求其中一等品件数    与二等品件数       </a:t>
            </a:r>
          </a:p>
          <a:p>
            <a:pPr eaLnBrk="1" hangingPunct="1"/>
            <a:r>
              <a:rPr lang="zh-CN" altLang="en-US">
                <a:solidFill>
                  <a:schemeClr val="bg1"/>
                </a:solidFill>
              </a:rPr>
              <a:t>    的联合分布列</a:t>
            </a:r>
            <a:r>
              <a:rPr lang="en-US" altLang="zh-CN">
                <a:solidFill>
                  <a:schemeClr val="bg1"/>
                </a:solidFill>
              </a:rPr>
              <a:t>.</a:t>
            </a:r>
          </a:p>
        </p:txBody>
      </p:sp>
      <p:graphicFrame>
        <p:nvGraphicFramePr>
          <p:cNvPr id="22533" name="Object 5"/>
          <p:cNvGraphicFramePr>
            <a:graphicFrameLocks noChangeAspect="1"/>
          </p:cNvGraphicFramePr>
          <p:nvPr/>
        </p:nvGraphicFramePr>
        <p:xfrm>
          <a:off x="7956550" y="717550"/>
          <a:ext cx="304800" cy="266700"/>
        </p:xfrm>
        <a:graphic>
          <a:graphicData uri="http://schemas.openxmlformats.org/presentationml/2006/ole">
            <mc:AlternateContent xmlns:mc="http://schemas.openxmlformats.org/markup-compatibility/2006">
              <mc:Choice xmlns:v="urn:schemas-microsoft-com:vml" Requires="v">
                <p:oleObj spid="_x0000_s12394" name="公式" r:id="rId5" imgW="276150" imgH="238081" progId="Equation.3">
                  <p:embed/>
                </p:oleObj>
              </mc:Choice>
              <mc:Fallback>
                <p:oleObj name="公式" r:id="rId5" imgW="276150" imgH="238081" progId="Equation.3">
                  <p:embed/>
                  <p:pic>
                    <p:nvPicPr>
                      <p:cNvPr id="225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717550"/>
                        <a:ext cx="3048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noChangeAspect="1"/>
          </p:cNvGraphicFramePr>
          <p:nvPr/>
        </p:nvGraphicFramePr>
        <p:xfrm>
          <a:off x="2120900" y="1066800"/>
          <a:ext cx="241300" cy="266700"/>
        </p:xfrm>
        <a:graphic>
          <a:graphicData uri="http://schemas.openxmlformats.org/presentationml/2006/ole">
            <mc:AlternateContent xmlns:mc="http://schemas.openxmlformats.org/markup-compatibility/2006">
              <mc:Choice xmlns:v="urn:schemas-microsoft-com:vml" Requires="v">
                <p:oleObj spid="_x0000_s12395" name="公式" r:id="rId7" imgW="209474" imgH="238081" progId="Equation.3">
                  <p:embed/>
                </p:oleObj>
              </mc:Choice>
              <mc:Fallback>
                <p:oleObj name="公式" r:id="rId7" imgW="209474" imgH="238081" progId="Equation.3">
                  <p:embed/>
                  <p:pic>
                    <p:nvPicPr>
                      <p:cNvPr id="2253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0900" y="1066800"/>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27" name="Text Box 7"/>
          <p:cNvSpPr txBox="1">
            <a:spLocks noChangeArrowheads="1"/>
          </p:cNvSpPr>
          <p:nvPr/>
        </p:nvSpPr>
        <p:spPr bwMode="auto">
          <a:xfrm>
            <a:off x="2057400" y="1828801"/>
            <a:ext cx="596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解</a:t>
            </a:r>
            <a:r>
              <a:rPr lang="en-US" altLang="zh-CN"/>
              <a:t>:</a:t>
            </a:r>
          </a:p>
        </p:txBody>
      </p:sp>
      <p:graphicFrame>
        <p:nvGraphicFramePr>
          <p:cNvPr id="798728" name="Object 8"/>
          <p:cNvGraphicFramePr>
            <a:graphicFrameLocks noChangeAspect="1"/>
          </p:cNvGraphicFramePr>
          <p:nvPr/>
        </p:nvGraphicFramePr>
        <p:xfrm>
          <a:off x="2990850" y="4419600"/>
          <a:ext cx="2616200" cy="419100"/>
        </p:xfrm>
        <a:graphic>
          <a:graphicData uri="http://schemas.openxmlformats.org/presentationml/2006/ole">
            <mc:AlternateContent xmlns:mc="http://schemas.openxmlformats.org/markup-compatibility/2006">
              <mc:Choice xmlns:v="urn:schemas-microsoft-com:vml" Requires="v">
                <p:oleObj spid="_x0000_s12396" name="公式" r:id="rId9" imgW="2616200" imgH="419100" progId="Equation.3">
                  <p:embed/>
                </p:oleObj>
              </mc:Choice>
              <mc:Fallback>
                <p:oleObj name="公式" r:id="rId9" imgW="2616200" imgH="419100" progId="Equation.3">
                  <p:embed/>
                  <p:pic>
                    <p:nvPicPr>
                      <p:cNvPr id="79872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0850" y="4419600"/>
                        <a:ext cx="2616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29" name="Text Box 9"/>
          <p:cNvSpPr txBox="1">
            <a:spLocks noChangeArrowheads="1"/>
          </p:cNvSpPr>
          <p:nvPr/>
        </p:nvSpPr>
        <p:spPr bwMode="auto">
          <a:xfrm>
            <a:off x="2057400" y="3505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由古典概率公式</a:t>
            </a:r>
            <a:r>
              <a:rPr lang="en-US" altLang="zh-CN"/>
              <a:t>,</a:t>
            </a:r>
            <a:r>
              <a:rPr lang="zh-CN" altLang="en-US"/>
              <a:t>有</a:t>
            </a:r>
          </a:p>
        </p:txBody>
      </p:sp>
      <p:grpSp>
        <p:nvGrpSpPr>
          <p:cNvPr id="798730" name="Group 10"/>
          <p:cNvGrpSpPr>
            <a:grpSpLocks/>
          </p:cNvGrpSpPr>
          <p:nvPr/>
        </p:nvGrpSpPr>
        <p:grpSpPr bwMode="auto">
          <a:xfrm>
            <a:off x="2057400" y="2819400"/>
            <a:ext cx="3733800" cy="457200"/>
            <a:chOff x="624" y="2400"/>
            <a:chExt cx="2312" cy="288"/>
          </a:xfrm>
        </p:grpSpPr>
        <p:sp>
          <p:nvSpPr>
            <p:cNvPr id="22554" name="Text Box 11"/>
            <p:cNvSpPr txBox="1">
              <a:spLocks noChangeArrowheads="1"/>
            </p:cNvSpPr>
            <p:nvPr/>
          </p:nvSpPr>
          <p:spPr bwMode="auto">
            <a:xfrm>
              <a:off x="624" y="2400"/>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其中</a:t>
              </a:r>
            </a:p>
          </p:txBody>
        </p:sp>
        <p:graphicFrame>
          <p:nvGraphicFramePr>
            <p:cNvPr id="22555" name="Object 12"/>
            <p:cNvGraphicFramePr>
              <a:graphicFrameLocks noChangeAspect="1"/>
            </p:cNvGraphicFramePr>
            <p:nvPr/>
          </p:nvGraphicFramePr>
          <p:xfrm>
            <a:off x="1104" y="2448"/>
            <a:ext cx="1832" cy="216"/>
          </p:xfrm>
          <a:graphic>
            <a:graphicData uri="http://schemas.openxmlformats.org/presentationml/2006/ole">
              <mc:AlternateContent xmlns:mc="http://schemas.openxmlformats.org/markup-compatibility/2006">
                <mc:Choice xmlns:v="urn:schemas-microsoft-com:vml" Requires="v">
                  <p:oleObj spid="_x0000_s12397" name="公式" r:id="rId11" imgW="2908300" imgH="342900" progId="Equation.3">
                    <p:embed/>
                  </p:oleObj>
                </mc:Choice>
                <mc:Fallback>
                  <p:oleObj name="公式" r:id="rId11" imgW="2908300" imgH="342900" progId="Equation.3">
                    <p:embed/>
                    <p:pic>
                      <p:nvPicPr>
                        <p:cNvPr id="22555"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4" y="2448"/>
                          <a:ext cx="183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8733" name="Group 13"/>
          <p:cNvGrpSpPr>
            <a:grpSpLocks/>
          </p:cNvGrpSpPr>
          <p:nvPr/>
        </p:nvGrpSpPr>
        <p:grpSpPr bwMode="auto">
          <a:xfrm>
            <a:off x="5791200" y="2819405"/>
            <a:ext cx="2108200" cy="461963"/>
            <a:chOff x="2976" y="2400"/>
            <a:chExt cx="1328" cy="291"/>
          </a:xfrm>
        </p:grpSpPr>
        <p:sp>
          <p:nvSpPr>
            <p:cNvPr id="22552" name="Text Box 14"/>
            <p:cNvSpPr txBox="1">
              <a:spLocks noChangeArrowheads="1"/>
            </p:cNvSpPr>
            <p:nvPr/>
          </p:nvSpPr>
          <p:spPr bwMode="auto">
            <a:xfrm>
              <a:off x="2976" y="2400"/>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且</a:t>
              </a:r>
            </a:p>
          </p:txBody>
        </p:sp>
        <p:graphicFrame>
          <p:nvGraphicFramePr>
            <p:cNvPr id="22553" name="Object 15"/>
            <p:cNvGraphicFramePr>
              <a:graphicFrameLocks noChangeAspect="1"/>
            </p:cNvGraphicFramePr>
            <p:nvPr/>
          </p:nvGraphicFramePr>
          <p:xfrm>
            <a:off x="3312" y="2448"/>
            <a:ext cx="992" cy="216"/>
          </p:xfrm>
          <a:graphic>
            <a:graphicData uri="http://schemas.openxmlformats.org/presentationml/2006/ole">
              <mc:AlternateContent xmlns:mc="http://schemas.openxmlformats.org/markup-compatibility/2006">
                <mc:Choice xmlns:v="urn:schemas-microsoft-com:vml" Requires="v">
                  <p:oleObj spid="_x0000_s12398" name="公式" r:id="rId13" imgW="1574800" imgH="342900" progId="Equation.3">
                    <p:embed/>
                  </p:oleObj>
                </mc:Choice>
                <mc:Fallback>
                  <p:oleObj name="公式" r:id="rId13" imgW="1574800" imgH="342900" progId="Equation.3">
                    <p:embed/>
                    <p:pic>
                      <p:nvPicPr>
                        <p:cNvPr id="22553"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2448"/>
                          <a:ext cx="99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98736" name="Group 16"/>
          <p:cNvGrpSpPr>
            <a:grpSpLocks/>
          </p:cNvGrpSpPr>
          <p:nvPr/>
        </p:nvGrpSpPr>
        <p:grpSpPr bwMode="auto">
          <a:xfrm>
            <a:off x="2133601" y="5715006"/>
            <a:ext cx="5927725" cy="461963"/>
            <a:chOff x="1104" y="2976"/>
            <a:chExt cx="3734" cy="291"/>
          </a:xfrm>
        </p:grpSpPr>
        <p:sp>
          <p:nvSpPr>
            <p:cNvPr id="22550" name="Text Box 17"/>
            <p:cNvSpPr txBox="1">
              <a:spLocks noChangeArrowheads="1"/>
            </p:cNvSpPr>
            <p:nvPr/>
          </p:nvSpPr>
          <p:spPr bwMode="auto">
            <a:xfrm>
              <a:off x="1104" y="2976"/>
              <a:ext cx="37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依上式可得           的联合概率分布列如下</a:t>
              </a:r>
              <a:r>
                <a:rPr lang="en-US" altLang="zh-CN"/>
                <a:t>:  </a:t>
              </a:r>
            </a:p>
          </p:txBody>
        </p:sp>
        <p:graphicFrame>
          <p:nvGraphicFramePr>
            <p:cNvPr id="22551" name="Object 18"/>
            <p:cNvGraphicFramePr>
              <a:graphicFrameLocks noChangeAspect="1"/>
            </p:cNvGraphicFramePr>
            <p:nvPr/>
          </p:nvGraphicFramePr>
          <p:xfrm>
            <a:off x="2120" y="3024"/>
            <a:ext cx="528" cy="216"/>
          </p:xfrm>
          <a:graphic>
            <a:graphicData uri="http://schemas.openxmlformats.org/presentationml/2006/ole">
              <mc:AlternateContent xmlns:mc="http://schemas.openxmlformats.org/markup-compatibility/2006">
                <mc:Choice xmlns:v="urn:schemas-microsoft-com:vml" Requires="v">
                  <p:oleObj spid="_x0000_s12399" name="公式" r:id="rId15" imgW="837836" imgH="342751" progId="Equation.3">
                    <p:embed/>
                  </p:oleObj>
                </mc:Choice>
                <mc:Fallback>
                  <p:oleObj name="公式" r:id="rId15" imgW="837836" imgH="342751" progId="Equation.3">
                    <p:embed/>
                    <p:pic>
                      <p:nvPicPr>
                        <p:cNvPr id="22551"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0" y="302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8739" name="Object 19"/>
          <p:cNvGraphicFramePr>
            <a:graphicFrameLocks noChangeAspect="1"/>
          </p:cNvGraphicFramePr>
          <p:nvPr/>
        </p:nvGraphicFramePr>
        <p:xfrm>
          <a:off x="4724400" y="2362200"/>
          <a:ext cx="609600" cy="342900"/>
        </p:xfrm>
        <a:graphic>
          <a:graphicData uri="http://schemas.openxmlformats.org/presentationml/2006/ole">
            <mc:AlternateContent xmlns:mc="http://schemas.openxmlformats.org/markup-compatibility/2006">
              <mc:Choice xmlns:v="urn:schemas-microsoft-com:vml" Requires="v">
                <p:oleObj spid="_x0000_s12400" name="公式" r:id="rId17" imgW="609336" imgH="342751" progId="Equation.3">
                  <p:embed/>
                </p:oleObj>
              </mc:Choice>
              <mc:Fallback>
                <p:oleObj name="公式" r:id="rId17" imgW="609336" imgH="342751" progId="Equation.3">
                  <p:embed/>
                  <p:pic>
                    <p:nvPicPr>
                      <p:cNvPr id="798739"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2362200"/>
                        <a:ext cx="609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748" name="Group 28"/>
          <p:cNvGrpSpPr>
            <a:grpSpLocks/>
          </p:cNvGrpSpPr>
          <p:nvPr/>
        </p:nvGrpSpPr>
        <p:grpSpPr bwMode="auto">
          <a:xfrm>
            <a:off x="2667001" y="1828803"/>
            <a:ext cx="7605713" cy="461963"/>
            <a:chOff x="720" y="1152"/>
            <a:chExt cx="4791" cy="291"/>
          </a:xfrm>
        </p:grpSpPr>
        <p:sp>
          <p:nvSpPr>
            <p:cNvPr id="22548" name="Text Box 21"/>
            <p:cNvSpPr txBox="1">
              <a:spLocks noChangeArrowheads="1"/>
            </p:cNvSpPr>
            <p:nvPr/>
          </p:nvSpPr>
          <p:spPr bwMode="auto">
            <a:xfrm>
              <a:off x="720" y="1152"/>
              <a:ext cx="47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由已知条件，二维随机变量            所有可能的取值为：</a:t>
              </a:r>
            </a:p>
          </p:txBody>
        </p:sp>
        <p:graphicFrame>
          <p:nvGraphicFramePr>
            <p:cNvPr id="22549" name="Object 22"/>
            <p:cNvGraphicFramePr>
              <a:graphicFrameLocks noChangeAspect="1"/>
            </p:cNvGraphicFramePr>
            <p:nvPr/>
          </p:nvGraphicFramePr>
          <p:xfrm>
            <a:off x="3120" y="1200"/>
            <a:ext cx="528" cy="216"/>
          </p:xfrm>
          <a:graphic>
            <a:graphicData uri="http://schemas.openxmlformats.org/presentationml/2006/ole">
              <mc:AlternateContent xmlns:mc="http://schemas.openxmlformats.org/markup-compatibility/2006">
                <mc:Choice xmlns:v="urn:schemas-microsoft-com:vml" Requires="v">
                  <p:oleObj spid="_x0000_s12401" name="公式" r:id="rId19" imgW="837836" imgH="342751" progId="Equation.3">
                    <p:embed/>
                  </p:oleObj>
                </mc:Choice>
                <mc:Fallback>
                  <p:oleObj name="公式" r:id="rId19" imgW="837836" imgH="342751" progId="Equation.3">
                    <p:embed/>
                    <p:pic>
                      <p:nvPicPr>
                        <p:cNvPr id="22549"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0" y="1200"/>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8743" name="Object 23"/>
          <p:cNvGraphicFramePr>
            <a:graphicFrameLocks noChangeAspect="1"/>
          </p:cNvGraphicFramePr>
          <p:nvPr/>
        </p:nvGraphicFramePr>
        <p:xfrm>
          <a:off x="5562600" y="4267200"/>
          <a:ext cx="2565400" cy="787400"/>
        </p:xfrm>
        <a:graphic>
          <a:graphicData uri="http://schemas.openxmlformats.org/presentationml/2006/ole">
            <mc:AlternateContent xmlns:mc="http://schemas.openxmlformats.org/markup-compatibility/2006">
              <mc:Choice xmlns:v="urn:schemas-microsoft-com:vml" Requires="v">
                <p:oleObj spid="_x0000_s12402" name="公式" r:id="rId21" imgW="2565400" imgH="787400" progId="Equation.3">
                  <p:embed/>
                </p:oleObj>
              </mc:Choice>
              <mc:Fallback>
                <p:oleObj name="公式" r:id="rId21" imgW="2565400" imgH="787400" progId="Equation.3">
                  <p:embed/>
                  <p:pic>
                    <p:nvPicPr>
                      <p:cNvPr id="798743"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62600" y="4267200"/>
                        <a:ext cx="2565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44" name="Object 24"/>
          <p:cNvGraphicFramePr>
            <a:graphicFrameLocks noChangeAspect="1"/>
          </p:cNvGraphicFramePr>
          <p:nvPr/>
        </p:nvGraphicFramePr>
        <p:xfrm>
          <a:off x="6477000" y="4648200"/>
          <a:ext cx="622300" cy="850900"/>
        </p:xfrm>
        <a:graphic>
          <a:graphicData uri="http://schemas.openxmlformats.org/presentationml/2006/ole">
            <mc:AlternateContent xmlns:mc="http://schemas.openxmlformats.org/markup-compatibility/2006">
              <mc:Choice xmlns:v="urn:schemas-microsoft-com:vml" Requires="v">
                <p:oleObj spid="_x0000_s12403" name="公式" r:id="rId23" imgW="622030" imgH="850531" progId="Equation.3">
                  <p:embed/>
                </p:oleObj>
              </mc:Choice>
              <mc:Fallback>
                <p:oleObj name="公式" r:id="rId23" imgW="622030" imgH="850531" progId="Equation.3">
                  <p:embed/>
                  <p:pic>
                    <p:nvPicPr>
                      <p:cNvPr id="798744"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77000" y="4648200"/>
                        <a:ext cx="622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45" name="Object 25"/>
          <p:cNvGraphicFramePr>
            <a:graphicFrameLocks noChangeAspect="1"/>
          </p:cNvGraphicFramePr>
          <p:nvPr/>
        </p:nvGraphicFramePr>
        <p:xfrm>
          <a:off x="5943600" y="3733800"/>
          <a:ext cx="495300" cy="850900"/>
        </p:xfrm>
        <a:graphic>
          <a:graphicData uri="http://schemas.openxmlformats.org/presentationml/2006/ole">
            <mc:AlternateContent xmlns:mc="http://schemas.openxmlformats.org/markup-compatibility/2006">
              <mc:Choice xmlns:v="urn:schemas-microsoft-com:vml" Requires="v">
                <p:oleObj spid="_x0000_s12404" name="公式" r:id="rId25" imgW="495085" imgH="850531" progId="Equation.3">
                  <p:embed/>
                </p:oleObj>
              </mc:Choice>
              <mc:Fallback>
                <p:oleObj name="公式" r:id="rId25" imgW="495085" imgH="850531" progId="Equation.3">
                  <p:embed/>
                  <p:pic>
                    <p:nvPicPr>
                      <p:cNvPr id="798745"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943600" y="3733800"/>
                        <a:ext cx="495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46" name="Object 26"/>
          <p:cNvGraphicFramePr>
            <a:graphicFrameLocks noChangeAspect="1"/>
          </p:cNvGraphicFramePr>
          <p:nvPr/>
        </p:nvGraphicFramePr>
        <p:xfrm>
          <a:off x="6400800" y="3733800"/>
          <a:ext cx="495300" cy="850900"/>
        </p:xfrm>
        <a:graphic>
          <a:graphicData uri="http://schemas.openxmlformats.org/presentationml/2006/ole">
            <mc:AlternateContent xmlns:mc="http://schemas.openxmlformats.org/markup-compatibility/2006">
              <mc:Choice xmlns:v="urn:schemas-microsoft-com:vml" Requires="v">
                <p:oleObj spid="_x0000_s12405" name="公式" r:id="rId27" imgW="495085" imgH="850531" progId="Equation.3">
                  <p:embed/>
                </p:oleObj>
              </mc:Choice>
              <mc:Fallback>
                <p:oleObj name="公式" r:id="rId27" imgW="495085" imgH="850531" progId="Equation.3">
                  <p:embed/>
                  <p:pic>
                    <p:nvPicPr>
                      <p:cNvPr id="798746" name="Object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3733800"/>
                        <a:ext cx="495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47" name="Object 27"/>
          <p:cNvGraphicFramePr>
            <a:graphicFrameLocks noChangeAspect="1"/>
          </p:cNvGraphicFramePr>
          <p:nvPr/>
        </p:nvGraphicFramePr>
        <p:xfrm>
          <a:off x="6858000" y="3733800"/>
          <a:ext cx="1295400" cy="850900"/>
        </p:xfrm>
        <a:graphic>
          <a:graphicData uri="http://schemas.openxmlformats.org/presentationml/2006/ole">
            <mc:AlternateContent xmlns:mc="http://schemas.openxmlformats.org/markup-compatibility/2006">
              <mc:Choice xmlns:v="urn:schemas-microsoft-com:vml" Requires="v">
                <p:oleObj spid="_x0000_s12406" name="公式" r:id="rId29" imgW="1295400" imgH="850900" progId="Equation.3">
                  <p:embed/>
                </p:oleObj>
              </mc:Choice>
              <mc:Fallback>
                <p:oleObj name="公式" r:id="rId29" imgW="1295400" imgH="850900" progId="Equation.3">
                  <p:embed/>
                  <p:pic>
                    <p:nvPicPr>
                      <p:cNvPr id="798747" name="Object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58000" y="3733800"/>
                        <a:ext cx="1295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48638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798727"/>
                                        </p:tgtEl>
                                        <p:attrNameLst>
                                          <p:attrName>style.visibility</p:attrName>
                                        </p:attrNameLst>
                                      </p:cBhvr>
                                      <p:to>
                                        <p:strVal val="visible"/>
                                      </p:to>
                                    </p:set>
                                    <p:animEffect transition="in" filter="fade">
                                      <p:cBhvr>
                                        <p:cTn id="7" dur="2000"/>
                                        <p:tgtEl>
                                          <p:spTgt spid="798727"/>
                                        </p:tgtEl>
                                      </p:cBhvr>
                                    </p:animEffect>
                                    <p:anim calcmode="lin" valueType="num">
                                      <p:cBhvr>
                                        <p:cTn id="8" dur="2000" fill="hold"/>
                                        <p:tgtEl>
                                          <p:spTgt spid="798727"/>
                                        </p:tgtEl>
                                        <p:attrNameLst>
                                          <p:attrName>style.rotation</p:attrName>
                                        </p:attrNameLst>
                                      </p:cBhvr>
                                      <p:tavLst>
                                        <p:tav tm="0">
                                          <p:val>
                                            <p:fltVal val="720"/>
                                          </p:val>
                                        </p:tav>
                                        <p:tav tm="100000">
                                          <p:val>
                                            <p:fltVal val="0"/>
                                          </p:val>
                                        </p:tav>
                                      </p:tavLst>
                                    </p:anim>
                                    <p:anim calcmode="lin" valueType="num">
                                      <p:cBhvr>
                                        <p:cTn id="9" dur="2000" fill="hold"/>
                                        <p:tgtEl>
                                          <p:spTgt spid="798727"/>
                                        </p:tgtEl>
                                        <p:attrNameLst>
                                          <p:attrName>ppt_h</p:attrName>
                                        </p:attrNameLst>
                                      </p:cBhvr>
                                      <p:tavLst>
                                        <p:tav tm="0">
                                          <p:val>
                                            <p:fltVal val="0"/>
                                          </p:val>
                                        </p:tav>
                                        <p:tav tm="100000">
                                          <p:val>
                                            <p:strVal val="#ppt_h"/>
                                          </p:val>
                                        </p:tav>
                                      </p:tavLst>
                                    </p:anim>
                                    <p:anim calcmode="lin" valueType="num">
                                      <p:cBhvr>
                                        <p:cTn id="10" dur="2000" fill="hold"/>
                                        <p:tgtEl>
                                          <p:spTgt spid="798727"/>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98748"/>
                                        </p:tgtEl>
                                        <p:attrNameLst>
                                          <p:attrName>style.visibility</p:attrName>
                                        </p:attrNameLst>
                                      </p:cBhvr>
                                      <p:to>
                                        <p:strVal val="visible"/>
                                      </p:to>
                                    </p:set>
                                    <p:animEffect transition="in" filter="wipe(left)">
                                      <p:cBhvr>
                                        <p:cTn id="15" dur="500"/>
                                        <p:tgtEl>
                                          <p:spTgt spid="7987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798739"/>
                                        </p:tgtEl>
                                        <p:attrNameLst>
                                          <p:attrName>style.visibility</p:attrName>
                                        </p:attrNameLst>
                                      </p:cBhvr>
                                      <p:to>
                                        <p:strVal val="visible"/>
                                      </p:to>
                                    </p:set>
                                    <p:anim calcmode="lin" valueType="num">
                                      <p:cBhvr>
                                        <p:cTn id="20" dur="500" fill="hold"/>
                                        <p:tgtEl>
                                          <p:spTgt spid="798739"/>
                                        </p:tgtEl>
                                        <p:attrNameLst>
                                          <p:attrName>ppt_w</p:attrName>
                                        </p:attrNameLst>
                                      </p:cBhvr>
                                      <p:tavLst>
                                        <p:tav tm="0">
                                          <p:val>
                                            <p:fltVal val="0"/>
                                          </p:val>
                                        </p:tav>
                                        <p:tav tm="100000">
                                          <p:val>
                                            <p:strVal val="#ppt_w"/>
                                          </p:val>
                                        </p:tav>
                                      </p:tavLst>
                                    </p:anim>
                                    <p:anim calcmode="lin" valueType="num">
                                      <p:cBhvr>
                                        <p:cTn id="21" dur="500" fill="hold"/>
                                        <p:tgtEl>
                                          <p:spTgt spid="798739"/>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798730"/>
                                        </p:tgtEl>
                                        <p:attrNameLst>
                                          <p:attrName>style.visibility</p:attrName>
                                        </p:attrNameLst>
                                      </p:cBhvr>
                                      <p:to>
                                        <p:strVal val="visible"/>
                                      </p:to>
                                    </p:set>
                                    <p:animEffect transition="in" filter="slide(fromBottom)">
                                      <p:cBhvr>
                                        <p:cTn id="26" dur="500"/>
                                        <p:tgtEl>
                                          <p:spTgt spid="798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798733"/>
                                        </p:tgtEl>
                                        <p:attrNameLst>
                                          <p:attrName>style.visibility</p:attrName>
                                        </p:attrNameLst>
                                      </p:cBhvr>
                                      <p:to>
                                        <p:strVal val="visible"/>
                                      </p:to>
                                    </p:set>
                                    <p:animEffect transition="in" filter="fade">
                                      <p:cBhvr>
                                        <p:cTn id="31" dur="1000"/>
                                        <p:tgtEl>
                                          <p:spTgt spid="798733"/>
                                        </p:tgtEl>
                                      </p:cBhvr>
                                    </p:animEffect>
                                    <p:anim calcmode="lin" valueType="num">
                                      <p:cBhvr>
                                        <p:cTn id="32" dur="1000" fill="hold"/>
                                        <p:tgtEl>
                                          <p:spTgt spid="798733"/>
                                        </p:tgtEl>
                                        <p:attrNameLst>
                                          <p:attrName>ppt_x</p:attrName>
                                        </p:attrNameLst>
                                      </p:cBhvr>
                                      <p:tavLst>
                                        <p:tav tm="0">
                                          <p:val>
                                            <p:strVal val="#ppt_x"/>
                                          </p:val>
                                        </p:tav>
                                        <p:tav tm="100000">
                                          <p:val>
                                            <p:strVal val="#ppt_x"/>
                                          </p:val>
                                        </p:tav>
                                      </p:tavLst>
                                    </p:anim>
                                    <p:anim calcmode="lin" valueType="num">
                                      <p:cBhvr>
                                        <p:cTn id="33" dur="1000" fill="hold"/>
                                        <p:tgtEl>
                                          <p:spTgt spid="798733"/>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iterate type="lt">
                                    <p:tmPct val="10000"/>
                                  </p:iterate>
                                  <p:childTnLst>
                                    <p:set>
                                      <p:cBhvr>
                                        <p:cTn id="37" dur="1" fill="hold">
                                          <p:stCondLst>
                                            <p:cond delay="0"/>
                                          </p:stCondLst>
                                        </p:cTn>
                                        <p:tgtEl>
                                          <p:spTgt spid="798729"/>
                                        </p:tgtEl>
                                        <p:attrNameLst>
                                          <p:attrName>style.visibility</p:attrName>
                                        </p:attrNameLst>
                                      </p:cBhvr>
                                      <p:to>
                                        <p:strVal val="visible"/>
                                      </p:to>
                                    </p:set>
                                    <p:anim calcmode="lin" valueType="num">
                                      <p:cBhvr>
                                        <p:cTn id="38" dur="500" fill="hold"/>
                                        <p:tgtEl>
                                          <p:spTgt spid="798729"/>
                                        </p:tgtEl>
                                        <p:attrNameLst>
                                          <p:attrName>ppt_w</p:attrName>
                                        </p:attrNameLst>
                                      </p:cBhvr>
                                      <p:tavLst>
                                        <p:tav tm="0">
                                          <p:val>
                                            <p:fltVal val="0"/>
                                          </p:val>
                                        </p:tav>
                                        <p:tav tm="100000">
                                          <p:val>
                                            <p:strVal val="#ppt_w"/>
                                          </p:val>
                                        </p:tav>
                                      </p:tavLst>
                                    </p:anim>
                                    <p:anim calcmode="lin" valueType="num">
                                      <p:cBhvr>
                                        <p:cTn id="39" dur="500" fill="hold"/>
                                        <p:tgtEl>
                                          <p:spTgt spid="79872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798728"/>
                                        </p:tgtEl>
                                        <p:attrNameLst>
                                          <p:attrName>style.visibility</p:attrName>
                                        </p:attrNameLst>
                                      </p:cBhvr>
                                      <p:to>
                                        <p:strVal val="visible"/>
                                      </p:to>
                                    </p:set>
                                    <p:anim calcmode="lin" valueType="num">
                                      <p:cBhvr>
                                        <p:cTn id="44" dur="500" fill="hold"/>
                                        <p:tgtEl>
                                          <p:spTgt spid="798728"/>
                                        </p:tgtEl>
                                        <p:attrNameLst>
                                          <p:attrName>ppt_w</p:attrName>
                                        </p:attrNameLst>
                                      </p:cBhvr>
                                      <p:tavLst>
                                        <p:tav tm="0">
                                          <p:val>
                                            <p:fltVal val="0"/>
                                          </p:val>
                                        </p:tav>
                                        <p:tav tm="100000">
                                          <p:val>
                                            <p:strVal val="#ppt_w"/>
                                          </p:val>
                                        </p:tav>
                                      </p:tavLst>
                                    </p:anim>
                                    <p:anim calcmode="lin" valueType="num">
                                      <p:cBhvr>
                                        <p:cTn id="45" dur="500" fill="hold"/>
                                        <p:tgtEl>
                                          <p:spTgt spid="798728"/>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98743"/>
                                        </p:tgtEl>
                                        <p:attrNameLst>
                                          <p:attrName>style.visibility</p:attrName>
                                        </p:attrNameLst>
                                      </p:cBhvr>
                                      <p:to>
                                        <p:strVal val="visible"/>
                                      </p:to>
                                    </p:set>
                                    <p:animEffect transition="in" filter="wipe(left)">
                                      <p:cBhvr>
                                        <p:cTn id="50" dur="500"/>
                                        <p:tgtEl>
                                          <p:spTgt spid="79874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798744"/>
                                        </p:tgtEl>
                                        <p:attrNameLst>
                                          <p:attrName>style.visibility</p:attrName>
                                        </p:attrNameLst>
                                      </p:cBhvr>
                                      <p:to>
                                        <p:strVal val="visible"/>
                                      </p:to>
                                    </p:set>
                                    <p:anim calcmode="lin" valueType="num">
                                      <p:cBhvr>
                                        <p:cTn id="55" dur="500" fill="hold"/>
                                        <p:tgtEl>
                                          <p:spTgt spid="798744"/>
                                        </p:tgtEl>
                                        <p:attrNameLst>
                                          <p:attrName>ppt_w</p:attrName>
                                        </p:attrNameLst>
                                      </p:cBhvr>
                                      <p:tavLst>
                                        <p:tav tm="0">
                                          <p:val>
                                            <p:fltVal val="0"/>
                                          </p:val>
                                        </p:tav>
                                        <p:tav tm="100000">
                                          <p:val>
                                            <p:strVal val="#ppt_w"/>
                                          </p:val>
                                        </p:tav>
                                      </p:tavLst>
                                    </p:anim>
                                    <p:anim calcmode="lin" valueType="num">
                                      <p:cBhvr>
                                        <p:cTn id="56" dur="500" fill="hold"/>
                                        <p:tgtEl>
                                          <p:spTgt spid="79874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nodeType="clickEffect">
                                  <p:stCondLst>
                                    <p:cond delay="0"/>
                                  </p:stCondLst>
                                  <p:childTnLst>
                                    <p:set>
                                      <p:cBhvr>
                                        <p:cTn id="60" dur="1" fill="hold">
                                          <p:stCondLst>
                                            <p:cond delay="0"/>
                                          </p:stCondLst>
                                        </p:cTn>
                                        <p:tgtEl>
                                          <p:spTgt spid="798745"/>
                                        </p:tgtEl>
                                        <p:attrNameLst>
                                          <p:attrName>style.visibility</p:attrName>
                                        </p:attrNameLst>
                                      </p:cBhvr>
                                      <p:to>
                                        <p:strVal val="visible"/>
                                      </p:to>
                                    </p:set>
                                    <p:anim calcmode="lin" valueType="num">
                                      <p:cBhvr>
                                        <p:cTn id="61" dur="500" fill="hold"/>
                                        <p:tgtEl>
                                          <p:spTgt spid="798745"/>
                                        </p:tgtEl>
                                        <p:attrNameLst>
                                          <p:attrName>ppt_w</p:attrName>
                                        </p:attrNameLst>
                                      </p:cBhvr>
                                      <p:tavLst>
                                        <p:tav tm="0">
                                          <p:val>
                                            <p:fltVal val="0"/>
                                          </p:val>
                                        </p:tav>
                                        <p:tav tm="100000">
                                          <p:val>
                                            <p:strVal val="#ppt_w"/>
                                          </p:val>
                                        </p:tav>
                                      </p:tavLst>
                                    </p:anim>
                                    <p:anim calcmode="lin" valueType="num">
                                      <p:cBhvr>
                                        <p:cTn id="62" dur="500" fill="hold"/>
                                        <p:tgtEl>
                                          <p:spTgt spid="798745"/>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798746"/>
                                        </p:tgtEl>
                                        <p:attrNameLst>
                                          <p:attrName>style.visibility</p:attrName>
                                        </p:attrNameLst>
                                      </p:cBhvr>
                                      <p:to>
                                        <p:strVal val="visible"/>
                                      </p:to>
                                    </p:set>
                                    <p:anim calcmode="lin" valueType="num">
                                      <p:cBhvr>
                                        <p:cTn id="67" dur="500" fill="hold"/>
                                        <p:tgtEl>
                                          <p:spTgt spid="798746"/>
                                        </p:tgtEl>
                                        <p:attrNameLst>
                                          <p:attrName>ppt_w</p:attrName>
                                        </p:attrNameLst>
                                      </p:cBhvr>
                                      <p:tavLst>
                                        <p:tav tm="0">
                                          <p:val>
                                            <p:fltVal val="0"/>
                                          </p:val>
                                        </p:tav>
                                        <p:tav tm="100000">
                                          <p:val>
                                            <p:strVal val="#ppt_w"/>
                                          </p:val>
                                        </p:tav>
                                      </p:tavLst>
                                    </p:anim>
                                    <p:anim calcmode="lin" valueType="num">
                                      <p:cBhvr>
                                        <p:cTn id="68" dur="500" fill="hold"/>
                                        <p:tgtEl>
                                          <p:spTgt spid="798746"/>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3" presetClass="entr" presetSubtype="16" fill="hold" nodeType="clickEffect">
                                  <p:stCondLst>
                                    <p:cond delay="0"/>
                                  </p:stCondLst>
                                  <p:childTnLst>
                                    <p:set>
                                      <p:cBhvr>
                                        <p:cTn id="72" dur="1" fill="hold">
                                          <p:stCondLst>
                                            <p:cond delay="0"/>
                                          </p:stCondLst>
                                        </p:cTn>
                                        <p:tgtEl>
                                          <p:spTgt spid="798747"/>
                                        </p:tgtEl>
                                        <p:attrNameLst>
                                          <p:attrName>style.visibility</p:attrName>
                                        </p:attrNameLst>
                                      </p:cBhvr>
                                      <p:to>
                                        <p:strVal val="visible"/>
                                      </p:to>
                                    </p:set>
                                    <p:anim calcmode="lin" valueType="num">
                                      <p:cBhvr>
                                        <p:cTn id="73" dur="500" fill="hold"/>
                                        <p:tgtEl>
                                          <p:spTgt spid="798747"/>
                                        </p:tgtEl>
                                        <p:attrNameLst>
                                          <p:attrName>ppt_w</p:attrName>
                                        </p:attrNameLst>
                                      </p:cBhvr>
                                      <p:tavLst>
                                        <p:tav tm="0">
                                          <p:val>
                                            <p:fltVal val="0"/>
                                          </p:val>
                                        </p:tav>
                                        <p:tav tm="100000">
                                          <p:val>
                                            <p:strVal val="#ppt_w"/>
                                          </p:val>
                                        </p:tav>
                                      </p:tavLst>
                                    </p:anim>
                                    <p:anim calcmode="lin" valueType="num">
                                      <p:cBhvr>
                                        <p:cTn id="74" dur="500" fill="hold"/>
                                        <p:tgtEl>
                                          <p:spTgt spid="798747"/>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nodeType="clickEffect">
                                  <p:stCondLst>
                                    <p:cond delay="0"/>
                                  </p:stCondLst>
                                  <p:childTnLst>
                                    <p:set>
                                      <p:cBhvr>
                                        <p:cTn id="78" dur="1" fill="hold">
                                          <p:stCondLst>
                                            <p:cond delay="0"/>
                                          </p:stCondLst>
                                        </p:cTn>
                                        <p:tgtEl>
                                          <p:spTgt spid="798736"/>
                                        </p:tgtEl>
                                        <p:attrNameLst>
                                          <p:attrName>style.visibility</p:attrName>
                                        </p:attrNameLst>
                                      </p:cBhvr>
                                      <p:to>
                                        <p:strVal val="visible"/>
                                      </p:to>
                                    </p:set>
                                    <p:anim calcmode="lin" valueType="num">
                                      <p:cBhvr>
                                        <p:cTn id="79" dur="500" fill="hold"/>
                                        <p:tgtEl>
                                          <p:spTgt spid="798736"/>
                                        </p:tgtEl>
                                        <p:attrNameLst>
                                          <p:attrName>ppt_w</p:attrName>
                                        </p:attrNameLst>
                                      </p:cBhvr>
                                      <p:tavLst>
                                        <p:tav tm="0">
                                          <p:val>
                                            <p:fltVal val="0"/>
                                          </p:val>
                                        </p:tav>
                                        <p:tav tm="100000">
                                          <p:val>
                                            <p:strVal val="#ppt_w"/>
                                          </p:val>
                                        </p:tav>
                                      </p:tavLst>
                                    </p:anim>
                                    <p:anim calcmode="lin" valueType="num">
                                      <p:cBhvr>
                                        <p:cTn id="80" dur="500" fill="hold"/>
                                        <p:tgtEl>
                                          <p:spTgt spid="7987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7" grpId="0"/>
      <p:bldP spid="79872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descr="编织物"/>
          <p:cNvSpPr>
            <a:spLocks noChangeArrowheads="1"/>
          </p:cNvSpPr>
          <p:nvPr/>
        </p:nvSpPr>
        <p:spPr bwMode="auto">
          <a:xfrm>
            <a:off x="1524000" y="0"/>
            <a:ext cx="9144000" cy="16002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3555" name="Rectangle 3"/>
          <p:cNvSpPr>
            <a:spLocks noChangeArrowheads="1"/>
          </p:cNvSpPr>
          <p:nvPr/>
        </p:nvSpPr>
        <p:spPr bwMode="auto">
          <a:xfrm>
            <a:off x="1676400" y="152400"/>
            <a:ext cx="8839200" cy="12954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3556" name="Text Box 4"/>
          <p:cNvSpPr txBox="1">
            <a:spLocks noChangeArrowheads="1"/>
          </p:cNvSpPr>
          <p:nvPr/>
        </p:nvSpPr>
        <p:spPr bwMode="auto">
          <a:xfrm>
            <a:off x="1981200" y="228601"/>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1  </a:t>
            </a:r>
            <a:r>
              <a:rPr lang="zh-CN" altLang="en-US">
                <a:solidFill>
                  <a:schemeClr val="bg1"/>
                </a:solidFill>
              </a:rPr>
              <a:t>已知</a:t>
            </a:r>
            <a:r>
              <a:rPr lang="en-US" altLang="zh-CN">
                <a:solidFill>
                  <a:schemeClr val="bg1"/>
                </a:solidFill>
              </a:rPr>
              <a:t>10</a:t>
            </a:r>
            <a:r>
              <a:rPr lang="zh-CN" altLang="en-US">
                <a:solidFill>
                  <a:schemeClr val="bg1"/>
                </a:solidFill>
              </a:rPr>
              <a:t>件产品中有</a:t>
            </a:r>
            <a:r>
              <a:rPr lang="en-US" altLang="zh-CN">
                <a:solidFill>
                  <a:schemeClr val="bg1"/>
                </a:solidFill>
              </a:rPr>
              <a:t>3</a:t>
            </a:r>
            <a:r>
              <a:rPr lang="zh-CN" altLang="en-US">
                <a:solidFill>
                  <a:schemeClr val="bg1"/>
                </a:solidFill>
              </a:rPr>
              <a:t>件一等品</a:t>
            </a:r>
            <a:r>
              <a:rPr lang="en-US" altLang="zh-CN">
                <a:solidFill>
                  <a:schemeClr val="bg1"/>
                </a:solidFill>
              </a:rPr>
              <a:t>,5</a:t>
            </a:r>
            <a:r>
              <a:rPr lang="zh-CN" altLang="en-US">
                <a:solidFill>
                  <a:schemeClr val="bg1"/>
                </a:solidFill>
              </a:rPr>
              <a:t>件二等品</a:t>
            </a:r>
            <a:r>
              <a:rPr lang="en-US" altLang="zh-CN">
                <a:solidFill>
                  <a:schemeClr val="bg1"/>
                </a:solidFill>
              </a:rPr>
              <a:t>,2</a:t>
            </a:r>
            <a:r>
              <a:rPr lang="zh-CN" altLang="en-US">
                <a:solidFill>
                  <a:schemeClr val="bg1"/>
                </a:solidFill>
              </a:rPr>
              <a:t>件三等品</a:t>
            </a:r>
            <a:r>
              <a:rPr lang="en-US" altLang="zh-CN">
                <a:solidFill>
                  <a:schemeClr val="bg1"/>
                </a:solidFill>
              </a:rPr>
              <a:t>,</a:t>
            </a:r>
            <a:r>
              <a:rPr lang="zh-CN" altLang="en-US">
                <a:solidFill>
                  <a:schemeClr val="bg1"/>
                </a:solidFill>
              </a:rPr>
              <a:t>现从这批产品中任意抽出</a:t>
            </a:r>
            <a:r>
              <a:rPr lang="en-US" altLang="zh-CN">
                <a:solidFill>
                  <a:schemeClr val="bg1"/>
                </a:solidFill>
              </a:rPr>
              <a:t>4 </a:t>
            </a:r>
            <a:r>
              <a:rPr lang="zh-CN" altLang="en-US">
                <a:solidFill>
                  <a:schemeClr val="bg1"/>
                </a:solidFill>
              </a:rPr>
              <a:t>件</a:t>
            </a:r>
            <a:r>
              <a:rPr lang="en-US" altLang="zh-CN">
                <a:solidFill>
                  <a:schemeClr val="bg1"/>
                </a:solidFill>
              </a:rPr>
              <a:t>, </a:t>
            </a:r>
            <a:r>
              <a:rPr lang="zh-CN" altLang="en-US">
                <a:solidFill>
                  <a:schemeClr val="bg1"/>
                </a:solidFill>
              </a:rPr>
              <a:t>求其中一等品件数    与二等品件数       </a:t>
            </a:r>
          </a:p>
          <a:p>
            <a:pPr eaLnBrk="1" hangingPunct="1"/>
            <a:r>
              <a:rPr lang="zh-CN" altLang="en-US">
                <a:solidFill>
                  <a:schemeClr val="bg1"/>
                </a:solidFill>
              </a:rPr>
              <a:t>    的联合分布列</a:t>
            </a:r>
            <a:r>
              <a:rPr lang="en-US" altLang="zh-CN">
                <a:solidFill>
                  <a:schemeClr val="bg1"/>
                </a:solidFill>
              </a:rPr>
              <a:t>.</a:t>
            </a:r>
          </a:p>
        </p:txBody>
      </p:sp>
      <p:graphicFrame>
        <p:nvGraphicFramePr>
          <p:cNvPr id="23557" name="Object 5"/>
          <p:cNvGraphicFramePr>
            <a:graphicFrameLocks noChangeAspect="1"/>
          </p:cNvGraphicFramePr>
          <p:nvPr/>
        </p:nvGraphicFramePr>
        <p:xfrm>
          <a:off x="7956550" y="717550"/>
          <a:ext cx="304800" cy="266700"/>
        </p:xfrm>
        <a:graphic>
          <a:graphicData uri="http://schemas.openxmlformats.org/presentationml/2006/ole">
            <mc:AlternateContent xmlns:mc="http://schemas.openxmlformats.org/markup-compatibility/2006">
              <mc:Choice xmlns:v="urn:schemas-microsoft-com:vml" Requires="v">
                <p:oleObj spid="_x0000_s13394" name="公式" r:id="rId5" imgW="276150" imgH="238081" progId="Equation.3">
                  <p:embed/>
                </p:oleObj>
              </mc:Choice>
              <mc:Fallback>
                <p:oleObj name="公式" r:id="rId5" imgW="276150" imgH="238081" progId="Equation.3">
                  <p:embed/>
                  <p:pic>
                    <p:nvPicPr>
                      <p:cNvPr id="235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717550"/>
                        <a:ext cx="3048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2120900" y="1066800"/>
          <a:ext cx="241300" cy="266700"/>
        </p:xfrm>
        <a:graphic>
          <a:graphicData uri="http://schemas.openxmlformats.org/presentationml/2006/ole">
            <mc:AlternateContent xmlns:mc="http://schemas.openxmlformats.org/markup-compatibility/2006">
              <mc:Choice xmlns:v="urn:schemas-microsoft-com:vml" Requires="v">
                <p:oleObj spid="_x0000_s13395" name="公式" r:id="rId7" imgW="209474" imgH="238081" progId="Equation.3">
                  <p:embed/>
                </p:oleObj>
              </mc:Choice>
              <mc:Fallback>
                <p:oleObj name="公式" r:id="rId7" imgW="209474" imgH="238081" progId="Equation.3">
                  <p:embed/>
                  <p:pic>
                    <p:nvPicPr>
                      <p:cNvPr id="2355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0900" y="1066800"/>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Text Box 7"/>
          <p:cNvSpPr txBox="1">
            <a:spLocks noChangeArrowheads="1"/>
          </p:cNvSpPr>
          <p:nvPr/>
        </p:nvSpPr>
        <p:spPr bwMode="auto">
          <a:xfrm>
            <a:off x="2057400" y="1828801"/>
            <a:ext cx="596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解</a:t>
            </a:r>
            <a:r>
              <a:rPr lang="en-US" altLang="zh-CN"/>
              <a:t>:</a:t>
            </a:r>
          </a:p>
        </p:txBody>
      </p:sp>
      <p:graphicFrame>
        <p:nvGraphicFramePr>
          <p:cNvPr id="23560" name="Object 8"/>
          <p:cNvGraphicFramePr>
            <a:graphicFrameLocks noChangeAspect="1"/>
          </p:cNvGraphicFramePr>
          <p:nvPr/>
        </p:nvGraphicFramePr>
        <p:xfrm>
          <a:off x="2838450" y="2286000"/>
          <a:ext cx="2616200" cy="419100"/>
        </p:xfrm>
        <a:graphic>
          <a:graphicData uri="http://schemas.openxmlformats.org/presentationml/2006/ole">
            <mc:AlternateContent xmlns:mc="http://schemas.openxmlformats.org/markup-compatibility/2006">
              <mc:Choice xmlns:v="urn:schemas-microsoft-com:vml" Requires="v">
                <p:oleObj spid="_x0000_s13396" name="公式" r:id="rId9" imgW="2616200" imgH="419100" progId="Equation.3">
                  <p:embed/>
                </p:oleObj>
              </mc:Choice>
              <mc:Fallback>
                <p:oleObj name="公式" r:id="rId9" imgW="2616200" imgH="419100" progId="Equation.3">
                  <p:embed/>
                  <p:pic>
                    <p:nvPicPr>
                      <p:cNvPr id="2356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8450" y="2286000"/>
                        <a:ext cx="2616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p:cNvGraphicFramePr>
            <a:graphicFrameLocks noChangeAspect="1"/>
          </p:cNvGraphicFramePr>
          <p:nvPr/>
        </p:nvGraphicFramePr>
        <p:xfrm>
          <a:off x="5410200" y="2133600"/>
          <a:ext cx="2565400" cy="787400"/>
        </p:xfrm>
        <a:graphic>
          <a:graphicData uri="http://schemas.openxmlformats.org/presentationml/2006/ole">
            <mc:AlternateContent xmlns:mc="http://schemas.openxmlformats.org/markup-compatibility/2006">
              <mc:Choice xmlns:v="urn:schemas-microsoft-com:vml" Requires="v">
                <p:oleObj spid="_x0000_s13397" name="公式" r:id="rId11" imgW="2565400" imgH="787400" progId="Equation.3">
                  <p:embed/>
                </p:oleObj>
              </mc:Choice>
              <mc:Fallback>
                <p:oleObj name="公式" r:id="rId11" imgW="2565400" imgH="787400" progId="Equation.3">
                  <p:embed/>
                  <p:pic>
                    <p:nvPicPr>
                      <p:cNvPr id="2356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2133600"/>
                        <a:ext cx="2565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10"/>
          <p:cNvGraphicFramePr>
            <a:graphicFrameLocks noChangeAspect="1"/>
          </p:cNvGraphicFramePr>
          <p:nvPr/>
        </p:nvGraphicFramePr>
        <p:xfrm>
          <a:off x="6324601" y="2514600"/>
          <a:ext cx="557213" cy="762000"/>
        </p:xfrm>
        <a:graphic>
          <a:graphicData uri="http://schemas.openxmlformats.org/presentationml/2006/ole">
            <mc:AlternateContent xmlns:mc="http://schemas.openxmlformats.org/markup-compatibility/2006">
              <mc:Choice xmlns:v="urn:schemas-microsoft-com:vml" Requires="v">
                <p:oleObj spid="_x0000_s13398" name="公式" r:id="rId13" imgW="622030" imgH="850531" progId="Equation.3">
                  <p:embed/>
                </p:oleObj>
              </mc:Choice>
              <mc:Fallback>
                <p:oleObj name="公式" r:id="rId13" imgW="622030" imgH="850531" progId="Equation.3">
                  <p:embed/>
                  <p:pic>
                    <p:nvPicPr>
                      <p:cNvPr id="2356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1" y="2514600"/>
                        <a:ext cx="5572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3" name="Object 11"/>
          <p:cNvGraphicFramePr>
            <a:graphicFrameLocks noChangeAspect="1"/>
          </p:cNvGraphicFramePr>
          <p:nvPr/>
        </p:nvGraphicFramePr>
        <p:xfrm>
          <a:off x="5791201" y="1752601"/>
          <a:ext cx="442913" cy="760413"/>
        </p:xfrm>
        <a:graphic>
          <a:graphicData uri="http://schemas.openxmlformats.org/presentationml/2006/ole">
            <mc:AlternateContent xmlns:mc="http://schemas.openxmlformats.org/markup-compatibility/2006">
              <mc:Choice xmlns:v="urn:schemas-microsoft-com:vml" Requires="v">
                <p:oleObj spid="_x0000_s13399" name="公式" r:id="rId15" imgW="495085" imgH="850531" progId="Equation.3">
                  <p:embed/>
                </p:oleObj>
              </mc:Choice>
              <mc:Fallback>
                <p:oleObj name="公式" r:id="rId15" imgW="495085" imgH="850531" progId="Equation.3">
                  <p:embed/>
                  <p:pic>
                    <p:nvPicPr>
                      <p:cNvPr id="23563"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1" y="1752601"/>
                        <a:ext cx="44291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4" name="Object 12"/>
          <p:cNvGraphicFramePr>
            <a:graphicFrameLocks noChangeAspect="1"/>
          </p:cNvGraphicFramePr>
          <p:nvPr/>
        </p:nvGraphicFramePr>
        <p:xfrm>
          <a:off x="6248401" y="1752601"/>
          <a:ext cx="442913" cy="760413"/>
        </p:xfrm>
        <a:graphic>
          <a:graphicData uri="http://schemas.openxmlformats.org/presentationml/2006/ole">
            <mc:AlternateContent xmlns:mc="http://schemas.openxmlformats.org/markup-compatibility/2006">
              <mc:Choice xmlns:v="urn:schemas-microsoft-com:vml" Requires="v">
                <p:oleObj spid="_x0000_s13400" name="公式" r:id="rId17" imgW="495085" imgH="850531" progId="Equation.3">
                  <p:embed/>
                </p:oleObj>
              </mc:Choice>
              <mc:Fallback>
                <p:oleObj name="公式" r:id="rId17" imgW="495085" imgH="850531" progId="Equation.3">
                  <p:embed/>
                  <p:pic>
                    <p:nvPicPr>
                      <p:cNvPr id="23564"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8401" y="1752601"/>
                        <a:ext cx="44291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6705601" y="1752600"/>
          <a:ext cx="1160463" cy="762000"/>
        </p:xfrm>
        <a:graphic>
          <a:graphicData uri="http://schemas.openxmlformats.org/presentationml/2006/ole">
            <mc:AlternateContent xmlns:mc="http://schemas.openxmlformats.org/markup-compatibility/2006">
              <mc:Choice xmlns:v="urn:schemas-microsoft-com:vml" Requires="v">
                <p:oleObj spid="_x0000_s13401" name="公式" r:id="rId19" imgW="1295400" imgH="850900" progId="Equation.3">
                  <p:embed/>
                </p:oleObj>
              </mc:Choice>
              <mc:Fallback>
                <p:oleObj name="公式" r:id="rId19" imgW="1295400" imgH="850900" progId="Equation.3">
                  <p:embed/>
                  <p:pic>
                    <p:nvPicPr>
                      <p:cNvPr id="23565"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05601" y="1752600"/>
                        <a:ext cx="1160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881" name="Group 137"/>
          <p:cNvGraphicFramePr>
            <a:graphicFrameLocks noGrp="1"/>
          </p:cNvGraphicFramePr>
          <p:nvPr/>
        </p:nvGraphicFramePr>
        <p:xfrm>
          <a:off x="2743200" y="3505201"/>
          <a:ext cx="7315200" cy="2754313"/>
        </p:xfrm>
        <a:graphic>
          <a:graphicData uri="http://schemas.openxmlformats.org/drawingml/2006/table">
            <a:tbl>
              <a:tblPr/>
              <a:tblGrid>
                <a:gridCol w="871538">
                  <a:extLst>
                    <a:ext uri="{9D8B030D-6E8A-4147-A177-3AD203B41FA5}">
                      <a16:colId xmlns:a16="http://schemas.microsoft.com/office/drawing/2014/main" val="20000"/>
                    </a:ext>
                  </a:extLst>
                </a:gridCol>
                <a:gridCol w="1033462">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0638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3079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8576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1115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468313">
                <a:tc gridSpan="7">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graphicFrame>
        <p:nvGraphicFramePr>
          <p:cNvPr id="799824" name="Object 80"/>
          <p:cNvGraphicFramePr>
            <a:graphicFrameLocks noChangeAspect="1"/>
          </p:cNvGraphicFramePr>
          <p:nvPr/>
        </p:nvGraphicFramePr>
        <p:xfrm>
          <a:off x="2774950" y="3689350"/>
          <a:ext cx="304800" cy="266700"/>
        </p:xfrm>
        <a:graphic>
          <a:graphicData uri="http://schemas.openxmlformats.org/presentationml/2006/ole">
            <mc:AlternateContent xmlns:mc="http://schemas.openxmlformats.org/markup-compatibility/2006">
              <mc:Choice xmlns:v="urn:schemas-microsoft-com:vml" Requires="v">
                <p:oleObj spid="_x0000_s13402" name="公式" r:id="rId21" imgW="276150" imgH="238081" progId="Equation.3">
                  <p:embed/>
                </p:oleObj>
              </mc:Choice>
              <mc:Fallback>
                <p:oleObj name="公式" r:id="rId21" imgW="276150" imgH="238081" progId="Equation.3">
                  <p:embed/>
                  <p:pic>
                    <p:nvPicPr>
                      <p:cNvPr id="799824" name="Object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74950" y="3689350"/>
                        <a:ext cx="3048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9825" name="Object 81"/>
          <p:cNvGraphicFramePr>
            <a:graphicFrameLocks noChangeAspect="1"/>
          </p:cNvGraphicFramePr>
          <p:nvPr/>
        </p:nvGraphicFramePr>
        <p:xfrm>
          <a:off x="3340100" y="3581400"/>
          <a:ext cx="241300" cy="266700"/>
        </p:xfrm>
        <a:graphic>
          <a:graphicData uri="http://schemas.openxmlformats.org/presentationml/2006/ole">
            <mc:AlternateContent xmlns:mc="http://schemas.openxmlformats.org/markup-compatibility/2006">
              <mc:Choice xmlns:v="urn:schemas-microsoft-com:vml" Requires="v">
                <p:oleObj spid="_x0000_s13403" name="公式" r:id="rId23" imgW="209474" imgH="238081" progId="Equation.3">
                  <p:embed/>
                </p:oleObj>
              </mc:Choice>
              <mc:Fallback>
                <p:oleObj name="公式" r:id="rId23" imgW="209474" imgH="238081" progId="Equation.3">
                  <p:embed/>
                  <p:pic>
                    <p:nvPicPr>
                      <p:cNvPr id="799825" name="Object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40100" y="3581400"/>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826" name="Text Box 82"/>
          <p:cNvSpPr txBox="1">
            <a:spLocks noChangeArrowheads="1"/>
          </p:cNvSpPr>
          <p:nvPr/>
        </p:nvSpPr>
        <p:spPr bwMode="auto">
          <a:xfrm>
            <a:off x="39624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27" name="Text Box 83"/>
          <p:cNvSpPr txBox="1">
            <a:spLocks noChangeArrowheads="1"/>
          </p:cNvSpPr>
          <p:nvPr/>
        </p:nvSpPr>
        <p:spPr bwMode="auto">
          <a:xfrm>
            <a:off x="3962400" y="4419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28" name="Text Box 84"/>
          <p:cNvSpPr txBox="1">
            <a:spLocks noChangeArrowheads="1"/>
          </p:cNvSpPr>
          <p:nvPr/>
        </p:nvSpPr>
        <p:spPr bwMode="auto">
          <a:xfrm>
            <a:off x="5029200" y="3962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29" name="Text Box 85"/>
          <p:cNvSpPr txBox="1">
            <a:spLocks noChangeArrowheads="1"/>
          </p:cNvSpPr>
          <p:nvPr/>
        </p:nvSpPr>
        <p:spPr bwMode="auto">
          <a:xfrm>
            <a:off x="82296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0" name="Text Box 86"/>
          <p:cNvSpPr txBox="1">
            <a:spLocks noChangeArrowheads="1"/>
          </p:cNvSpPr>
          <p:nvPr/>
        </p:nvSpPr>
        <p:spPr bwMode="auto">
          <a:xfrm>
            <a:off x="8229600" y="487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1" name="Text Box 87"/>
          <p:cNvSpPr txBox="1">
            <a:spLocks noChangeArrowheads="1"/>
          </p:cNvSpPr>
          <p:nvPr/>
        </p:nvSpPr>
        <p:spPr bwMode="auto">
          <a:xfrm>
            <a:off x="8229600" y="4419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2" name="Text Box 88"/>
          <p:cNvSpPr txBox="1">
            <a:spLocks noChangeArrowheads="1"/>
          </p:cNvSpPr>
          <p:nvPr/>
        </p:nvSpPr>
        <p:spPr bwMode="auto">
          <a:xfrm>
            <a:off x="70866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3" name="Text Box 89"/>
          <p:cNvSpPr txBox="1">
            <a:spLocks noChangeArrowheads="1"/>
          </p:cNvSpPr>
          <p:nvPr/>
        </p:nvSpPr>
        <p:spPr bwMode="auto">
          <a:xfrm>
            <a:off x="7086600" y="4876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4" name="Text Box 90"/>
          <p:cNvSpPr txBox="1">
            <a:spLocks noChangeArrowheads="1"/>
          </p:cNvSpPr>
          <p:nvPr/>
        </p:nvSpPr>
        <p:spPr bwMode="auto">
          <a:xfrm>
            <a:off x="6019800"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0</a:t>
            </a:r>
          </a:p>
        </p:txBody>
      </p:sp>
      <p:sp>
        <p:nvSpPr>
          <p:cNvPr id="799835" name="Text Box 91"/>
          <p:cNvSpPr txBox="1">
            <a:spLocks noChangeArrowheads="1"/>
          </p:cNvSpPr>
          <p:nvPr/>
        </p:nvSpPr>
        <p:spPr bwMode="auto">
          <a:xfrm>
            <a:off x="5715000" y="39624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10/210</a:t>
            </a:r>
          </a:p>
        </p:txBody>
      </p:sp>
      <p:sp>
        <p:nvSpPr>
          <p:cNvPr id="799836" name="Text Box 92"/>
          <p:cNvSpPr txBox="1">
            <a:spLocks noChangeArrowheads="1"/>
          </p:cNvSpPr>
          <p:nvPr/>
        </p:nvSpPr>
        <p:spPr bwMode="auto">
          <a:xfrm>
            <a:off x="6781800" y="39624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20/210</a:t>
            </a:r>
          </a:p>
        </p:txBody>
      </p:sp>
      <p:sp>
        <p:nvSpPr>
          <p:cNvPr id="799837" name="Text Box 93"/>
          <p:cNvSpPr txBox="1">
            <a:spLocks noChangeArrowheads="1"/>
          </p:cNvSpPr>
          <p:nvPr/>
        </p:nvSpPr>
        <p:spPr bwMode="auto">
          <a:xfrm>
            <a:off x="8001000" y="39624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5/210</a:t>
            </a:r>
          </a:p>
        </p:txBody>
      </p:sp>
      <p:sp>
        <p:nvSpPr>
          <p:cNvPr id="799838" name="Text Box 94"/>
          <p:cNvSpPr txBox="1">
            <a:spLocks noChangeArrowheads="1"/>
          </p:cNvSpPr>
          <p:nvPr/>
        </p:nvSpPr>
        <p:spPr bwMode="auto">
          <a:xfrm>
            <a:off x="4648200" y="44196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15/210</a:t>
            </a:r>
          </a:p>
        </p:txBody>
      </p:sp>
      <p:sp>
        <p:nvSpPr>
          <p:cNvPr id="799839" name="Text Box 95"/>
          <p:cNvSpPr txBox="1">
            <a:spLocks noChangeArrowheads="1"/>
          </p:cNvSpPr>
          <p:nvPr/>
        </p:nvSpPr>
        <p:spPr bwMode="auto">
          <a:xfrm>
            <a:off x="5715000" y="44196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60/210</a:t>
            </a:r>
          </a:p>
        </p:txBody>
      </p:sp>
      <p:sp>
        <p:nvSpPr>
          <p:cNvPr id="799840" name="Text Box 96"/>
          <p:cNvSpPr txBox="1">
            <a:spLocks noChangeArrowheads="1"/>
          </p:cNvSpPr>
          <p:nvPr/>
        </p:nvSpPr>
        <p:spPr bwMode="auto">
          <a:xfrm>
            <a:off x="6781800" y="44196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30/210</a:t>
            </a:r>
          </a:p>
        </p:txBody>
      </p:sp>
      <p:sp>
        <p:nvSpPr>
          <p:cNvPr id="799841" name="Text Box 97"/>
          <p:cNvSpPr txBox="1">
            <a:spLocks noChangeArrowheads="1"/>
          </p:cNvSpPr>
          <p:nvPr/>
        </p:nvSpPr>
        <p:spPr bwMode="auto">
          <a:xfrm>
            <a:off x="3733800" y="48768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3/210</a:t>
            </a:r>
          </a:p>
        </p:txBody>
      </p:sp>
      <p:sp>
        <p:nvSpPr>
          <p:cNvPr id="799842" name="Text Box 98"/>
          <p:cNvSpPr txBox="1">
            <a:spLocks noChangeArrowheads="1"/>
          </p:cNvSpPr>
          <p:nvPr/>
        </p:nvSpPr>
        <p:spPr bwMode="auto">
          <a:xfrm>
            <a:off x="3733800" y="53340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2/210</a:t>
            </a:r>
          </a:p>
        </p:txBody>
      </p:sp>
      <p:sp>
        <p:nvSpPr>
          <p:cNvPr id="799844" name="Text Box 100"/>
          <p:cNvSpPr txBox="1">
            <a:spLocks noChangeArrowheads="1"/>
          </p:cNvSpPr>
          <p:nvPr/>
        </p:nvSpPr>
        <p:spPr bwMode="auto">
          <a:xfrm>
            <a:off x="4648200" y="48768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30/210</a:t>
            </a:r>
          </a:p>
        </p:txBody>
      </p:sp>
      <p:sp>
        <p:nvSpPr>
          <p:cNvPr id="799845" name="Text Box 101"/>
          <p:cNvSpPr txBox="1">
            <a:spLocks noChangeArrowheads="1"/>
          </p:cNvSpPr>
          <p:nvPr/>
        </p:nvSpPr>
        <p:spPr bwMode="auto">
          <a:xfrm>
            <a:off x="4724400" y="53340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5/210</a:t>
            </a:r>
          </a:p>
        </p:txBody>
      </p:sp>
      <p:sp>
        <p:nvSpPr>
          <p:cNvPr id="799847" name="Text Box 103"/>
          <p:cNvSpPr txBox="1">
            <a:spLocks noChangeArrowheads="1"/>
          </p:cNvSpPr>
          <p:nvPr/>
        </p:nvSpPr>
        <p:spPr bwMode="auto">
          <a:xfrm>
            <a:off x="5715000" y="4876800"/>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30/210</a:t>
            </a:r>
          </a:p>
        </p:txBody>
      </p:sp>
    </p:spTree>
    <p:extLst>
      <p:ext uri="{BB962C8B-B14F-4D97-AF65-F5344CB8AC3E}">
        <p14:creationId xmlns:p14="http://schemas.microsoft.com/office/powerpoint/2010/main" val="153557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99881"/>
                                        </p:tgtEl>
                                        <p:attrNameLst>
                                          <p:attrName>style.visibility</p:attrName>
                                        </p:attrNameLst>
                                      </p:cBhvr>
                                      <p:to>
                                        <p:strVal val="visible"/>
                                      </p:to>
                                    </p:set>
                                    <p:animEffect transition="in" filter="dissolve">
                                      <p:cBhvr>
                                        <p:cTn id="7" dur="500"/>
                                        <p:tgtEl>
                                          <p:spTgt spid="79988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799825"/>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79982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99826"/>
                                        </p:tgtEl>
                                        <p:attrNameLst>
                                          <p:attrName>style.visibility</p:attrName>
                                        </p:attrNameLst>
                                      </p:cBhvr>
                                      <p:to>
                                        <p:strVal val="visible"/>
                                      </p:to>
                                    </p:set>
                                    <p:anim calcmode="lin" valueType="num">
                                      <p:cBhvr>
                                        <p:cTn id="18" dur="500" fill="hold"/>
                                        <p:tgtEl>
                                          <p:spTgt spid="799826"/>
                                        </p:tgtEl>
                                        <p:attrNameLst>
                                          <p:attrName>ppt_w</p:attrName>
                                        </p:attrNameLst>
                                      </p:cBhvr>
                                      <p:tavLst>
                                        <p:tav tm="0">
                                          <p:val>
                                            <p:fltVal val="0"/>
                                          </p:val>
                                        </p:tav>
                                        <p:tav tm="100000">
                                          <p:val>
                                            <p:strVal val="#ppt_w"/>
                                          </p:val>
                                        </p:tav>
                                      </p:tavLst>
                                    </p:anim>
                                    <p:anim calcmode="lin" valueType="num">
                                      <p:cBhvr>
                                        <p:cTn id="19" dur="500" fill="hold"/>
                                        <p:tgtEl>
                                          <p:spTgt spid="799826"/>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799828"/>
                                        </p:tgtEl>
                                        <p:attrNameLst>
                                          <p:attrName>style.visibility</p:attrName>
                                        </p:attrNameLst>
                                      </p:cBhvr>
                                      <p:to>
                                        <p:strVal val="visible"/>
                                      </p:to>
                                    </p:set>
                                    <p:anim calcmode="lin" valueType="num">
                                      <p:cBhvr>
                                        <p:cTn id="24" dur="500" fill="hold"/>
                                        <p:tgtEl>
                                          <p:spTgt spid="799828"/>
                                        </p:tgtEl>
                                        <p:attrNameLst>
                                          <p:attrName>ppt_w</p:attrName>
                                        </p:attrNameLst>
                                      </p:cBhvr>
                                      <p:tavLst>
                                        <p:tav tm="0">
                                          <p:val>
                                            <p:fltVal val="0"/>
                                          </p:val>
                                        </p:tav>
                                        <p:tav tm="100000">
                                          <p:val>
                                            <p:strVal val="#ppt_w"/>
                                          </p:val>
                                        </p:tav>
                                      </p:tavLst>
                                    </p:anim>
                                    <p:anim calcmode="lin" valueType="num">
                                      <p:cBhvr>
                                        <p:cTn id="25" dur="500" fill="hold"/>
                                        <p:tgtEl>
                                          <p:spTgt spid="79982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799835"/>
                                        </p:tgtEl>
                                        <p:attrNameLst>
                                          <p:attrName>style.visibility</p:attrName>
                                        </p:attrNameLst>
                                      </p:cBhvr>
                                      <p:to>
                                        <p:strVal val="visible"/>
                                      </p:to>
                                    </p:set>
                                    <p:anim calcmode="lin" valueType="num">
                                      <p:cBhvr>
                                        <p:cTn id="30" dur="500" fill="hold"/>
                                        <p:tgtEl>
                                          <p:spTgt spid="799835"/>
                                        </p:tgtEl>
                                        <p:attrNameLst>
                                          <p:attrName>ppt_w</p:attrName>
                                        </p:attrNameLst>
                                      </p:cBhvr>
                                      <p:tavLst>
                                        <p:tav tm="0">
                                          <p:val>
                                            <p:fltVal val="0"/>
                                          </p:val>
                                        </p:tav>
                                        <p:tav tm="100000">
                                          <p:val>
                                            <p:strVal val="#ppt_w"/>
                                          </p:val>
                                        </p:tav>
                                      </p:tavLst>
                                    </p:anim>
                                    <p:anim calcmode="lin" valueType="num">
                                      <p:cBhvr>
                                        <p:cTn id="31" dur="500" fill="hold"/>
                                        <p:tgtEl>
                                          <p:spTgt spid="79983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799836"/>
                                        </p:tgtEl>
                                        <p:attrNameLst>
                                          <p:attrName>style.visibility</p:attrName>
                                        </p:attrNameLst>
                                      </p:cBhvr>
                                      <p:to>
                                        <p:strVal val="visible"/>
                                      </p:to>
                                    </p:set>
                                    <p:anim calcmode="lin" valueType="num">
                                      <p:cBhvr>
                                        <p:cTn id="36" dur="500" fill="hold"/>
                                        <p:tgtEl>
                                          <p:spTgt spid="799836"/>
                                        </p:tgtEl>
                                        <p:attrNameLst>
                                          <p:attrName>ppt_w</p:attrName>
                                        </p:attrNameLst>
                                      </p:cBhvr>
                                      <p:tavLst>
                                        <p:tav tm="0">
                                          <p:val>
                                            <p:fltVal val="0"/>
                                          </p:val>
                                        </p:tav>
                                        <p:tav tm="100000">
                                          <p:val>
                                            <p:strVal val="#ppt_w"/>
                                          </p:val>
                                        </p:tav>
                                      </p:tavLst>
                                    </p:anim>
                                    <p:anim calcmode="lin" valueType="num">
                                      <p:cBhvr>
                                        <p:cTn id="37" dur="500" fill="hold"/>
                                        <p:tgtEl>
                                          <p:spTgt spid="799836"/>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799837"/>
                                        </p:tgtEl>
                                        <p:attrNameLst>
                                          <p:attrName>style.visibility</p:attrName>
                                        </p:attrNameLst>
                                      </p:cBhvr>
                                      <p:to>
                                        <p:strVal val="visible"/>
                                      </p:to>
                                    </p:set>
                                    <p:anim calcmode="lin" valueType="num">
                                      <p:cBhvr>
                                        <p:cTn id="42" dur="500" fill="hold"/>
                                        <p:tgtEl>
                                          <p:spTgt spid="799837"/>
                                        </p:tgtEl>
                                        <p:attrNameLst>
                                          <p:attrName>ppt_w</p:attrName>
                                        </p:attrNameLst>
                                      </p:cBhvr>
                                      <p:tavLst>
                                        <p:tav tm="0">
                                          <p:val>
                                            <p:fltVal val="0"/>
                                          </p:val>
                                        </p:tav>
                                        <p:tav tm="100000">
                                          <p:val>
                                            <p:strVal val="#ppt_w"/>
                                          </p:val>
                                        </p:tav>
                                      </p:tavLst>
                                    </p:anim>
                                    <p:anim calcmode="lin" valueType="num">
                                      <p:cBhvr>
                                        <p:cTn id="43" dur="500" fill="hold"/>
                                        <p:tgtEl>
                                          <p:spTgt spid="799837"/>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799827"/>
                                        </p:tgtEl>
                                        <p:attrNameLst>
                                          <p:attrName>style.visibility</p:attrName>
                                        </p:attrNameLst>
                                      </p:cBhvr>
                                      <p:to>
                                        <p:strVal val="visible"/>
                                      </p:to>
                                    </p:set>
                                    <p:anim calcmode="lin" valueType="num">
                                      <p:cBhvr>
                                        <p:cTn id="48" dur="500" fill="hold"/>
                                        <p:tgtEl>
                                          <p:spTgt spid="799827"/>
                                        </p:tgtEl>
                                        <p:attrNameLst>
                                          <p:attrName>ppt_w</p:attrName>
                                        </p:attrNameLst>
                                      </p:cBhvr>
                                      <p:tavLst>
                                        <p:tav tm="0">
                                          <p:val>
                                            <p:fltVal val="0"/>
                                          </p:val>
                                        </p:tav>
                                        <p:tav tm="100000">
                                          <p:val>
                                            <p:strVal val="#ppt_w"/>
                                          </p:val>
                                        </p:tav>
                                      </p:tavLst>
                                    </p:anim>
                                    <p:anim calcmode="lin" valueType="num">
                                      <p:cBhvr>
                                        <p:cTn id="49" dur="500" fill="hold"/>
                                        <p:tgtEl>
                                          <p:spTgt spid="799827"/>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799838"/>
                                        </p:tgtEl>
                                        <p:attrNameLst>
                                          <p:attrName>style.visibility</p:attrName>
                                        </p:attrNameLst>
                                      </p:cBhvr>
                                      <p:to>
                                        <p:strVal val="visible"/>
                                      </p:to>
                                    </p:set>
                                    <p:anim calcmode="lin" valueType="num">
                                      <p:cBhvr>
                                        <p:cTn id="54" dur="500" fill="hold"/>
                                        <p:tgtEl>
                                          <p:spTgt spid="799838"/>
                                        </p:tgtEl>
                                        <p:attrNameLst>
                                          <p:attrName>ppt_w</p:attrName>
                                        </p:attrNameLst>
                                      </p:cBhvr>
                                      <p:tavLst>
                                        <p:tav tm="0">
                                          <p:val>
                                            <p:fltVal val="0"/>
                                          </p:val>
                                        </p:tav>
                                        <p:tav tm="100000">
                                          <p:val>
                                            <p:strVal val="#ppt_w"/>
                                          </p:val>
                                        </p:tav>
                                      </p:tavLst>
                                    </p:anim>
                                    <p:anim calcmode="lin" valueType="num">
                                      <p:cBhvr>
                                        <p:cTn id="55" dur="500" fill="hold"/>
                                        <p:tgtEl>
                                          <p:spTgt spid="799838"/>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799839"/>
                                        </p:tgtEl>
                                        <p:attrNameLst>
                                          <p:attrName>style.visibility</p:attrName>
                                        </p:attrNameLst>
                                      </p:cBhvr>
                                      <p:to>
                                        <p:strVal val="visible"/>
                                      </p:to>
                                    </p:set>
                                    <p:anim calcmode="lin" valueType="num">
                                      <p:cBhvr>
                                        <p:cTn id="60" dur="500" fill="hold"/>
                                        <p:tgtEl>
                                          <p:spTgt spid="799839"/>
                                        </p:tgtEl>
                                        <p:attrNameLst>
                                          <p:attrName>ppt_w</p:attrName>
                                        </p:attrNameLst>
                                      </p:cBhvr>
                                      <p:tavLst>
                                        <p:tav tm="0">
                                          <p:val>
                                            <p:fltVal val="0"/>
                                          </p:val>
                                        </p:tav>
                                        <p:tav tm="100000">
                                          <p:val>
                                            <p:strVal val="#ppt_w"/>
                                          </p:val>
                                        </p:tav>
                                      </p:tavLst>
                                    </p:anim>
                                    <p:anim calcmode="lin" valueType="num">
                                      <p:cBhvr>
                                        <p:cTn id="61" dur="500" fill="hold"/>
                                        <p:tgtEl>
                                          <p:spTgt spid="799839"/>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799840"/>
                                        </p:tgtEl>
                                        <p:attrNameLst>
                                          <p:attrName>style.visibility</p:attrName>
                                        </p:attrNameLst>
                                      </p:cBhvr>
                                      <p:to>
                                        <p:strVal val="visible"/>
                                      </p:to>
                                    </p:set>
                                    <p:anim calcmode="lin" valueType="num">
                                      <p:cBhvr>
                                        <p:cTn id="66" dur="500" fill="hold"/>
                                        <p:tgtEl>
                                          <p:spTgt spid="799840"/>
                                        </p:tgtEl>
                                        <p:attrNameLst>
                                          <p:attrName>ppt_w</p:attrName>
                                        </p:attrNameLst>
                                      </p:cBhvr>
                                      <p:tavLst>
                                        <p:tav tm="0">
                                          <p:val>
                                            <p:fltVal val="0"/>
                                          </p:val>
                                        </p:tav>
                                        <p:tav tm="100000">
                                          <p:val>
                                            <p:strVal val="#ppt_w"/>
                                          </p:val>
                                        </p:tav>
                                      </p:tavLst>
                                    </p:anim>
                                    <p:anim calcmode="lin" valueType="num">
                                      <p:cBhvr>
                                        <p:cTn id="67" dur="500" fill="hold"/>
                                        <p:tgtEl>
                                          <p:spTgt spid="799840"/>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799831"/>
                                        </p:tgtEl>
                                        <p:attrNameLst>
                                          <p:attrName>style.visibility</p:attrName>
                                        </p:attrNameLst>
                                      </p:cBhvr>
                                      <p:to>
                                        <p:strVal val="visible"/>
                                      </p:to>
                                    </p:set>
                                    <p:anim calcmode="lin" valueType="num">
                                      <p:cBhvr>
                                        <p:cTn id="72" dur="500" fill="hold"/>
                                        <p:tgtEl>
                                          <p:spTgt spid="799831"/>
                                        </p:tgtEl>
                                        <p:attrNameLst>
                                          <p:attrName>ppt_w</p:attrName>
                                        </p:attrNameLst>
                                      </p:cBhvr>
                                      <p:tavLst>
                                        <p:tav tm="0">
                                          <p:val>
                                            <p:fltVal val="0"/>
                                          </p:val>
                                        </p:tav>
                                        <p:tav tm="100000">
                                          <p:val>
                                            <p:strVal val="#ppt_w"/>
                                          </p:val>
                                        </p:tav>
                                      </p:tavLst>
                                    </p:anim>
                                    <p:anim calcmode="lin" valueType="num">
                                      <p:cBhvr>
                                        <p:cTn id="73" dur="500" fill="hold"/>
                                        <p:tgtEl>
                                          <p:spTgt spid="799831"/>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3" presetClass="entr" presetSubtype="16" fill="hold" grpId="0" nodeType="clickEffect">
                                  <p:stCondLst>
                                    <p:cond delay="0"/>
                                  </p:stCondLst>
                                  <p:childTnLst>
                                    <p:set>
                                      <p:cBhvr>
                                        <p:cTn id="77" dur="1" fill="hold">
                                          <p:stCondLst>
                                            <p:cond delay="0"/>
                                          </p:stCondLst>
                                        </p:cTn>
                                        <p:tgtEl>
                                          <p:spTgt spid="799841"/>
                                        </p:tgtEl>
                                        <p:attrNameLst>
                                          <p:attrName>style.visibility</p:attrName>
                                        </p:attrNameLst>
                                      </p:cBhvr>
                                      <p:to>
                                        <p:strVal val="visible"/>
                                      </p:to>
                                    </p:set>
                                    <p:anim calcmode="lin" valueType="num">
                                      <p:cBhvr>
                                        <p:cTn id="78" dur="500" fill="hold"/>
                                        <p:tgtEl>
                                          <p:spTgt spid="799841"/>
                                        </p:tgtEl>
                                        <p:attrNameLst>
                                          <p:attrName>ppt_w</p:attrName>
                                        </p:attrNameLst>
                                      </p:cBhvr>
                                      <p:tavLst>
                                        <p:tav tm="0">
                                          <p:val>
                                            <p:fltVal val="0"/>
                                          </p:val>
                                        </p:tav>
                                        <p:tav tm="100000">
                                          <p:val>
                                            <p:strVal val="#ppt_w"/>
                                          </p:val>
                                        </p:tav>
                                      </p:tavLst>
                                    </p:anim>
                                    <p:anim calcmode="lin" valueType="num">
                                      <p:cBhvr>
                                        <p:cTn id="79" dur="500" fill="hold"/>
                                        <p:tgtEl>
                                          <p:spTgt spid="799841"/>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16" fill="hold" grpId="0" nodeType="clickEffect">
                                  <p:stCondLst>
                                    <p:cond delay="0"/>
                                  </p:stCondLst>
                                  <p:childTnLst>
                                    <p:set>
                                      <p:cBhvr>
                                        <p:cTn id="83" dur="1" fill="hold">
                                          <p:stCondLst>
                                            <p:cond delay="0"/>
                                          </p:stCondLst>
                                        </p:cTn>
                                        <p:tgtEl>
                                          <p:spTgt spid="799844"/>
                                        </p:tgtEl>
                                        <p:attrNameLst>
                                          <p:attrName>style.visibility</p:attrName>
                                        </p:attrNameLst>
                                      </p:cBhvr>
                                      <p:to>
                                        <p:strVal val="visible"/>
                                      </p:to>
                                    </p:set>
                                    <p:anim calcmode="lin" valueType="num">
                                      <p:cBhvr>
                                        <p:cTn id="84" dur="500" fill="hold"/>
                                        <p:tgtEl>
                                          <p:spTgt spid="799844"/>
                                        </p:tgtEl>
                                        <p:attrNameLst>
                                          <p:attrName>ppt_w</p:attrName>
                                        </p:attrNameLst>
                                      </p:cBhvr>
                                      <p:tavLst>
                                        <p:tav tm="0">
                                          <p:val>
                                            <p:fltVal val="0"/>
                                          </p:val>
                                        </p:tav>
                                        <p:tav tm="100000">
                                          <p:val>
                                            <p:strVal val="#ppt_w"/>
                                          </p:val>
                                        </p:tav>
                                      </p:tavLst>
                                    </p:anim>
                                    <p:anim calcmode="lin" valueType="num">
                                      <p:cBhvr>
                                        <p:cTn id="85" dur="500" fill="hold"/>
                                        <p:tgtEl>
                                          <p:spTgt spid="799844"/>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grpId="0" nodeType="clickEffect">
                                  <p:stCondLst>
                                    <p:cond delay="0"/>
                                  </p:stCondLst>
                                  <p:childTnLst>
                                    <p:set>
                                      <p:cBhvr>
                                        <p:cTn id="89" dur="1" fill="hold">
                                          <p:stCondLst>
                                            <p:cond delay="0"/>
                                          </p:stCondLst>
                                        </p:cTn>
                                        <p:tgtEl>
                                          <p:spTgt spid="799847"/>
                                        </p:tgtEl>
                                        <p:attrNameLst>
                                          <p:attrName>style.visibility</p:attrName>
                                        </p:attrNameLst>
                                      </p:cBhvr>
                                      <p:to>
                                        <p:strVal val="visible"/>
                                      </p:to>
                                    </p:set>
                                    <p:anim calcmode="lin" valueType="num">
                                      <p:cBhvr>
                                        <p:cTn id="90" dur="500" fill="hold"/>
                                        <p:tgtEl>
                                          <p:spTgt spid="799847"/>
                                        </p:tgtEl>
                                        <p:attrNameLst>
                                          <p:attrName>ppt_w</p:attrName>
                                        </p:attrNameLst>
                                      </p:cBhvr>
                                      <p:tavLst>
                                        <p:tav tm="0">
                                          <p:val>
                                            <p:fltVal val="0"/>
                                          </p:val>
                                        </p:tav>
                                        <p:tav tm="100000">
                                          <p:val>
                                            <p:strVal val="#ppt_w"/>
                                          </p:val>
                                        </p:tav>
                                      </p:tavLst>
                                    </p:anim>
                                    <p:anim calcmode="lin" valueType="num">
                                      <p:cBhvr>
                                        <p:cTn id="91" dur="500" fill="hold"/>
                                        <p:tgtEl>
                                          <p:spTgt spid="799847"/>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grpId="0" nodeType="clickEffect">
                                  <p:stCondLst>
                                    <p:cond delay="0"/>
                                  </p:stCondLst>
                                  <p:childTnLst>
                                    <p:set>
                                      <p:cBhvr>
                                        <p:cTn id="95" dur="1" fill="hold">
                                          <p:stCondLst>
                                            <p:cond delay="0"/>
                                          </p:stCondLst>
                                        </p:cTn>
                                        <p:tgtEl>
                                          <p:spTgt spid="799833"/>
                                        </p:tgtEl>
                                        <p:attrNameLst>
                                          <p:attrName>style.visibility</p:attrName>
                                        </p:attrNameLst>
                                      </p:cBhvr>
                                      <p:to>
                                        <p:strVal val="visible"/>
                                      </p:to>
                                    </p:set>
                                    <p:anim calcmode="lin" valueType="num">
                                      <p:cBhvr>
                                        <p:cTn id="96" dur="500" fill="hold"/>
                                        <p:tgtEl>
                                          <p:spTgt spid="799833"/>
                                        </p:tgtEl>
                                        <p:attrNameLst>
                                          <p:attrName>ppt_w</p:attrName>
                                        </p:attrNameLst>
                                      </p:cBhvr>
                                      <p:tavLst>
                                        <p:tav tm="0">
                                          <p:val>
                                            <p:fltVal val="0"/>
                                          </p:val>
                                        </p:tav>
                                        <p:tav tm="100000">
                                          <p:val>
                                            <p:strVal val="#ppt_w"/>
                                          </p:val>
                                        </p:tav>
                                      </p:tavLst>
                                    </p:anim>
                                    <p:anim calcmode="lin" valueType="num">
                                      <p:cBhvr>
                                        <p:cTn id="97" dur="500" fill="hold"/>
                                        <p:tgtEl>
                                          <p:spTgt spid="799833"/>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799830"/>
                                        </p:tgtEl>
                                        <p:attrNameLst>
                                          <p:attrName>style.visibility</p:attrName>
                                        </p:attrNameLst>
                                      </p:cBhvr>
                                      <p:to>
                                        <p:strVal val="visible"/>
                                      </p:to>
                                    </p:set>
                                    <p:anim calcmode="lin" valueType="num">
                                      <p:cBhvr>
                                        <p:cTn id="102" dur="500" fill="hold"/>
                                        <p:tgtEl>
                                          <p:spTgt spid="799830"/>
                                        </p:tgtEl>
                                        <p:attrNameLst>
                                          <p:attrName>ppt_w</p:attrName>
                                        </p:attrNameLst>
                                      </p:cBhvr>
                                      <p:tavLst>
                                        <p:tav tm="0">
                                          <p:val>
                                            <p:fltVal val="0"/>
                                          </p:val>
                                        </p:tav>
                                        <p:tav tm="100000">
                                          <p:val>
                                            <p:strVal val="#ppt_w"/>
                                          </p:val>
                                        </p:tav>
                                      </p:tavLst>
                                    </p:anim>
                                    <p:anim calcmode="lin" valueType="num">
                                      <p:cBhvr>
                                        <p:cTn id="103" dur="500" fill="hold"/>
                                        <p:tgtEl>
                                          <p:spTgt spid="799830"/>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799842"/>
                                        </p:tgtEl>
                                        <p:attrNameLst>
                                          <p:attrName>style.visibility</p:attrName>
                                        </p:attrNameLst>
                                      </p:cBhvr>
                                      <p:to>
                                        <p:strVal val="visible"/>
                                      </p:to>
                                    </p:set>
                                    <p:anim calcmode="lin" valueType="num">
                                      <p:cBhvr>
                                        <p:cTn id="108" dur="500" fill="hold"/>
                                        <p:tgtEl>
                                          <p:spTgt spid="799842"/>
                                        </p:tgtEl>
                                        <p:attrNameLst>
                                          <p:attrName>ppt_w</p:attrName>
                                        </p:attrNameLst>
                                      </p:cBhvr>
                                      <p:tavLst>
                                        <p:tav tm="0">
                                          <p:val>
                                            <p:fltVal val="0"/>
                                          </p:val>
                                        </p:tav>
                                        <p:tav tm="100000">
                                          <p:val>
                                            <p:strVal val="#ppt_w"/>
                                          </p:val>
                                        </p:tav>
                                      </p:tavLst>
                                    </p:anim>
                                    <p:anim calcmode="lin" valueType="num">
                                      <p:cBhvr>
                                        <p:cTn id="109" dur="500" fill="hold"/>
                                        <p:tgtEl>
                                          <p:spTgt spid="799842"/>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799845"/>
                                        </p:tgtEl>
                                        <p:attrNameLst>
                                          <p:attrName>style.visibility</p:attrName>
                                        </p:attrNameLst>
                                      </p:cBhvr>
                                      <p:to>
                                        <p:strVal val="visible"/>
                                      </p:to>
                                    </p:set>
                                    <p:anim calcmode="lin" valueType="num">
                                      <p:cBhvr>
                                        <p:cTn id="114" dur="500" fill="hold"/>
                                        <p:tgtEl>
                                          <p:spTgt spid="799845"/>
                                        </p:tgtEl>
                                        <p:attrNameLst>
                                          <p:attrName>ppt_w</p:attrName>
                                        </p:attrNameLst>
                                      </p:cBhvr>
                                      <p:tavLst>
                                        <p:tav tm="0">
                                          <p:val>
                                            <p:fltVal val="0"/>
                                          </p:val>
                                        </p:tav>
                                        <p:tav tm="100000">
                                          <p:val>
                                            <p:strVal val="#ppt_w"/>
                                          </p:val>
                                        </p:tav>
                                      </p:tavLst>
                                    </p:anim>
                                    <p:anim calcmode="lin" valueType="num">
                                      <p:cBhvr>
                                        <p:cTn id="115" dur="500" fill="hold"/>
                                        <p:tgtEl>
                                          <p:spTgt spid="799845"/>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3" presetClass="entr" presetSubtype="16" fill="hold" grpId="0" nodeType="clickEffect">
                                  <p:stCondLst>
                                    <p:cond delay="0"/>
                                  </p:stCondLst>
                                  <p:childTnLst>
                                    <p:set>
                                      <p:cBhvr>
                                        <p:cTn id="119" dur="1" fill="hold">
                                          <p:stCondLst>
                                            <p:cond delay="0"/>
                                          </p:stCondLst>
                                        </p:cTn>
                                        <p:tgtEl>
                                          <p:spTgt spid="799834"/>
                                        </p:tgtEl>
                                        <p:attrNameLst>
                                          <p:attrName>style.visibility</p:attrName>
                                        </p:attrNameLst>
                                      </p:cBhvr>
                                      <p:to>
                                        <p:strVal val="visible"/>
                                      </p:to>
                                    </p:set>
                                    <p:anim calcmode="lin" valueType="num">
                                      <p:cBhvr>
                                        <p:cTn id="120" dur="500" fill="hold"/>
                                        <p:tgtEl>
                                          <p:spTgt spid="799834"/>
                                        </p:tgtEl>
                                        <p:attrNameLst>
                                          <p:attrName>ppt_w</p:attrName>
                                        </p:attrNameLst>
                                      </p:cBhvr>
                                      <p:tavLst>
                                        <p:tav tm="0">
                                          <p:val>
                                            <p:fltVal val="0"/>
                                          </p:val>
                                        </p:tav>
                                        <p:tav tm="100000">
                                          <p:val>
                                            <p:strVal val="#ppt_w"/>
                                          </p:val>
                                        </p:tav>
                                      </p:tavLst>
                                    </p:anim>
                                    <p:anim calcmode="lin" valueType="num">
                                      <p:cBhvr>
                                        <p:cTn id="121" dur="500" fill="hold"/>
                                        <p:tgtEl>
                                          <p:spTgt spid="799834"/>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3" presetClass="entr" presetSubtype="16" fill="hold" grpId="0" nodeType="clickEffect">
                                  <p:stCondLst>
                                    <p:cond delay="0"/>
                                  </p:stCondLst>
                                  <p:childTnLst>
                                    <p:set>
                                      <p:cBhvr>
                                        <p:cTn id="125" dur="1" fill="hold">
                                          <p:stCondLst>
                                            <p:cond delay="0"/>
                                          </p:stCondLst>
                                        </p:cTn>
                                        <p:tgtEl>
                                          <p:spTgt spid="799832"/>
                                        </p:tgtEl>
                                        <p:attrNameLst>
                                          <p:attrName>style.visibility</p:attrName>
                                        </p:attrNameLst>
                                      </p:cBhvr>
                                      <p:to>
                                        <p:strVal val="visible"/>
                                      </p:to>
                                    </p:set>
                                    <p:anim calcmode="lin" valueType="num">
                                      <p:cBhvr>
                                        <p:cTn id="126" dur="500" fill="hold"/>
                                        <p:tgtEl>
                                          <p:spTgt spid="799832"/>
                                        </p:tgtEl>
                                        <p:attrNameLst>
                                          <p:attrName>ppt_w</p:attrName>
                                        </p:attrNameLst>
                                      </p:cBhvr>
                                      <p:tavLst>
                                        <p:tav tm="0">
                                          <p:val>
                                            <p:fltVal val="0"/>
                                          </p:val>
                                        </p:tav>
                                        <p:tav tm="100000">
                                          <p:val>
                                            <p:strVal val="#ppt_w"/>
                                          </p:val>
                                        </p:tav>
                                      </p:tavLst>
                                    </p:anim>
                                    <p:anim calcmode="lin" valueType="num">
                                      <p:cBhvr>
                                        <p:cTn id="127" dur="500" fill="hold"/>
                                        <p:tgtEl>
                                          <p:spTgt spid="799832"/>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3" presetClass="entr" presetSubtype="16" fill="hold" grpId="0" nodeType="clickEffect">
                                  <p:stCondLst>
                                    <p:cond delay="0"/>
                                  </p:stCondLst>
                                  <p:childTnLst>
                                    <p:set>
                                      <p:cBhvr>
                                        <p:cTn id="131" dur="1" fill="hold">
                                          <p:stCondLst>
                                            <p:cond delay="0"/>
                                          </p:stCondLst>
                                        </p:cTn>
                                        <p:tgtEl>
                                          <p:spTgt spid="799829"/>
                                        </p:tgtEl>
                                        <p:attrNameLst>
                                          <p:attrName>style.visibility</p:attrName>
                                        </p:attrNameLst>
                                      </p:cBhvr>
                                      <p:to>
                                        <p:strVal val="visible"/>
                                      </p:to>
                                    </p:set>
                                    <p:anim calcmode="lin" valueType="num">
                                      <p:cBhvr>
                                        <p:cTn id="132" dur="500" fill="hold"/>
                                        <p:tgtEl>
                                          <p:spTgt spid="799829"/>
                                        </p:tgtEl>
                                        <p:attrNameLst>
                                          <p:attrName>ppt_w</p:attrName>
                                        </p:attrNameLst>
                                      </p:cBhvr>
                                      <p:tavLst>
                                        <p:tav tm="0">
                                          <p:val>
                                            <p:fltVal val="0"/>
                                          </p:val>
                                        </p:tav>
                                        <p:tav tm="100000">
                                          <p:val>
                                            <p:strVal val="#ppt_w"/>
                                          </p:val>
                                        </p:tav>
                                      </p:tavLst>
                                    </p:anim>
                                    <p:anim calcmode="lin" valueType="num">
                                      <p:cBhvr>
                                        <p:cTn id="133" dur="500" fill="hold"/>
                                        <p:tgtEl>
                                          <p:spTgt spid="7998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26" grpId="0" autoUpdateAnimBg="0"/>
      <p:bldP spid="799827" grpId="0" autoUpdateAnimBg="0"/>
      <p:bldP spid="799828" grpId="0" autoUpdateAnimBg="0"/>
      <p:bldP spid="799829" grpId="0" autoUpdateAnimBg="0"/>
      <p:bldP spid="799830" grpId="0" autoUpdateAnimBg="0"/>
      <p:bldP spid="799831" grpId="0" autoUpdateAnimBg="0"/>
      <p:bldP spid="799832" grpId="0" autoUpdateAnimBg="0"/>
      <p:bldP spid="799833" grpId="0" autoUpdateAnimBg="0"/>
      <p:bldP spid="799834" grpId="0" autoUpdateAnimBg="0"/>
      <p:bldP spid="799835" grpId="0" autoUpdateAnimBg="0"/>
      <p:bldP spid="799836" grpId="0" autoUpdateAnimBg="0"/>
      <p:bldP spid="799837" grpId="0" autoUpdateAnimBg="0"/>
      <p:bldP spid="799838" grpId="0" autoUpdateAnimBg="0"/>
      <p:bldP spid="799839" grpId="0" autoUpdateAnimBg="0"/>
      <p:bldP spid="799840" grpId="0" autoUpdateAnimBg="0"/>
      <p:bldP spid="799841" grpId="0" autoUpdateAnimBg="0"/>
      <p:bldP spid="799842" grpId="0" autoUpdateAnimBg="0"/>
      <p:bldP spid="799844" grpId="0" autoUpdateAnimBg="0"/>
      <p:bldP spid="799845" grpId="0" autoUpdateAnimBg="0"/>
      <p:bldP spid="79984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1794" name="Text Box 2"/>
          <p:cNvSpPr txBox="1">
            <a:spLocks noChangeArrowheads="1"/>
          </p:cNvSpPr>
          <p:nvPr/>
        </p:nvSpPr>
        <p:spPr bwMode="auto">
          <a:xfrm>
            <a:off x="1828800" y="2667001"/>
            <a:ext cx="596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rPr>
              <a:t>解</a:t>
            </a:r>
            <a:r>
              <a:rPr lang="en-US" altLang="zh-CN">
                <a:solidFill>
                  <a:srgbClr val="FF0000"/>
                </a:solidFill>
              </a:rPr>
              <a:t>:</a:t>
            </a:r>
          </a:p>
        </p:txBody>
      </p:sp>
      <p:sp>
        <p:nvSpPr>
          <p:cNvPr id="24579" name="Rectangle 3" descr="编织物"/>
          <p:cNvSpPr>
            <a:spLocks noChangeArrowheads="1"/>
          </p:cNvSpPr>
          <p:nvPr/>
        </p:nvSpPr>
        <p:spPr bwMode="auto">
          <a:xfrm>
            <a:off x="1524000" y="0"/>
            <a:ext cx="9144000" cy="25908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4580" name="Rectangle 4"/>
          <p:cNvSpPr>
            <a:spLocks noChangeArrowheads="1"/>
          </p:cNvSpPr>
          <p:nvPr/>
        </p:nvSpPr>
        <p:spPr bwMode="auto">
          <a:xfrm>
            <a:off x="1676400" y="152400"/>
            <a:ext cx="8839200" cy="22860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4581" name="Text Box 5"/>
          <p:cNvSpPr txBox="1">
            <a:spLocks noChangeArrowheads="1"/>
          </p:cNvSpPr>
          <p:nvPr/>
        </p:nvSpPr>
        <p:spPr bwMode="auto">
          <a:xfrm>
            <a:off x="1752600" y="304801"/>
            <a:ext cx="3531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2  </a:t>
            </a:r>
            <a:r>
              <a:rPr lang="zh-CN" altLang="en-US">
                <a:solidFill>
                  <a:schemeClr val="bg1"/>
                </a:solidFill>
              </a:rPr>
              <a:t>设</a:t>
            </a:r>
            <a:r>
              <a:rPr lang="en-US" altLang="zh-CN" i="1">
                <a:solidFill>
                  <a:schemeClr val="bg1"/>
                </a:solidFill>
              </a:rPr>
              <a:t>A,B</a:t>
            </a:r>
            <a:r>
              <a:rPr lang="zh-CN" altLang="en-US">
                <a:solidFill>
                  <a:schemeClr val="bg1"/>
                </a:solidFill>
              </a:rPr>
              <a:t>为随机事件</a:t>
            </a:r>
            <a:r>
              <a:rPr lang="en-US" altLang="zh-CN">
                <a:solidFill>
                  <a:schemeClr val="bg1"/>
                </a:solidFill>
              </a:rPr>
              <a:t>,</a:t>
            </a:r>
            <a:r>
              <a:rPr lang="zh-CN" altLang="en-US">
                <a:solidFill>
                  <a:schemeClr val="bg1"/>
                </a:solidFill>
              </a:rPr>
              <a:t>且</a:t>
            </a:r>
          </a:p>
        </p:txBody>
      </p:sp>
      <p:graphicFrame>
        <p:nvGraphicFramePr>
          <p:cNvPr id="24582" name="Object 6"/>
          <p:cNvGraphicFramePr>
            <a:graphicFrameLocks noChangeAspect="1"/>
          </p:cNvGraphicFramePr>
          <p:nvPr/>
        </p:nvGraphicFramePr>
        <p:xfrm>
          <a:off x="5181600" y="152400"/>
          <a:ext cx="4673600" cy="723900"/>
        </p:xfrm>
        <a:graphic>
          <a:graphicData uri="http://schemas.openxmlformats.org/presentationml/2006/ole">
            <mc:AlternateContent xmlns:mc="http://schemas.openxmlformats.org/markup-compatibility/2006">
              <mc:Choice xmlns:v="urn:schemas-microsoft-com:vml" Requires="v">
                <p:oleObj spid="_x0000_s14514" name="公式" r:id="rId5" imgW="4648112" imgH="695349" progId="Equation.3">
                  <p:embed/>
                </p:oleObj>
              </mc:Choice>
              <mc:Fallback>
                <p:oleObj name="公式" r:id="rId5" imgW="4648112" imgH="695349" progId="Equation.3">
                  <p:embed/>
                  <p:pic>
                    <p:nvPicPr>
                      <p:cNvPr id="245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52400"/>
                        <a:ext cx="4673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7"/>
          <p:cNvSpPr txBox="1">
            <a:spLocks noChangeArrowheads="1"/>
          </p:cNvSpPr>
          <p:nvPr/>
        </p:nvSpPr>
        <p:spPr bwMode="auto">
          <a:xfrm>
            <a:off x="2133600" y="10668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令</a:t>
            </a:r>
          </a:p>
        </p:txBody>
      </p:sp>
      <p:graphicFrame>
        <p:nvGraphicFramePr>
          <p:cNvPr id="24584" name="Object 8"/>
          <p:cNvGraphicFramePr>
            <a:graphicFrameLocks noChangeAspect="1"/>
          </p:cNvGraphicFramePr>
          <p:nvPr/>
        </p:nvGraphicFramePr>
        <p:xfrm>
          <a:off x="2819400" y="914400"/>
          <a:ext cx="2362200" cy="850900"/>
        </p:xfrm>
        <a:graphic>
          <a:graphicData uri="http://schemas.openxmlformats.org/presentationml/2006/ole">
            <mc:AlternateContent xmlns:mc="http://schemas.openxmlformats.org/markup-compatibility/2006">
              <mc:Choice xmlns:v="urn:schemas-microsoft-com:vml" Requires="v">
                <p:oleObj spid="_x0000_s14515" name="公式" r:id="rId7" imgW="2333639" imgH="819248" progId="Equation.3">
                  <p:embed/>
                </p:oleObj>
              </mc:Choice>
              <mc:Fallback>
                <p:oleObj name="公式" r:id="rId7" imgW="2333639" imgH="819248" progId="Equation.3">
                  <p:embed/>
                  <p:pic>
                    <p:nvPicPr>
                      <p:cNvPr id="2458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914400"/>
                        <a:ext cx="2362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5" name="Object 9"/>
          <p:cNvGraphicFramePr>
            <a:graphicFrameLocks noChangeAspect="1"/>
          </p:cNvGraphicFramePr>
          <p:nvPr/>
        </p:nvGraphicFramePr>
        <p:xfrm>
          <a:off x="5715000" y="914400"/>
          <a:ext cx="2286000" cy="850900"/>
        </p:xfrm>
        <a:graphic>
          <a:graphicData uri="http://schemas.openxmlformats.org/presentationml/2006/ole">
            <mc:AlternateContent xmlns:mc="http://schemas.openxmlformats.org/markup-compatibility/2006">
              <mc:Choice xmlns:v="urn:schemas-microsoft-com:vml" Requires="v">
                <p:oleObj spid="_x0000_s14516" name="公式" r:id="rId9" imgW="2257516" imgH="819248" progId="Equation.3">
                  <p:embed/>
                </p:oleObj>
              </mc:Choice>
              <mc:Fallback>
                <p:oleObj name="公式" r:id="rId9" imgW="2257516" imgH="819248" progId="Equation.3">
                  <p:embed/>
                  <p:pic>
                    <p:nvPicPr>
                      <p:cNvPr id="2458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914400"/>
                        <a:ext cx="2286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10"/>
          <p:cNvSpPr txBox="1">
            <a:spLocks noChangeArrowheads="1"/>
          </p:cNvSpPr>
          <p:nvPr/>
        </p:nvSpPr>
        <p:spPr bwMode="auto">
          <a:xfrm>
            <a:off x="1981201" y="1828801"/>
            <a:ext cx="54280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求</a:t>
            </a:r>
            <a:r>
              <a:rPr lang="en-US" altLang="zh-CN">
                <a:solidFill>
                  <a:schemeClr val="bg1"/>
                </a:solidFill>
              </a:rPr>
              <a:t>:</a:t>
            </a:r>
            <a:r>
              <a:rPr lang="en-US" altLang="zh-CN">
                <a:solidFill>
                  <a:schemeClr val="bg1"/>
                </a:solidFill>
                <a:sym typeface="Wingdings" panose="05000000000000000000" pitchFamily="2" charset="2"/>
              </a:rPr>
              <a:t>(I) </a:t>
            </a:r>
            <a:r>
              <a:rPr lang="zh-CN" altLang="en-US">
                <a:solidFill>
                  <a:schemeClr val="bg1"/>
                </a:solidFill>
                <a:sym typeface="Wingdings" panose="05000000000000000000" pitchFamily="2" charset="2"/>
              </a:rPr>
              <a:t>二维随机变量            的概率分布</a:t>
            </a:r>
            <a:r>
              <a:rPr lang="en-US" altLang="zh-CN">
                <a:solidFill>
                  <a:schemeClr val="bg1"/>
                </a:solidFill>
                <a:sym typeface="Wingdings" panose="05000000000000000000" pitchFamily="2" charset="2"/>
              </a:rPr>
              <a:t>;</a:t>
            </a:r>
            <a:endParaRPr lang="en-US" altLang="zh-CN">
              <a:solidFill>
                <a:schemeClr val="bg1"/>
              </a:solidFill>
            </a:endParaRPr>
          </a:p>
        </p:txBody>
      </p:sp>
      <p:graphicFrame>
        <p:nvGraphicFramePr>
          <p:cNvPr id="24587" name="Object 11"/>
          <p:cNvGraphicFramePr>
            <a:graphicFrameLocks noChangeAspect="1"/>
          </p:cNvGraphicFramePr>
          <p:nvPr/>
        </p:nvGraphicFramePr>
        <p:xfrm>
          <a:off x="4800600" y="1905000"/>
          <a:ext cx="838200" cy="342900"/>
        </p:xfrm>
        <a:graphic>
          <a:graphicData uri="http://schemas.openxmlformats.org/presentationml/2006/ole">
            <mc:AlternateContent xmlns:mc="http://schemas.openxmlformats.org/markup-compatibility/2006">
              <mc:Choice xmlns:v="urn:schemas-microsoft-com:vml" Requires="v">
                <p:oleObj spid="_x0000_s14517" name="公式" r:id="rId11" imgW="809553" imgH="314203" progId="Equation.3">
                  <p:embed/>
                </p:oleObj>
              </mc:Choice>
              <mc:Fallback>
                <p:oleObj name="公式" r:id="rId11" imgW="809553" imgH="314203" progId="Equation.3">
                  <p:embed/>
                  <p:pic>
                    <p:nvPicPr>
                      <p:cNvPr id="24587"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19050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8" name="Text Box 12"/>
          <p:cNvSpPr txBox="1">
            <a:spLocks noChangeArrowheads="1"/>
          </p:cNvSpPr>
          <p:nvPr/>
        </p:nvSpPr>
        <p:spPr bwMode="auto">
          <a:xfrm>
            <a:off x="7315201" y="1828801"/>
            <a:ext cx="30332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bg1"/>
                </a:solidFill>
              </a:rPr>
              <a:t>(II) </a:t>
            </a:r>
            <a:r>
              <a:rPr lang="en-US" altLang="zh-CN" i="1">
                <a:solidFill>
                  <a:schemeClr val="bg1"/>
                </a:solidFill>
              </a:rPr>
              <a:t>X</a:t>
            </a:r>
            <a:r>
              <a:rPr lang="zh-CN" altLang="en-US">
                <a:solidFill>
                  <a:schemeClr val="bg1"/>
                </a:solidFill>
              </a:rPr>
              <a:t>与</a:t>
            </a:r>
            <a:r>
              <a:rPr lang="en-US" altLang="zh-CN" i="1">
                <a:solidFill>
                  <a:schemeClr val="bg1"/>
                </a:solidFill>
              </a:rPr>
              <a:t>Y</a:t>
            </a:r>
            <a:r>
              <a:rPr lang="zh-CN" altLang="en-US">
                <a:solidFill>
                  <a:schemeClr val="bg1"/>
                </a:solidFill>
              </a:rPr>
              <a:t>的相关系数</a:t>
            </a:r>
            <a:r>
              <a:rPr lang="en-US" altLang="zh-CN">
                <a:solidFill>
                  <a:schemeClr val="bg1"/>
                </a:solidFill>
              </a:rPr>
              <a:t>.</a:t>
            </a:r>
          </a:p>
        </p:txBody>
      </p:sp>
      <p:sp>
        <p:nvSpPr>
          <p:cNvPr id="24589" name="Text Box 13"/>
          <p:cNvSpPr txBox="1">
            <a:spLocks noChangeArrowheads="1"/>
          </p:cNvSpPr>
          <p:nvPr/>
        </p:nvSpPr>
        <p:spPr bwMode="auto">
          <a:xfrm>
            <a:off x="8686800" y="1066800"/>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FFFF00"/>
                </a:solidFill>
              </a:rPr>
              <a:t>(2004)</a:t>
            </a:r>
          </a:p>
        </p:txBody>
      </p:sp>
      <p:grpSp>
        <p:nvGrpSpPr>
          <p:cNvPr id="801806" name="Group 14"/>
          <p:cNvGrpSpPr>
            <a:grpSpLocks/>
          </p:cNvGrpSpPr>
          <p:nvPr/>
        </p:nvGrpSpPr>
        <p:grpSpPr bwMode="auto">
          <a:xfrm>
            <a:off x="2362201" y="2667004"/>
            <a:ext cx="4165601" cy="461963"/>
            <a:chOff x="528" y="1680"/>
            <a:chExt cx="2624" cy="291"/>
          </a:xfrm>
        </p:grpSpPr>
        <p:sp>
          <p:nvSpPr>
            <p:cNvPr id="24609" name="Text Box 15"/>
            <p:cNvSpPr txBox="1">
              <a:spLocks noChangeArrowheads="1"/>
            </p:cNvSpPr>
            <p:nvPr/>
          </p:nvSpPr>
          <p:spPr bwMode="auto">
            <a:xfrm>
              <a:off x="528" y="1680"/>
              <a:ext cx="26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(I)  </a:t>
              </a:r>
              <a:r>
                <a:rPr lang="zh-CN" altLang="en-US"/>
                <a:t>易见            的可能取值为</a:t>
              </a:r>
              <a:r>
                <a:rPr lang="en-US" altLang="zh-CN"/>
                <a:t>:</a:t>
              </a:r>
            </a:p>
          </p:txBody>
        </p:sp>
        <p:graphicFrame>
          <p:nvGraphicFramePr>
            <p:cNvPr id="24610" name="Object 16"/>
            <p:cNvGraphicFramePr>
              <a:graphicFrameLocks noChangeAspect="1"/>
            </p:cNvGraphicFramePr>
            <p:nvPr/>
          </p:nvGraphicFramePr>
          <p:xfrm>
            <a:off x="1296" y="1728"/>
            <a:ext cx="528" cy="216"/>
          </p:xfrm>
          <a:graphic>
            <a:graphicData uri="http://schemas.openxmlformats.org/presentationml/2006/ole">
              <mc:AlternateContent xmlns:mc="http://schemas.openxmlformats.org/markup-compatibility/2006">
                <mc:Choice xmlns:v="urn:schemas-microsoft-com:vml" Requires="v">
                  <p:oleObj spid="_x0000_s14518" name="公式" r:id="rId13" imgW="809553" imgH="314203" progId="Equation.3">
                    <p:embed/>
                  </p:oleObj>
                </mc:Choice>
                <mc:Fallback>
                  <p:oleObj name="公式" r:id="rId13" imgW="809553" imgH="314203" progId="Equation.3">
                    <p:embed/>
                    <p:pic>
                      <p:nvPicPr>
                        <p:cNvPr id="2461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1728"/>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1809" name="Object 17"/>
          <p:cNvGraphicFramePr>
            <a:graphicFrameLocks noChangeAspect="1"/>
          </p:cNvGraphicFramePr>
          <p:nvPr/>
        </p:nvGraphicFramePr>
        <p:xfrm>
          <a:off x="6477000" y="2743200"/>
          <a:ext cx="2692400" cy="342900"/>
        </p:xfrm>
        <a:graphic>
          <a:graphicData uri="http://schemas.openxmlformats.org/presentationml/2006/ole">
            <mc:AlternateContent xmlns:mc="http://schemas.openxmlformats.org/markup-compatibility/2006">
              <mc:Choice xmlns:v="urn:schemas-microsoft-com:vml" Requires="v">
                <p:oleObj spid="_x0000_s14519" name="公式" r:id="rId15" imgW="2692400" imgH="342900" progId="Equation.3">
                  <p:embed/>
                </p:oleObj>
              </mc:Choice>
              <mc:Fallback>
                <p:oleObj name="公式" r:id="rId15" imgW="2692400" imgH="342900" progId="Equation.3">
                  <p:embed/>
                  <p:pic>
                    <p:nvPicPr>
                      <p:cNvPr id="801809"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2743200"/>
                        <a:ext cx="2692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1810" name="Text Box 18"/>
          <p:cNvSpPr txBox="1">
            <a:spLocks noChangeArrowheads="1"/>
          </p:cNvSpPr>
          <p:nvPr/>
        </p:nvSpPr>
        <p:spPr bwMode="auto">
          <a:xfrm>
            <a:off x="2286000" y="31242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相应概率分别为</a:t>
            </a:r>
          </a:p>
        </p:txBody>
      </p:sp>
      <p:graphicFrame>
        <p:nvGraphicFramePr>
          <p:cNvPr id="801811" name="Object 19"/>
          <p:cNvGraphicFramePr>
            <a:graphicFrameLocks noChangeAspect="1"/>
          </p:cNvGraphicFramePr>
          <p:nvPr/>
        </p:nvGraphicFramePr>
        <p:xfrm>
          <a:off x="2590800" y="3657600"/>
          <a:ext cx="1955800" cy="330200"/>
        </p:xfrm>
        <a:graphic>
          <a:graphicData uri="http://schemas.openxmlformats.org/presentationml/2006/ole">
            <mc:AlternateContent xmlns:mc="http://schemas.openxmlformats.org/markup-compatibility/2006">
              <mc:Choice xmlns:v="urn:schemas-microsoft-com:vml" Requires="v">
                <p:oleObj spid="_x0000_s14520" name="公式" r:id="rId17" imgW="1955800" imgH="330200" progId="Equation.3">
                  <p:embed/>
                </p:oleObj>
              </mc:Choice>
              <mc:Fallback>
                <p:oleObj name="公式" r:id="rId17" imgW="1955800" imgH="330200" progId="Equation.3">
                  <p:embed/>
                  <p:pic>
                    <p:nvPicPr>
                      <p:cNvPr id="801811"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90800" y="3657600"/>
                        <a:ext cx="1955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2" name="Object 20"/>
          <p:cNvGraphicFramePr>
            <a:graphicFrameLocks noChangeAspect="1"/>
          </p:cNvGraphicFramePr>
          <p:nvPr/>
        </p:nvGraphicFramePr>
        <p:xfrm>
          <a:off x="4648200" y="3657600"/>
          <a:ext cx="1168400" cy="342900"/>
        </p:xfrm>
        <a:graphic>
          <a:graphicData uri="http://schemas.openxmlformats.org/presentationml/2006/ole">
            <mc:AlternateContent xmlns:mc="http://schemas.openxmlformats.org/markup-compatibility/2006">
              <mc:Choice xmlns:v="urn:schemas-microsoft-com:vml" Requires="v">
                <p:oleObj spid="_x0000_s14521" name="公式" r:id="rId19" imgW="1167893" imgH="342751" progId="Equation.3">
                  <p:embed/>
                </p:oleObj>
              </mc:Choice>
              <mc:Fallback>
                <p:oleObj name="公式" r:id="rId19" imgW="1167893" imgH="342751" progId="Equation.3">
                  <p:embed/>
                  <p:pic>
                    <p:nvPicPr>
                      <p:cNvPr id="801812"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8200" y="3657600"/>
                        <a:ext cx="1168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3" name="Object 21"/>
          <p:cNvGraphicFramePr>
            <a:graphicFrameLocks noChangeAspect="1"/>
          </p:cNvGraphicFramePr>
          <p:nvPr/>
        </p:nvGraphicFramePr>
        <p:xfrm>
          <a:off x="5943600" y="3657600"/>
          <a:ext cx="2006600" cy="342900"/>
        </p:xfrm>
        <a:graphic>
          <a:graphicData uri="http://schemas.openxmlformats.org/presentationml/2006/ole">
            <mc:AlternateContent xmlns:mc="http://schemas.openxmlformats.org/markup-compatibility/2006">
              <mc:Choice xmlns:v="urn:schemas-microsoft-com:vml" Requires="v">
                <p:oleObj spid="_x0000_s14522" name="公式" r:id="rId21" imgW="2006600" imgH="342900" progId="Equation.3">
                  <p:embed/>
                </p:oleObj>
              </mc:Choice>
              <mc:Fallback>
                <p:oleObj name="公式" r:id="rId21" imgW="2006600" imgH="342900" progId="Equation.3">
                  <p:embed/>
                  <p:pic>
                    <p:nvPicPr>
                      <p:cNvPr id="801813" name="Object 2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43600" y="3657600"/>
                        <a:ext cx="2006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4" name="Object 22"/>
          <p:cNvGraphicFramePr>
            <a:graphicFrameLocks noChangeAspect="1"/>
          </p:cNvGraphicFramePr>
          <p:nvPr/>
        </p:nvGraphicFramePr>
        <p:xfrm>
          <a:off x="9067800" y="3429000"/>
          <a:ext cx="596900" cy="711200"/>
        </p:xfrm>
        <a:graphic>
          <a:graphicData uri="http://schemas.openxmlformats.org/presentationml/2006/ole">
            <mc:AlternateContent xmlns:mc="http://schemas.openxmlformats.org/markup-compatibility/2006">
              <mc:Choice xmlns:v="urn:schemas-microsoft-com:vml" Requires="v">
                <p:oleObj spid="_x0000_s14523" name="公式" r:id="rId23" imgW="596900" imgH="711200" progId="Equation.3">
                  <p:embed/>
                </p:oleObj>
              </mc:Choice>
              <mc:Fallback>
                <p:oleObj name="公式" r:id="rId23" imgW="596900" imgH="711200" progId="Equation.3">
                  <p:embed/>
                  <p:pic>
                    <p:nvPicPr>
                      <p:cNvPr id="801814" name="Object 2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67800" y="3429000"/>
                        <a:ext cx="596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5" name="Object 23"/>
          <p:cNvGraphicFramePr>
            <a:graphicFrameLocks noChangeAspect="1"/>
          </p:cNvGraphicFramePr>
          <p:nvPr/>
        </p:nvGraphicFramePr>
        <p:xfrm>
          <a:off x="8077200" y="3429000"/>
          <a:ext cx="876300" cy="723900"/>
        </p:xfrm>
        <a:graphic>
          <a:graphicData uri="http://schemas.openxmlformats.org/presentationml/2006/ole">
            <mc:AlternateContent xmlns:mc="http://schemas.openxmlformats.org/markup-compatibility/2006">
              <mc:Choice xmlns:v="urn:schemas-microsoft-com:vml" Requires="v">
                <p:oleObj spid="_x0000_s14524" name="公式" r:id="rId25" imgW="875920" imgH="723586" progId="Equation.3">
                  <p:embed/>
                </p:oleObj>
              </mc:Choice>
              <mc:Fallback>
                <p:oleObj name="公式" r:id="rId25" imgW="875920" imgH="723586" progId="Equation.3">
                  <p:embed/>
                  <p:pic>
                    <p:nvPicPr>
                      <p:cNvPr id="801815" name="Object 2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077200" y="3429000"/>
                        <a:ext cx="8763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6" name="Object 24"/>
          <p:cNvGraphicFramePr>
            <a:graphicFrameLocks noChangeAspect="1"/>
          </p:cNvGraphicFramePr>
          <p:nvPr/>
        </p:nvGraphicFramePr>
        <p:xfrm>
          <a:off x="2590800" y="4495800"/>
          <a:ext cx="1981200" cy="330200"/>
        </p:xfrm>
        <a:graphic>
          <a:graphicData uri="http://schemas.openxmlformats.org/presentationml/2006/ole">
            <mc:AlternateContent xmlns:mc="http://schemas.openxmlformats.org/markup-compatibility/2006">
              <mc:Choice xmlns:v="urn:schemas-microsoft-com:vml" Requires="v">
                <p:oleObj spid="_x0000_s14525" name="公式" r:id="rId27" imgW="1981200" imgH="330200" progId="Equation.3">
                  <p:embed/>
                </p:oleObj>
              </mc:Choice>
              <mc:Fallback>
                <p:oleObj name="公式" r:id="rId27" imgW="1981200" imgH="330200" progId="Equation.3">
                  <p:embed/>
                  <p:pic>
                    <p:nvPicPr>
                      <p:cNvPr id="801816"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90800" y="4495800"/>
                        <a:ext cx="1981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7" name="Object 25"/>
          <p:cNvGraphicFramePr>
            <a:graphicFrameLocks noChangeAspect="1"/>
          </p:cNvGraphicFramePr>
          <p:nvPr/>
        </p:nvGraphicFramePr>
        <p:xfrm>
          <a:off x="4648200" y="4495800"/>
          <a:ext cx="1193800" cy="368300"/>
        </p:xfrm>
        <a:graphic>
          <a:graphicData uri="http://schemas.openxmlformats.org/presentationml/2006/ole">
            <mc:AlternateContent xmlns:mc="http://schemas.openxmlformats.org/markup-compatibility/2006">
              <mc:Choice xmlns:v="urn:schemas-microsoft-com:vml" Requires="v">
                <p:oleObj spid="_x0000_s14526" name="公式" r:id="rId29" imgW="1193800" imgH="368300" progId="Equation.3">
                  <p:embed/>
                </p:oleObj>
              </mc:Choice>
              <mc:Fallback>
                <p:oleObj name="公式" r:id="rId29" imgW="1193800" imgH="368300" progId="Equation.3">
                  <p:embed/>
                  <p:pic>
                    <p:nvPicPr>
                      <p:cNvPr id="801817" name="Object 2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8200" y="4495800"/>
                        <a:ext cx="119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8" name="Object 26"/>
          <p:cNvGraphicFramePr>
            <a:graphicFrameLocks noChangeAspect="1"/>
          </p:cNvGraphicFramePr>
          <p:nvPr/>
        </p:nvGraphicFramePr>
        <p:xfrm>
          <a:off x="5867400" y="4495800"/>
          <a:ext cx="2108200" cy="342900"/>
        </p:xfrm>
        <a:graphic>
          <a:graphicData uri="http://schemas.openxmlformats.org/presentationml/2006/ole">
            <mc:AlternateContent xmlns:mc="http://schemas.openxmlformats.org/markup-compatibility/2006">
              <mc:Choice xmlns:v="urn:schemas-microsoft-com:vml" Requires="v">
                <p:oleObj spid="_x0000_s14527" name="公式" r:id="rId31" imgW="2108200" imgH="342900" progId="Equation.3">
                  <p:embed/>
                </p:oleObj>
              </mc:Choice>
              <mc:Fallback>
                <p:oleObj name="公式" r:id="rId31" imgW="2108200" imgH="342900" progId="Equation.3">
                  <p:embed/>
                  <p:pic>
                    <p:nvPicPr>
                      <p:cNvPr id="801818" name="Object 2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867400" y="4495800"/>
                        <a:ext cx="210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19" name="Object 27"/>
          <p:cNvGraphicFramePr>
            <a:graphicFrameLocks noChangeAspect="1"/>
          </p:cNvGraphicFramePr>
          <p:nvPr/>
        </p:nvGraphicFramePr>
        <p:xfrm>
          <a:off x="9144000" y="4267200"/>
          <a:ext cx="457200" cy="723900"/>
        </p:xfrm>
        <a:graphic>
          <a:graphicData uri="http://schemas.openxmlformats.org/presentationml/2006/ole">
            <mc:AlternateContent xmlns:mc="http://schemas.openxmlformats.org/markup-compatibility/2006">
              <mc:Choice xmlns:v="urn:schemas-microsoft-com:vml" Requires="v">
                <p:oleObj spid="_x0000_s14528" name="公式" r:id="rId33" imgW="457002" imgH="723586" progId="Equation.3">
                  <p:embed/>
                </p:oleObj>
              </mc:Choice>
              <mc:Fallback>
                <p:oleObj name="公式" r:id="rId33" imgW="457002" imgH="723586" progId="Equation.3">
                  <p:embed/>
                  <p:pic>
                    <p:nvPicPr>
                      <p:cNvPr id="801819" name="Object 2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144000" y="4267200"/>
                        <a:ext cx="4572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0" name="Object 28"/>
          <p:cNvGraphicFramePr>
            <a:graphicFrameLocks noChangeAspect="1"/>
          </p:cNvGraphicFramePr>
          <p:nvPr/>
        </p:nvGraphicFramePr>
        <p:xfrm>
          <a:off x="8077200" y="4267200"/>
          <a:ext cx="1041400" cy="711200"/>
        </p:xfrm>
        <a:graphic>
          <a:graphicData uri="http://schemas.openxmlformats.org/presentationml/2006/ole">
            <mc:AlternateContent xmlns:mc="http://schemas.openxmlformats.org/markup-compatibility/2006">
              <mc:Choice xmlns:v="urn:schemas-microsoft-com:vml" Requires="v">
                <p:oleObj spid="_x0000_s14529" name="公式" r:id="rId35" imgW="1040948" imgH="710891" progId="Equation.3">
                  <p:embed/>
                </p:oleObj>
              </mc:Choice>
              <mc:Fallback>
                <p:oleObj name="公式" r:id="rId35" imgW="1040948" imgH="710891" progId="Equation.3">
                  <p:embed/>
                  <p:pic>
                    <p:nvPicPr>
                      <p:cNvPr id="801820" name="Object 2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077200" y="4267200"/>
                        <a:ext cx="10414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1" name="Object 29"/>
          <p:cNvGraphicFramePr>
            <a:graphicFrameLocks noChangeAspect="1"/>
          </p:cNvGraphicFramePr>
          <p:nvPr/>
        </p:nvGraphicFramePr>
        <p:xfrm>
          <a:off x="2590800" y="5105400"/>
          <a:ext cx="1981200" cy="330200"/>
        </p:xfrm>
        <a:graphic>
          <a:graphicData uri="http://schemas.openxmlformats.org/presentationml/2006/ole">
            <mc:AlternateContent xmlns:mc="http://schemas.openxmlformats.org/markup-compatibility/2006">
              <mc:Choice xmlns:v="urn:schemas-microsoft-com:vml" Requires="v">
                <p:oleObj spid="_x0000_s14530" name="公式" r:id="rId37" imgW="1981200" imgH="330200" progId="Equation.3">
                  <p:embed/>
                </p:oleObj>
              </mc:Choice>
              <mc:Fallback>
                <p:oleObj name="公式" r:id="rId37" imgW="1981200" imgH="330200" progId="Equation.3">
                  <p:embed/>
                  <p:pic>
                    <p:nvPicPr>
                      <p:cNvPr id="801821" name="Object 2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90800" y="5105400"/>
                        <a:ext cx="1981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2" name="Object 30"/>
          <p:cNvGraphicFramePr>
            <a:graphicFrameLocks noChangeAspect="1"/>
          </p:cNvGraphicFramePr>
          <p:nvPr/>
        </p:nvGraphicFramePr>
        <p:xfrm>
          <a:off x="4648200" y="5105400"/>
          <a:ext cx="1193800" cy="368300"/>
        </p:xfrm>
        <a:graphic>
          <a:graphicData uri="http://schemas.openxmlformats.org/presentationml/2006/ole">
            <mc:AlternateContent xmlns:mc="http://schemas.openxmlformats.org/markup-compatibility/2006">
              <mc:Choice xmlns:v="urn:schemas-microsoft-com:vml" Requires="v">
                <p:oleObj spid="_x0000_s14531" name="公式" r:id="rId39" imgW="1193800" imgH="368300" progId="Equation.3">
                  <p:embed/>
                </p:oleObj>
              </mc:Choice>
              <mc:Fallback>
                <p:oleObj name="公式" r:id="rId39" imgW="1193800" imgH="368300" progId="Equation.3">
                  <p:embed/>
                  <p:pic>
                    <p:nvPicPr>
                      <p:cNvPr id="801822" name="Object 3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48200" y="5105400"/>
                        <a:ext cx="119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3" name="Object 31"/>
          <p:cNvGraphicFramePr>
            <a:graphicFrameLocks noChangeAspect="1"/>
          </p:cNvGraphicFramePr>
          <p:nvPr/>
        </p:nvGraphicFramePr>
        <p:xfrm>
          <a:off x="5867400" y="5181600"/>
          <a:ext cx="2108200" cy="342900"/>
        </p:xfrm>
        <a:graphic>
          <a:graphicData uri="http://schemas.openxmlformats.org/presentationml/2006/ole">
            <mc:AlternateContent xmlns:mc="http://schemas.openxmlformats.org/markup-compatibility/2006">
              <mc:Choice xmlns:v="urn:schemas-microsoft-com:vml" Requires="v">
                <p:oleObj spid="_x0000_s14532" name="公式" r:id="rId41" imgW="2108200" imgH="342900" progId="Equation.3">
                  <p:embed/>
                </p:oleObj>
              </mc:Choice>
              <mc:Fallback>
                <p:oleObj name="公式" r:id="rId41" imgW="2108200" imgH="342900" progId="Equation.3">
                  <p:embed/>
                  <p:pic>
                    <p:nvPicPr>
                      <p:cNvPr id="801823" name="Object 3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867400" y="5181600"/>
                        <a:ext cx="210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4" name="Object 32"/>
          <p:cNvGraphicFramePr>
            <a:graphicFrameLocks noChangeAspect="1"/>
          </p:cNvGraphicFramePr>
          <p:nvPr/>
        </p:nvGraphicFramePr>
        <p:xfrm>
          <a:off x="8839200" y="5638800"/>
          <a:ext cx="596900" cy="711200"/>
        </p:xfrm>
        <a:graphic>
          <a:graphicData uri="http://schemas.openxmlformats.org/presentationml/2006/ole">
            <mc:AlternateContent xmlns:mc="http://schemas.openxmlformats.org/markup-compatibility/2006">
              <mc:Choice xmlns:v="urn:schemas-microsoft-com:vml" Requires="v">
                <p:oleObj spid="_x0000_s14533" name="公式" r:id="rId43" imgW="596900" imgH="711200" progId="Equation.3">
                  <p:embed/>
                </p:oleObj>
              </mc:Choice>
              <mc:Fallback>
                <p:oleObj name="公式" r:id="rId43" imgW="596900" imgH="711200" progId="Equation.3">
                  <p:embed/>
                  <p:pic>
                    <p:nvPicPr>
                      <p:cNvPr id="801824"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39200" y="5638800"/>
                        <a:ext cx="596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5" name="Object 33"/>
          <p:cNvGraphicFramePr>
            <a:graphicFrameLocks noChangeAspect="1"/>
          </p:cNvGraphicFramePr>
          <p:nvPr/>
        </p:nvGraphicFramePr>
        <p:xfrm>
          <a:off x="7239000" y="5638800"/>
          <a:ext cx="1485900" cy="723900"/>
        </p:xfrm>
        <a:graphic>
          <a:graphicData uri="http://schemas.openxmlformats.org/presentationml/2006/ole">
            <mc:AlternateContent xmlns:mc="http://schemas.openxmlformats.org/markup-compatibility/2006">
              <mc:Choice xmlns:v="urn:schemas-microsoft-com:vml" Requires="v">
                <p:oleObj spid="_x0000_s14534" name="公式" r:id="rId44" imgW="1485255" imgH="723586" progId="Equation.3">
                  <p:embed/>
                </p:oleObj>
              </mc:Choice>
              <mc:Fallback>
                <p:oleObj name="公式" r:id="rId44" imgW="1485255" imgH="723586" progId="Equation.3">
                  <p:embed/>
                  <p:pic>
                    <p:nvPicPr>
                      <p:cNvPr id="801825" name="Object 3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39000" y="5638800"/>
                        <a:ext cx="14859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1826" name="Object 34"/>
          <p:cNvGraphicFramePr>
            <a:graphicFrameLocks noChangeAspect="1"/>
          </p:cNvGraphicFramePr>
          <p:nvPr/>
        </p:nvGraphicFramePr>
        <p:xfrm>
          <a:off x="4648200" y="5638800"/>
          <a:ext cx="2527300" cy="787400"/>
        </p:xfrm>
        <a:graphic>
          <a:graphicData uri="http://schemas.openxmlformats.org/presentationml/2006/ole">
            <mc:AlternateContent xmlns:mc="http://schemas.openxmlformats.org/markup-compatibility/2006">
              <mc:Choice xmlns:v="urn:schemas-microsoft-com:vml" Requires="v">
                <p:oleObj spid="_x0000_s14535" name="公式" r:id="rId46" imgW="2527300" imgH="787400" progId="Equation.3">
                  <p:embed/>
                </p:oleObj>
              </mc:Choice>
              <mc:Fallback>
                <p:oleObj name="公式" r:id="rId46" imgW="2527300" imgH="787400" progId="Equation.3">
                  <p:embed/>
                  <p:pic>
                    <p:nvPicPr>
                      <p:cNvPr id="801826" name="Object 34"/>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648200" y="5638800"/>
                        <a:ext cx="25273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40994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01794"/>
                                        </p:tgtEl>
                                        <p:attrNameLst>
                                          <p:attrName>style.visibility</p:attrName>
                                        </p:attrNameLst>
                                      </p:cBhvr>
                                      <p:to>
                                        <p:strVal val="visible"/>
                                      </p:to>
                                    </p:set>
                                    <p:animEffect transition="in" filter="fade">
                                      <p:cBhvr>
                                        <p:cTn id="7" dur="2000"/>
                                        <p:tgtEl>
                                          <p:spTgt spid="801794"/>
                                        </p:tgtEl>
                                      </p:cBhvr>
                                    </p:animEffect>
                                    <p:anim calcmode="lin" valueType="num">
                                      <p:cBhvr>
                                        <p:cTn id="8" dur="2000" fill="hold"/>
                                        <p:tgtEl>
                                          <p:spTgt spid="801794"/>
                                        </p:tgtEl>
                                        <p:attrNameLst>
                                          <p:attrName>style.rotation</p:attrName>
                                        </p:attrNameLst>
                                      </p:cBhvr>
                                      <p:tavLst>
                                        <p:tav tm="0">
                                          <p:val>
                                            <p:fltVal val="720"/>
                                          </p:val>
                                        </p:tav>
                                        <p:tav tm="100000">
                                          <p:val>
                                            <p:fltVal val="0"/>
                                          </p:val>
                                        </p:tav>
                                      </p:tavLst>
                                    </p:anim>
                                    <p:anim calcmode="lin" valueType="num">
                                      <p:cBhvr>
                                        <p:cTn id="9" dur="2000" fill="hold"/>
                                        <p:tgtEl>
                                          <p:spTgt spid="801794"/>
                                        </p:tgtEl>
                                        <p:attrNameLst>
                                          <p:attrName>ppt_h</p:attrName>
                                        </p:attrNameLst>
                                      </p:cBhvr>
                                      <p:tavLst>
                                        <p:tav tm="0">
                                          <p:val>
                                            <p:fltVal val="0"/>
                                          </p:val>
                                        </p:tav>
                                        <p:tav tm="100000">
                                          <p:val>
                                            <p:strVal val="#ppt_h"/>
                                          </p:val>
                                        </p:tav>
                                      </p:tavLst>
                                    </p:anim>
                                    <p:anim calcmode="lin" valueType="num">
                                      <p:cBhvr>
                                        <p:cTn id="10" dur="2000" fill="hold"/>
                                        <p:tgtEl>
                                          <p:spTgt spid="80179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01806"/>
                                        </p:tgtEl>
                                        <p:attrNameLst>
                                          <p:attrName>style.visibility</p:attrName>
                                        </p:attrNameLst>
                                      </p:cBhvr>
                                      <p:to>
                                        <p:strVal val="visible"/>
                                      </p:to>
                                    </p:set>
                                    <p:animEffect transition="in" filter="wipe(left)">
                                      <p:cBhvr>
                                        <p:cTn id="15" dur="500"/>
                                        <p:tgtEl>
                                          <p:spTgt spid="8018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528" fill="hold" nodeType="clickEffect">
                                  <p:stCondLst>
                                    <p:cond delay="0"/>
                                  </p:stCondLst>
                                  <p:childTnLst>
                                    <p:set>
                                      <p:cBhvr>
                                        <p:cTn id="19" dur="1" fill="hold">
                                          <p:stCondLst>
                                            <p:cond delay="0"/>
                                          </p:stCondLst>
                                        </p:cTn>
                                        <p:tgtEl>
                                          <p:spTgt spid="801809"/>
                                        </p:tgtEl>
                                        <p:attrNameLst>
                                          <p:attrName>style.visibility</p:attrName>
                                        </p:attrNameLst>
                                      </p:cBhvr>
                                      <p:to>
                                        <p:strVal val="visible"/>
                                      </p:to>
                                    </p:set>
                                    <p:anim calcmode="lin" valueType="num">
                                      <p:cBhvr>
                                        <p:cTn id="20" dur="500" fill="hold"/>
                                        <p:tgtEl>
                                          <p:spTgt spid="801809"/>
                                        </p:tgtEl>
                                        <p:attrNameLst>
                                          <p:attrName>ppt_w</p:attrName>
                                        </p:attrNameLst>
                                      </p:cBhvr>
                                      <p:tavLst>
                                        <p:tav tm="0">
                                          <p:val>
                                            <p:fltVal val="0"/>
                                          </p:val>
                                        </p:tav>
                                        <p:tav tm="100000">
                                          <p:val>
                                            <p:strVal val="#ppt_w"/>
                                          </p:val>
                                        </p:tav>
                                      </p:tavLst>
                                    </p:anim>
                                    <p:anim calcmode="lin" valueType="num">
                                      <p:cBhvr>
                                        <p:cTn id="21" dur="500" fill="hold"/>
                                        <p:tgtEl>
                                          <p:spTgt spid="801809"/>
                                        </p:tgtEl>
                                        <p:attrNameLst>
                                          <p:attrName>ppt_h</p:attrName>
                                        </p:attrNameLst>
                                      </p:cBhvr>
                                      <p:tavLst>
                                        <p:tav tm="0">
                                          <p:val>
                                            <p:fltVal val="0"/>
                                          </p:val>
                                        </p:tav>
                                        <p:tav tm="100000">
                                          <p:val>
                                            <p:strVal val="#ppt_h"/>
                                          </p:val>
                                        </p:tav>
                                      </p:tavLst>
                                    </p:anim>
                                    <p:anim calcmode="lin" valueType="num">
                                      <p:cBhvr>
                                        <p:cTn id="22" dur="500" fill="hold"/>
                                        <p:tgtEl>
                                          <p:spTgt spid="801809"/>
                                        </p:tgtEl>
                                        <p:attrNameLst>
                                          <p:attrName>ppt_x</p:attrName>
                                        </p:attrNameLst>
                                      </p:cBhvr>
                                      <p:tavLst>
                                        <p:tav tm="0">
                                          <p:val>
                                            <p:fltVal val="0.5"/>
                                          </p:val>
                                        </p:tav>
                                        <p:tav tm="100000">
                                          <p:val>
                                            <p:strVal val="#ppt_x"/>
                                          </p:val>
                                        </p:tav>
                                      </p:tavLst>
                                    </p:anim>
                                    <p:anim calcmode="lin" valueType="num">
                                      <p:cBhvr>
                                        <p:cTn id="23" dur="500" fill="hold"/>
                                        <p:tgtEl>
                                          <p:spTgt spid="801809"/>
                                        </p:tgtEl>
                                        <p:attrNameLst>
                                          <p:attrName>ppt_y</p:attrName>
                                        </p:attrNameLst>
                                      </p:cBhvr>
                                      <p:tavLst>
                                        <p:tav tm="0">
                                          <p:val>
                                            <p:fltVal val="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5" presetClass="entr" presetSubtype="0" fill="hold" grpId="0" nodeType="clickEffect">
                                  <p:stCondLst>
                                    <p:cond delay="0"/>
                                  </p:stCondLst>
                                  <p:iterate type="lt">
                                    <p:tmPct val="2000"/>
                                  </p:iterate>
                                  <p:childTnLst>
                                    <p:set>
                                      <p:cBhvr>
                                        <p:cTn id="27" dur="1" fill="hold">
                                          <p:stCondLst>
                                            <p:cond delay="0"/>
                                          </p:stCondLst>
                                        </p:cTn>
                                        <p:tgtEl>
                                          <p:spTgt spid="801810"/>
                                        </p:tgtEl>
                                        <p:attrNameLst>
                                          <p:attrName>style.visibility</p:attrName>
                                        </p:attrNameLst>
                                      </p:cBhvr>
                                      <p:to>
                                        <p:strVal val="visible"/>
                                      </p:to>
                                    </p:set>
                                    <p:animEffect transition="in" filter="fade">
                                      <p:cBhvr>
                                        <p:cTn id="28" dur="2000"/>
                                        <p:tgtEl>
                                          <p:spTgt spid="801810"/>
                                        </p:tgtEl>
                                      </p:cBhvr>
                                    </p:animEffect>
                                    <p:anim calcmode="lin" valueType="num">
                                      <p:cBhvr>
                                        <p:cTn id="29" dur="2000" fill="hold"/>
                                        <p:tgtEl>
                                          <p:spTgt spid="801810"/>
                                        </p:tgtEl>
                                        <p:attrNameLst>
                                          <p:attrName>style.rotation</p:attrName>
                                        </p:attrNameLst>
                                      </p:cBhvr>
                                      <p:tavLst>
                                        <p:tav tm="0">
                                          <p:val>
                                            <p:fltVal val="720"/>
                                          </p:val>
                                        </p:tav>
                                        <p:tav tm="100000">
                                          <p:val>
                                            <p:fltVal val="0"/>
                                          </p:val>
                                        </p:tav>
                                      </p:tavLst>
                                    </p:anim>
                                    <p:anim calcmode="lin" valueType="num">
                                      <p:cBhvr>
                                        <p:cTn id="30" dur="2000" fill="hold"/>
                                        <p:tgtEl>
                                          <p:spTgt spid="801810"/>
                                        </p:tgtEl>
                                        <p:attrNameLst>
                                          <p:attrName>ppt_h</p:attrName>
                                        </p:attrNameLst>
                                      </p:cBhvr>
                                      <p:tavLst>
                                        <p:tav tm="0">
                                          <p:val>
                                            <p:fltVal val="0"/>
                                          </p:val>
                                        </p:tav>
                                        <p:tav tm="100000">
                                          <p:val>
                                            <p:strVal val="#ppt_h"/>
                                          </p:val>
                                        </p:tav>
                                      </p:tavLst>
                                    </p:anim>
                                    <p:anim calcmode="lin" valueType="num">
                                      <p:cBhvr>
                                        <p:cTn id="31" dur="2000" fill="hold"/>
                                        <p:tgtEl>
                                          <p:spTgt spid="801810"/>
                                        </p:tgtEl>
                                        <p:attrNameLst>
                                          <p:attrName>ppt_w</p:attrName>
                                        </p:attrNameLst>
                                      </p:cBhvr>
                                      <p:tavLst>
                                        <p:tav tm="0">
                                          <p:val>
                                            <p:fltVal val="0"/>
                                          </p:val>
                                        </p:tav>
                                        <p:tav tm="100000">
                                          <p:val>
                                            <p:strVal val="#ppt_w"/>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801811"/>
                                        </p:tgtEl>
                                        <p:attrNameLst>
                                          <p:attrName>style.visibility</p:attrName>
                                        </p:attrNameLst>
                                      </p:cBhvr>
                                      <p:to>
                                        <p:strVal val="visible"/>
                                      </p:to>
                                    </p:set>
                                    <p:anim calcmode="lin" valueType="num">
                                      <p:cBhvr>
                                        <p:cTn id="36" dur="500" fill="hold"/>
                                        <p:tgtEl>
                                          <p:spTgt spid="801811"/>
                                        </p:tgtEl>
                                        <p:attrNameLst>
                                          <p:attrName>ppt_w</p:attrName>
                                        </p:attrNameLst>
                                      </p:cBhvr>
                                      <p:tavLst>
                                        <p:tav tm="0">
                                          <p:val>
                                            <p:fltVal val="0"/>
                                          </p:val>
                                        </p:tav>
                                        <p:tav tm="100000">
                                          <p:val>
                                            <p:strVal val="#ppt_w"/>
                                          </p:val>
                                        </p:tav>
                                      </p:tavLst>
                                    </p:anim>
                                    <p:anim calcmode="lin" valueType="num">
                                      <p:cBhvr>
                                        <p:cTn id="37" dur="500" fill="hold"/>
                                        <p:tgtEl>
                                          <p:spTgt spid="801811"/>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801812"/>
                                        </p:tgtEl>
                                        <p:attrNameLst>
                                          <p:attrName>style.visibility</p:attrName>
                                        </p:attrNameLst>
                                      </p:cBhvr>
                                      <p:to>
                                        <p:strVal val="visible"/>
                                      </p:to>
                                    </p:set>
                                    <p:animEffect transition="in" filter="slide(fromBottom)">
                                      <p:cBhvr>
                                        <p:cTn id="42" dur="500"/>
                                        <p:tgtEl>
                                          <p:spTgt spid="8018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801813"/>
                                        </p:tgtEl>
                                        <p:attrNameLst>
                                          <p:attrName>style.visibility</p:attrName>
                                        </p:attrNameLst>
                                      </p:cBhvr>
                                      <p:to>
                                        <p:strVal val="visible"/>
                                      </p:to>
                                    </p:set>
                                    <p:animEffect transition="in" filter="fade">
                                      <p:cBhvr>
                                        <p:cTn id="47" dur="1000"/>
                                        <p:tgtEl>
                                          <p:spTgt spid="801813"/>
                                        </p:tgtEl>
                                      </p:cBhvr>
                                    </p:animEffect>
                                    <p:anim calcmode="lin" valueType="num">
                                      <p:cBhvr>
                                        <p:cTn id="48" dur="1000" fill="hold"/>
                                        <p:tgtEl>
                                          <p:spTgt spid="801813"/>
                                        </p:tgtEl>
                                        <p:attrNameLst>
                                          <p:attrName>ppt_x</p:attrName>
                                        </p:attrNameLst>
                                      </p:cBhvr>
                                      <p:tavLst>
                                        <p:tav tm="0">
                                          <p:val>
                                            <p:strVal val="#ppt_x"/>
                                          </p:val>
                                        </p:tav>
                                        <p:tav tm="100000">
                                          <p:val>
                                            <p:strVal val="#ppt_x"/>
                                          </p:val>
                                        </p:tav>
                                      </p:tavLst>
                                    </p:anim>
                                    <p:anim calcmode="lin" valueType="num">
                                      <p:cBhvr>
                                        <p:cTn id="49" dur="1000" fill="hold"/>
                                        <p:tgtEl>
                                          <p:spTgt spid="801813"/>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801815"/>
                                        </p:tgtEl>
                                        <p:attrNameLst>
                                          <p:attrName>style.visibility</p:attrName>
                                        </p:attrNameLst>
                                      </p:cBhvr>
                                      <p:to>
                                        <p:strVal val="visible"/>
                                      </p:to>
                                    </p:set>
                                    <p:animEffect transition="in" filter="slide(fromBottom)">
                                      <p:cBhvr>
                                        <p:cTn id="54" dur="500"/>
                                        <p:tgtEl>
                                          <p:spTgt spid="8018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nodeType="clickEffect">
                                  <p:stCondLst>
                                    <p:cond delay="0"/>
                                  </p:stCondLst>
                                  <p:childTnLst>
                                    <p:set>
                                      <p:cBhvr>
                                        <p:cTn id="58" dur="1" fill="hold">
                                          <p:stCondLst>
                                            <p:cond delay="0"/>
                                          </p:stCondLst>
                                        </p:cTn>
                                        <p:tgtEl>
                                          <p:spTgt spid="801814"/>
                                        </p:tgtEl>
                                        <p:attrNameLst>
                                          <p:attrName>style.visibility</p:attrName>
                                        </p:attrNameLst>
                                      </p:cBhvr>
                                      <p:to>
                                        <p:strVal val="visible"/>
                                      </p:to>
                                    </p:set>
                                    <p:anim calcmode="lin" valueType="num">
                                      <p:cBhvr>
                                        <p:cTn id="59" dur="500" fill="hold"/>
                                        <p:tgtEl>
                                          <p:spTgt spid="801814"/>
                                        </p:tgtEl>
                                        <p:attrNameLst>
                                          <p:attrName>ppt_w</p:attrName>
                                        </p:attrNameLst>
                                      </p:cBhvr>
                                      <p:tavLst>
                                        <p:tav tm="0">
                                          <p:val>
                                            <p:fltVal val="0"/>
                                          </p:val>
                                        </p:tav>
                                        <p:tav tm="100000">
                                          <p:val>
                                            <p:strVal val="#ppt_w"/>
                                          </p:val>
                                        </p:tav>
                                      </p:tavLst>
                                    </p:anim>
                                    <p:anim calcmode="lin" valueType="num">
                                      <p:cBhvr>
                                        <p:cTn id="60" dur="500" fill="hold"/>
                                        <p:tgtEl>
                                          <p:spTgt spid="801814"/>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nodeType="clickEffect">
                                  <p:stCondLst>
                                    <p:cond delay="0"/>
                                  </p:stCondLst>
                                  <p:childTnLst>
                                    <p:set>
                                      <p:cBhvr>
                                        <p:cTn id="64" dur="1" fill="hold">
                                          <p:stCondLst>
                                            <p:cond delay="0"/>
                                          </p:stCondLst>
                                        </p:cTn>
                                        <p:tgtEl>
                                          <p:spTgt spid="801816"/>
                                        </p:tgtEl>
                                        <p:attrNameLst>
                                          <p:attrName>style.visibility</p:attrName>
                                        </p:attrNameLst>
                                      </p:cBhvr>
                                      <p:to>
                                        <p:strVal val="visible"/>
                                      </p:to>
                                    </p:set>
                                    <p:anim calcmode="lin" valueType="num">
                                      <p:cBhvr>
                                        <p:cTn id="65" dur="500" fill="hold"/>
                                        <p:tgtEl>
                                          <p:spTgt spid="801816"/>
                                        </p:tgtEl>
                                        <p:attrNameLst>
                                          <p:attrName>ppt_w</p:attrName>
                                        </p:attrNameLst>
                                      </p:cBhvr>
                                      <p:tavLst>
                                        <p:tav tm="0">
                                          <p:val>
                                            <p:fltVal val="0"/>
                                          </p:val>
                                        </p:tav>
                                        <p:tav tm="100000">
                                          <p:val>
                                            <p:strVal val="#ppt_w"/>
                                          </p:val>
                                        </p:tav>
                                      </p:tavLst>
                                    </p:anim>
                                    <p:anim calcmode="lin" valueType="num">
                                      <p:cBhvr>
                                        <p:cTn id="66" dur="500" fill="hold"/>
                                        <p:tgtEl>
                                          <p:spTgt spid="801816"/>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nodeType="clickEffect">
                                  <p:stCondLst>
                                    <p:cond delay="0"/>
                                  </p:stCondLst>
                                  <p:childTnLst>
                                    <p:set>
                                      <p:cBhvr>
                                        <p:cTn id="70" dur="1" fill="hold">
                                          <p:stCondLst>
                                            <p:cond delay="0"/>
                                          </p:stCondLst>
                                        </p:cTn>
                                        <p:tgtEl>
                                          <p:spTgt spid="801817"/>
                                        </p:tgtEl>
                                        <p:attrNameLst>
                                          <p:attrName>style.visibility</p:attrName>
                                        </p:attrNameLst>
                                      </p:cBhvr>
                                      <p:to>
                                        <p:strVal val="visible"/>
                                      </p:to>
                                    </p:set>
                                    <p:animEffect transition="in" filter="slide(fromBottom)">
                                      <p:cBhvr>
                                        <p:cTn id="71" dur="500"/>
                                        <p:tgtEl>
                                          <p:spTgt spid="80181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entr" presetSubtype="0" fill="hold" nodeType="clickEffect">
                                  <p:stCondLst>
                                    <p:cond delay="0"/>
                                  </p:stCondLst>
                                  <p:childTnLst>
                                    <p:set>
                                      <p:cBhvr>
                                        <p:cTn id="75" dur="1" fill="hold">
                                          <p:stCondLst>
                                            <p:cond delay="0"/>
                                          </p:stCondLst>
                                        </p:cTn>
                                        <p:tgtEl>
                                          <p:spTgt spid="801818"/>
                                        </p:tgtEl>
                                        <p:attrNameLst>
                                          <p:attrName>style.visibility</p:attrName>
                                        </p:attrNameLst>
                                      </p:cBhvr>
                                      <p:to>
                                        <p:strVal val="visible"/>
                                      </p:to>
                                    </p:set>
                                    <p:animEffect transition="in" filter="fade">
                                      <p:cBhvr>
                                        <p:cTn id="76" dur="1000"/>
                                        <p:tgtEl>
                                          <p:spTgt spid="801818"/>
                                        </p:tgtEl>
                                      </p:cBhvr>
                                    </p:animEffect>
                                    <p:anim calcmode="lin" valueType="num">
                                      <p:cBhvr>
                                        <p:cTn id="77" dur="1000" fill="hold"/>
                                        <p:tgtEl>
                                          <p:spTgt spid="801818"/>
                                        </p:tgtEl>
                                        <p:attrNameLst>
                                          <p:attrName>ppt_x</p:attrName>
                                        </p:attrNameLst>
                                      </p:cBhvr>
                                      <p:tavLst>
                                        <p:tav tm="0">
                                          <p:val>
                                            <p:strVal val="#ppt_x"/>
                                          </p:val>
                                        </p:tav>
                                        <p:tav tm="100000">
                                          <p:val>
                                            <p:strVal val="#ppt_x"/>
                                          </p:val>
                                        </p:tav>
                                      </p:tavLst>
                                    </p:anim>
                                    <p:anim calcmode="lin" valueType="num">
                                      <p:cBhvr>
                                        <p:cTn id="78" dur="1000" fill="hold"/>
                                        <p:tgtEl>
                                          <p:spTgt spid="801818"/>
                                        </p:tgtEl>
                                        <p:attrNameLst>
                                          <p:attrName>ppt_y</p:attrName>
                                        </p:attrNameLst>
                                      </p:cBhvr>
                                      <p:tavLst>
                                        <p:tav tm="0">
                                          <p:val>
                                            <p:strVal val="#ppt_y+.1"/>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801820"/>
                                        </p:tgtEl>
                                        <p:attrNameLst>
                                          <p:attrName>style.visibility</p:attrName>
                                        </p:attrNameLst>
                                      </p:cBhvr>
                                      <p:to>
                                        <p:strVal val="visible"/>
                                      </p:to>
                                    </p:set>
                                    <p:animEffect transition="in" filter="slide(fromBottom)">
                                      <p:cBhvr>
                                        <p:cTn id="83" dur="500"/>
                                        <p:tgtEl>
                                          <p:spTgt spid="8018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16" fill="hold" nodeType="clickEffect">
                                  <p:stCondLst>
                                    <p:cond delay="0"/>
                                  </p:stCondLst>
                                  <p:childTnLst>
                                    <p:set>
                                      <p:cBhvr>
                                        <p:cTn id="87" dur="1" fill="hold">
                                          <p:stCondLst>
                                            <p:cond delay="0"/>
                                          </p:stCondLst>
                                        </p:cTn>
                                        <p:tgtEl>
                                          <p:spTgt spid="801819"/>
                                        </p:tgtEl>
                                        <p:attrNameLst>
                                          <p:attrName>style.visibility</p:attrName>
                                        </p:attrNameLst>
                                      </p:cBhvr>
                                      <p:to>
                                        <p:strVal val="visible"/>
                                      </p:to>
                                    </p:set>
                                    <p:anim calcmode="lin" valueType="num">
                                      <p:cBhvr>
                                        <p:cTn id="88" dur="500" fill="hold"/>
                                        <p:tgtEl>
                                          <p:spTgt spid="801819"/>
                                        </p:tgtEl>
                                        <p:attrNameLst>
                                          <p:attrName>ppt_w</p:attrName>
                                        </p:attrNameLst>
                                      </p:cBhvr>
                                      <p:tavLst>
                                        <p:tav tm="0">
                                          <p:val>
                                            <p:fltVal val="0"/>
                                          </p:val>
                                        </p:tav>
                                        <p:tav tm="100000">
                                          <p:val>
                                            <p:strVal val="#ppt_w"/>
                                          </p:val>
                                        </p:tav>
                                      </p:tavLst>
                                    </p:anim>
                                    <p:anim calcmode="lin" valueType="num">
                                      <p:cBhvr>
                                        <p:cTn id="89" dur="500" fill="hold"/>
                                        <p:tgtEl>
                                          <p:spTgt spid="801819"/>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801821"/>
                                        </p:tgtEl>
                                        <p:attrNameLst>
                                          <p:attrName>style.visibility</p:attrName>
                                        </p:attrNameLst>
                                      </p:cBhvr>
                                      <p:to>
                                        <p:strVal val="visible"/>
                                      </p:to>
                                    </p:set>
                                    <p:anim calcmode="lin" valueType="num">
                                      <p:cBhvr>
                                        <p:cTn id="94" dur="500" fill="hold"/>
                                        <p:tgtEl>
                                          <p:spTgt spid="801821"/>
                                        </p:tgtEl>
                                        <p:attrNameLst>
                                          <p:attrName>ppt_w</p:attrName>
                                        </p:attrNameLst>
                                      </p:cBhvr>
                                      <p:tavLst>
                                        <p:tav tm="0">
                                          <p:val>
                                            <p:fltVal val="0"/>
                                          </p:val>
                                        </p:tav>
                                        <p:tav tm="100000">
                                          <p:val>
                                            <p:strVal val="#ppt_w"/>
                                          </p:val>
                                        </p:tav>
                                      </p:tavLst>
                                    </p:anim>
                                    <p:anim calcmode="lin" valueType="num">
                                      <p:cBhvr>
                                        <p:cTn id="95" dur="500" fill="hold"/>
                                        <p:tgtEl>
                                          <p:spTgt spid="801821"/>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0" fill="hold" nodeType="clickEffect">
                                  <p:stCondLst>
                                    <p:cond delay="0"/>
                                  </p:stCondLst>
                                  <p:childTnLst>
                                    <p:set>
                                      <p:cBhvr>
                                        <p:cTn id="99" dur="1" fill="hold">
                                          <p:stCondLst>
                                            <p:cond delay="0"/>
                                          </p:stCondLst>
                                        </p:cTn>
                                        <p:tgtEl>
                                          <p:spTgt spid="801822"/>
                                        </p:tgtEl>
                                        <p:attrNameLst>
                                          <p:attrName>style.visibility</p:attrName>
                                        </p:attrNameLst>
                                      </p:cBhvr>
                                      <p:to>
                                        <p:strVal val="visible"/>
                                      </p:to>
                                    </p:set>
                                    <p:anim calcmode="lin" valueType="num">
                                      <p:cBhvr>
                                        <p:cTn id="100" dur="500" fill="hold"/>
                                        <p:tgtEl>
                                          <p:spTgt spid="801822"/>
                                        </p:tgtEl>
                                        <p:attrNameLst>
                                          <p:attrName>ppt_w</p:attrName>
                                        </p:attrNameLst>
                                      </p:cBhvr>
                                      <p:tavLst>
                                        <p:tav tm="0">
                                          <p:val>
                                            <p:fltVal val="0"/>
                                          </p:val>
                                        </p:tav>
                                        <p:tav tm="100000">
                                          <p:val>
                                            <p:strVal val="#ppt_w"/>
                                          </p:val>
                                        </p:tav>
                                      </p:tavLst>
                                    </p:anim>
                                    <p:anim calcmode="lin" valueType="num">
                                      <p:cBhvr>
                                        <p:cTn id="101" dur="500" fill="hold"/>
                                        <p:tgtEl>
                                          <p:spTgt spid="801822"/>
                                        </p:tgtEl>
                                        <p:attrNameLst>
                                          <p:attrName>ppt_h</p:attrName>
                                        </p:attrNameLst>
                                      </p:cBhvr>
                                      <p:tavLst>
                                        <p:tav tm="0">
                                          <p:val>
                                            <p:strVal val="#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0" fill="hold" nodeType="clickEffect">
                                  <p:stCondLst>
                                    <p:cond delay="0"/>
                                  </p:stCondLst>
                                  <p:childTnLst>
                                    <p:set>
                                      <p:cBhvr>
                                        <p:cTn id="105" dur="1" fill="hold">
                                          <p:stCondLst>
                                            <p:cond delay="0"/>
                                          </p:stCondLst>
                                        </p:cTn>
                                        <p:tgtEl>
                                          <p:spTgt spid="801823"/>
                                        </p:tgtEl>
                                        <p:attrNameLst>
                                          <p:attrName>style.visibility</p:attrName>
                                        </p:attrNameLst>
                                      </p:cBhvr>
                                      <p:to>
                                        <p:strVal val="visible"/>
                                      </p:to>
                                    </p:set>
                                    <p:anim calcmode="lin" valueType="num">
                                      <p:cBhvr>
                                        <p:cTn id="106" dur="500" fill="hold"/>
                                        <p:tgtEl>
                                          <p:spTgt spid="801823"/>
                                        </p:tgtEl>
                                        <p:attrNameLst>
                                          <p:attrName>ppt_w</p:attrName>
                                        </p:attrNameLst>
                                      </p:cBhvr>
                                      <p:tavLst>
                                        <p:tav tm="0">
                                          <p:val>
                                            <p:fltVal val="0"/>
                                          </p:val>
                                        </p:tav>
                                        <p:tav tm="100000">
                                          <p:val>
                                            <p:strVal val="#ppt_w"/>
                                          </p:val>
                                        </p:tav>
                                      </p:tavLst>
                                    </p:anim>
                                    <p:anim calcmode="lin" valueType="num">
                                      <p:cBhvr>
                                        <p:cTn id="107" dur="500" fill="hold"/>
                                        <p:tgtEl>
                                          <p:spTgt spid="801823"/>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0" fill="hold" nodeType="clickEffect">
                                  <p:stCondLst>
                                    <p:cond delay="0"/>
                                  </p:stCondLst>
                                  <p:childTnLst>
                                    <p:set>
                                      <p:cBhvr>
                                        <p:cTn id="111" dur="1" fill="hold">
                                          <p:stCondLst>
                                            <p:cond delay="0"/>
                                          </p:stCondLst>
                                        </p:cTn>
                                        <p:tgtEl>
                                          <p:spTgt spid="801826"/>
                                        </p:tgtEl>
                                        <p:attrNameLst>
                                          <p:attrName>style.visibility</p:attrName>
                                        </p:attrNameLst>
                                      </p:cBhvr>
                                      <p:to>
                                        <p:strVal val="visible"/>
                                      </p:to>
                                    </p:set>
                                    <p:anim calcmode="lin" valueType="num">
                                      <p:cBhvr>
                                        <p:cTn id="112" dur="500" fill="hold"/>
                                        <p:tgtEl>
                                          <p:spTgt spid="801826"/>
                                        </p:tgtEl>
                                        <p:attrNameLst>
                                          <p:attrName>ppt_w</p:attrName>
                                        </p:attrNameLst>
                                      </p:cBhvr>
                                      <p:tavLst>
                                        <p:tav tm="0">
                                          <p:val>
                                            <p:fltVal val="0"/>
                                          </p:val>
                                        </p:tav>
                                        <p:tav tm="100000">
                                          <p:val>
                                            <p:strVal val="#ppt_w"/>
                                          </p:val>
                                        </p:tav>
                                      </p:tavLst>
                                    </p:anim>
                                    <p:anim calcmode="lin" valueType="num">
                                      <p:cBhvr>
                                        <p:cTn id="113" dur="500" fill="hold"/>
                                        <p:tgtEl>
                                          <p:spTgt spid="801826"/>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10" fill="hold" nodeType="clickEffect">
                                  <p:stCondLst>
                                    <p:cond delay="0"/>
                                  </p:stCondLst>
                                  <p:childTnLst>
                                    <p:set>
                                      <p:cBhvr>
                                        <p:cTn id="117" dur="1" fill="hold">
                                          <p:stCondLst>
                                            <p:cond delay="0"/>
                                          </p:stCondLst>
                                        </p:cTn>
                                        <p:tgtEl>
                                          <p:spTgt spid="801825"/>
                                        </p:tgtEl>
                                        <p:attrNameLst>
                                          <p:attrName>style.visibility</p:attrName>
                                        </p:attrNameLst>
                                      </p:cBhvr>
                                      <p:to>
                                        <p:strVal val="visible"/>
                                      </p:to>
                                    </p:set>
                                    <p:anim calcmode="lin" valueType="num">
                                      <p:cBhvr>
                                        <p:cTn id="118" dur="500" fill="hold"/>
                                        <p:tgtEl>
                                          <p:spTgt spid="801825"/>
                                        </p:tgtEl>
                                        <p:attrNameLst>
                                          <p:attrName>ppt_w</p:attrName>
                                        </p:attrNameLst>
                                      </p:cBhvr>
                                      <p:tavLst>
                                        <p:tav tm="0">
                                          <p:val>
                                            <p:fltVal val="0"/>
                                          </p:val>
                                        </p:tav>
                                        <p:tav tm="100000">
                                          <p:val>
                                            <p:strVal val="#ppt_w"/>
                                          </p:val>
                                        </p:tav>
                                      </p:tavLst>
                                    </p:anim>
                                    <p:anim calcmode="lin" valueType="num">
                                      <p:cBhvr>
                                        <p:cTn id="119" dur="500" fill="hold"/>
                                        <p:tgtEl>
                                          <p:spTgt spid="801825"/>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3" presetClass="entr" presetSubtype="16" fill="hold" nodeType="clickEffect">
                                  <p:stCondLst>
                                    <p:cond delay="0"/>
                                  </p:stCondLst>
                                  <p:childTnLst>
                                    <p:set>
                                      <p:cBhvr>
                                        <p:cTn id="123" dur="1" fill="hold">
                                          <p:stCondLst>
                                            <p:cond delay="0"/>
                                          </p:stCondLst>
                                        </p:cTn>
                                        <p:tgtEl>
                                          <p:spTgt spid="801824"/>
                                        </p:tgtEl>
                                        <p:attrNameLst>
                                          <p:attrName>style.visibility</p:attrName>
                                        </p:attrNameLst>
                                      </p:cBhvr>
                                      <p:to>
                                        <p:strVal val="visible"/>
                                      </p:to>
                                    </p:set>
                                    <p:anim calcmode="lin" valueType="num">
                                      <p:cBhvr>
                                        <p:cTn id="124" dur="500" fill="hold"/>
                                        <p:tgtEl>
                                          <p:spTgt spid="801824"/>
                                        </p:tgtEl>
                                        <p:attrNameLst>
                                          <p:attrName>ppt_w</p:attrName>
                                        </p:attrNameLst>
                                      </p:cBhvr>
                                      <p:tavLst>
                                        <p:tav tm="0">
                                          <p:val>
                                            <p:fltVal val="0"/>
                                          </p:val>
                                        </p:tav>
                                        <p:tav tm="100000">
                                          <p:val>
                                            <p:strVal val="#ppt_w"/>
                                          </p:val>
                                        </p:tav>
                                      </p:tavLst>
                                    </p:anim>
                                    <p:anim calcmode="lin" valueType="num">
                                      <p:cBhvr>
                                        <p:cTn id="125" dur="500" fill="hold"/>
                                        <p:tgtEl>
                                          <p:spTgt spid="8018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4" grpId="0"/>
      <p:bldP spid="8018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21" name="Rectangle 13"/>
          <p:cNvSpPr>
            <a:spLocks noGrp="1" noChangeArrowheads="1"/>
          </p:cNvSpPr>
          <p:nvPr>
            <p:ph type="title"/>
          </p:nvPr>
        </p:nvSpPr>
        <p:spPr bwMode="auto">
          <a:xfrm>
            <a:off x="3886200" y="1371600"/>
            <a:ext cx="4572000" cy="533400"/>
          </a:xfrm>
          <a:solidFill>
            <a:srgbClr val="FFFF00"/>
          </a:solidFill>
          <a:ln w="76200" cmpd="tri">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defRPr/>
            </a:pPr>
            <a:r>
              <a:rPr lang="en-US" altLang="zh-CN" sz="2800" dirty="0">
                <a:solidFill>
                  <a:srgbClr val="FF0000"/>
                </a:solidFill>
                <a:effectLst>
                  <a:outerShdw blurRad="38100" dist="38100" dir="2700000" algn="tl">
                    <a:srgbClr val="000000"/>
                  </a:outerShdw>
                </a:effectLst>
                <a:latin typeface="楷体_GB2312" pitchFamily="49" charset="-122"/>
                <a:ea typeface="楷体_GB2312" pitchFamily="49" charset="-122"/>
              </a:rPr>
              <a:t>§1 </a:t>
            </a:r>
            <a:r>
              <a:rPr lang="zh-CN" altLang="en-US" sz="2800" dirty="0">
                <a:solidFill>
                  <a:srgbClr val="FF0000"/>
                </a:solidFill>
                <a:effectLst>
                  <a:outerShdw blurRad="38100" dist="38100" dir="2700000" algn="tl">
                    <a:srgbClr val="000000"/>
                  </a:outerShdw>
                </a:effectLst>
                <a:latin typeface="楷体_GB2312" pitchFamily="49" charset="-122"/>
                <a:ea typeface="楷体_GB2312" pitchFamily="49" charset="-122"/>
              </a:rPr>
              <a:t>二维</a:t>
            </a:r>
            <a:r>
              <a:rPr kumimoji="1" lang="zh-CN" altLang="en-US" sz="2800" dirty="0">
                <a:solidFill>
                  <a:srgbClr val="FF0000"/>
                </a:solidFill>
                <a:effectLst>
                  <a:outerShdw blurRad="38100" dist="38100" dir="2700000" algn="tl">
                    <a:srgbClr val="000000"/>
                  </a:outerShdw>
                </a:effectLst>
                <a:latin typeface="楷体_GB2312" pitchFamily="49" charset="-122"/>
                <a:ea typeface="楷体_GB2312" pitchFamily="49" charset="-122"/>
              </a:rPr>
              <a:t>随机向量及其分布</a:t>
            </a:r>
          </a:p>
        </p:txBody>
      </p:sp>
      <p:sp>
        <p:nvSpPr>
          <p:cNvPr id="273437" name="Text Box 29"/>
          <p:cNvSpPr txBox="1">
            <a:spLocks noChangeArrowheads="1"/>
          </p:cNvSpPr>
          <p:nvPr/>
        </p:nvSpPr>
        <p:spPr bwMode="auto">
          <a:xfrm>
            <a:off x="3581401" y="2438400"/>
            <a:ext cx="4296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一、二维随机向量的定义及其分布函数   </a:t>
            </a:r>
          </a:p>
        </p:txBody>
      </p:sp>
      <p:sp>
        <p:nvSpPr>
          <p:cNvPr id="273438" name="Text Box 30"/>
          <p:cNvSpPr txBox="1">
            <a:spLocks noChangeArrowheads="1"/>
          </p:cNvSpPr>
          <p:nvPr/>
        </p:nvSpPr>
        <p:spPr bwMode="auto">
          <a:xfrm>
            <a:off x="3581401" y="2971800"/>
            <a:ext cx="2723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二、二维离散型随机变量</a:t>
            </a:r>
          </a:p>
        </p:txBody>
      </p:sp>
      <p:sp>
        <p:nvSpPr>
          <p:cNvPr id="273439" name="Text Box 31"/>
          <p:cNvSpPr txBox="1">
            <a:spLocks noChangeArrowheads="1"/>
          </p:cNvSpPr>
          <p:nvPr/>
        </p:nvSpPr>
        <p:spPr bwMode="auto">
          <a:xfrm>
            <a:off x="3581401" y="3505200"/>
            <a:ext cx="2723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三、二维连续型随机变量</a:t>
            </a:r>
          </a:p>
        </p:txBody>
      </p:sp>
    </p:spTree>
    <p:extLst>
      <p:ext uri="{BB962C8B-B14F-4D97-AF65-F5344CB8AC3E}">
        <p14:creationId xmlns:p14="http://schemas.microsoft.com/office/powerpoint/2010/main" val="1942218843"/>
      </p:ext>
    </p:extLst>
  </p:cSld>
  <p:clrMapOvr>
    <a:overrideClrMapping bg1="lt1" tx1="dk1" bg2="lt2" tx2="dk2" accent1="accent1" accent2="accent2" accent3="accent3" accent4="accent4" accent5="accent5" accent6="accent6" hlink="hlink" folHlink="folHlink"/>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descr="编织物"/>
          <p:cNvSpPr>
            <a:spLocks noChangeArrowheads="1"/>
          </p:cNvSpPr>
          <p:nvPr/>
        </p:nvSpPr>
        <p:spPr bwMode="auto">
          <a:xfrm>
            <a:off x="1524000" y="0"/>
            <a:ext cx="9144000" cy="25908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5603" name="Rectangle 3"/>
          <p:cNvSpPr>
            <a:spLocks noChangeArrowheads="1"/>
          </p:cNvSpPr>
          <p:nvPr/>
        </p:nvSpPr>
        <p:spPr bwMode="auto">
          <a:xfrm>
            <a:off x="1676400" y="152400"/>
            <a:ext cx="8839200" cy="22860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25604" name="Text Box 4"/>
          <p:cNvSpPr txBox="1">
            <a:spLocks noChangeArrowheads="1"/>
          </p:cNvSpPr>
          <p:nvPr/>
        </p:nvSpPr>
        <p:spPr bwMode="auto">
          <a:xfrm>
            <a:off x="1752600" y="304801"/>
            <a:ext cx="3531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2  </a:t>
            </a:r>
            <a:r>
              <a:rPr lang="zh-CN" altLang="en-US">
                <a:solidFill>
                  <a:schemeClr val="bg1"/>
                </a:solidFill>
              </a:rPr>
              <a:t>设</a:t>
            </a:r>
            <a:r>
              <a:rPr lang="en-US" altLang="zh-CN" i="1">
                <a:solidFill>
                  <a:schemeClr val="bg1"/>
                </a:solidFill>
              </a:rPr>
              <a:t>A,B</a:t>
            </a:r>
            <a:r>
              <a:rPr lang="zh-CN" altLang="en-US">
                <a:solidFill>
                  <a:schemeClr val="bg1"/>
                </a:solidFill>
              </a:rPr>
              <a:t>为随机事件</a:t>
            </a:r>
            <a:r>
              <a:rPr lang="en-US" altLang="zh-CN">
                <a:solidFill>
                  <a:schemeClr val="bg1"/>
                </a:solidFill>
              </a:rPr>
              <a:t>,</a:t>
            </a:r>
            <a:r>
              <a:rPr lang="zh-CN" altLang="en-US">
                <a:solidFill>
                  <a:schemeClr val="bg1"/>
                </a:solidFill>
              </a:rPr>
              <a:t>且</a:t>
            </a:r>
          </a:p>
        </p:txBody>
      </p:sp>
      <p:graphicFrame>
        <p:nvGraphicFramePr>
          <p:cNvPr id="25605" name="Object 5"/>
          <p:cNvGraphicFramePr>
            <a:graphicFrameLocks noChangeAspect="1"/>
          </p:cNvGraphicFramePr>
          <p:nvPr/>
        </p:nvGraphicFramePr>
        <p:xfrm>
          <a:off x="5181600" y="152400"/>
          <a:ext cx="4673600" cy="723900"/>
        </p:xfrm>
        <a:graphic>
          <a:graphicData uri="http://schemas.openxmlformats.org/presentationml/2006/ole">
            <mc:AlternateContent xmlns:mc="http://schemas.openxmlformats.org/markup-compatibility/2006">
              <mc:Choice xmlns:v="urn:schemas-microsoft-com:vml" Requires="v">
                <p:oleObj spid="_x0000_s15554" name="公式" r:id="rId5" imgW="4648112" imgH="695349" progId="Equation.3">
                  <p:embed/>
                </p:oleObj>
              </mc:Choice>
              <mc:Fallback>
                <p:oleObj name="公式" r:id="rId5" imgW="4648112" imgH="695349" progId="Equation.3">
                  <p:embed/>
                  <p:pic>
                    <p:nvPicPr>
                      <p:cNvPr id="256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152400"/>
                        <a:ext cx="4673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Text Box 6"/>
          <p:cNvSpPr txBox="1">
            <a:spLocks noChangeArrowheads="1"/>
          </p:cNvSpPr>
          <p:nvPr/>
        </p:nvSpPr>
        <p:spPr bwMode="auto">
          <a:xfrm>
            <a:off x="2133600" y="10668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令</a:t>
            </a:r>
          </a:p>
        </p:txBody>
      </p:sp>
      <p:graphicFrame>
        <p:nvGraphicFramePr>
          <p:cNvPr id="25607" name="Object 7"/>
          <p:cNvGraphicFramePr>
            <a:graphicFrameLocks noChangeAspect="1"/>
          </p:cNvGraphicFramePr>
          <p:nvPr/>
        </p:nvGraphicFramePr>
        <p:xfrm>
          <a:off x="2819400" y="914400"/>
          <a:ext cx="2362200" cy="850900"/>
        </p:xfrm>
        <a:graphic>
          <a:graphicData uri="http://schemas.openxmlformats.org/presentationml/2006/ole">
            <mc:AlternateContent xmlns:mc="http://schemas.openxmlformats.org/markup-compatibility/2006">
              <mc:Choice xmlns:v="urn:schemas-microsoft-com:vml" Requires="v">
                <p:oleObj spid="_x0000_s15555" name="公式" r:id="rId7" imgW="2333639" imgH="819248" progId="Equation.3">
                  <p:embed/>
                </p:oleObj>
              </mc:Choice>
              <mc:Fallback>
                <p:oleObj name="公式" r:id="rId7" imgW="2333639" imgH="819248" progId="Equation.3">
                  <p:embed/>
                  <p:pic>
                    <p:nvPicPr>
                      <p:cNvPr id="2560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914400"/>
                        <a:ext cx="2362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p:cNvGraphicFramePr>
            <a:graphicFrameLocks noChangeAspect="1"/>
          </p:cNvGraphicFramePr>
          <p:nvPr/>
        </p:nvGraphicFramePr>
        <p:xfrm>
          <a:off x="5715000" y="914400"/>
          <a:ext cx="2286000" cy="850900"/>
        </p:xfrm>
        <a:graphic>
          <a:graphicData uri="http://schemas.openxmlformats.org/presentationml/2006/ole">
            <mc:AlternateContent xmlns:mc="http://schemas.openxmlformats.org/markup-compatibility/2006">
              <mc:Choice xmlns:v="urn:schemas-microsoft-com:vml" Requires="v">
                <p:oleObj spid="_x0000_s15556" name="公式" r:id="rId9" imgW="2257516" imgH="819248" progId="Equation.3">
                  <p:embed/>
                </p:oleObj>
              </mc:Choice>
              <mc:Fallback>
                <p:oleObj name="公式" r:id="rId9" imgW="2257516" imgH="819248" progId="Equation.3">
                  <p:embed/>
                  <p:pic>
                    <p:nvPicPr>
                      <p:cNvPr id="2560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914400"/>
                        <a:ext cx="2286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 Box 9"/>
          <p:cNvSpPr txBox="1">
            <a:spLocks noChangeArrowheads="1"/>
          </p:cNvSpPr>
          <p:nvPr/>
        </p:nvSpPr>
        <p:spPr bwMode="auto">
          <a:xfrm>
            <a:off x="1981201" y="1828801"/>
            <a:ext cx="54280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求</a:t>
            </a:r>
            <a:r>
              <a:rPr lang="en-US" altLang="zh-CN">
                <a:solidFill>
                  <a:schemeClr val="bg1"/>
                </a:solidFill>
              </a:rPr>
              <a:t>:</a:t>
            </a:r>
            <a:r>
              <a:rPr lang="en-US" altLang="zh-CN">
                <a:solidFill>
                  <a:schemeClr val="bg1"/>
                </a:solidFill>
                <a:sym typeface="Wingdings" panose="05000000000000000000" pitchFamily="2" charset="2"/>
              </a:rPr>
              <a:t>(I) </a:t>
            </a:r>
            <a:r>
              <a:rPr lang="zh-CN" altLang="en-US">
                <a:solidFill>
                  <a:schemeClr val="bg1"/>
                </a:solidFill>
                <a:sym typeface="Wingdings" panose="05000000000000000000" pitchFamily="2" charset="2"/>
              </a:rPr>
              <a:t>二维随机变量            的概率分布</a:t>
            </a:r>
            <a:r>
              <a:rPr lang="en-US" altLang="zh-CN">
                <a:solidFill>
                  <a:schemeClr val="bg1"/>
                </a:solidFill>
                <a:sym typeface="Wingdings" panose="05000000000000000000" pitchFamily="2" charset="2"/>
              </a:rPr>
              <a:t>;</a:t>
            </a:r>
            <a:endParaRPr lang="en-US" altLang="zh-CN">
              <a:solidFill>
                <a:schemeClr val="bg1"/>
              </a:solidFill>
            </a:endParaRPr>
          </a:p>
        </p:txBody>
      </p:sp>
      <p:graphicFrame>
        <p:nvGraphicFramePr>
          <p:cNvPr id="25610" name="Object 10"/>
          <p:cNvGraphicFramePr>
            <a:graphicFrameLocks noChangeAspect="1"/>
          </p:cNvGraphicFramePr>
          <p:nvPr/>
        </p:nvGraphicFramePr>
        <p:xfrm>
          <a:off x="4800600" y="1905000"/>
          <a:ext cx="838200" cy="342900"/>
        </p:xfrm>
        <a:graphic>
          <a:graphicData uri="http://schemas.openxmlformats.org/presentationml/2006/ole">
            <mc:AlternateContent xmlns:mc="http://schemas.openxmlformats.org/markup-compatibility/2006">
              <mc:Choice xmlns:v="urn:schemas-microsoft-com:vml" Requires="v">
                <p:oleObj spid="_x0000_s15557" name="公式" r:id="rId11" imgW="809553" imgH="314203" progId="Equation.3">
                  <p:embed/>
                </p:oleObj>
              </mc:Choice>
              <mc:Fallback>
                <p:oleObj name="公式" r:id="rId11" imgW="809553" imgH="314203" progId="Equation.3">
                  <p:embed/>
                  <p:pic>
                    <p:nvPicPr>
                      <p:cNvPr id="2561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19050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1" name="Text Box 11"/>
          <p:cNvSpPr txBox="1">
            <a:spLocks noChangeArrowheads="1"/>
          </p:cNvSpPr>
          <p:nvPr/>
        </p:nvSpPr>
        <p:spPr bwMode="auto">
          <a:xfrm>
            <a:off x="7315201" y="1828801"/>
            <a:ext cx="30332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chemeClr val="bg1"/>
                </a:solidFill>
              </a:rPr>
              <a:t>(II) </a:t>
            </a:r>
            <a:r>
              <a:rPr lang="en-US" altLang="zh-CN" i="1">
                <a:solidFill>
                  <a:schemeClr val="bg1"/>
                </a:solidFill>
              </a:rPr>
              <a:t>X</a:t>
            </a:r>
            <a:r>
              <a:rPr lang="zh-CN" altLang="en-US">
                <a:solidFill>
                  <a:schemeClr val="bg1"/>
                </a:solidFill>
              </a:rPr>
              <a:t>与</a:t>
            </a:r>
            <a:r>
              <a:rPr lang="en-US" altLang="zh-CN" i="1">
                <a:solidFill>
                  <a:schemeClr val="bg1"/>
                </a:solidFill>
              </a:rPr>
              <a:t>Y</a:t>
            </a:r>
            <a:r>
              <a:rPr lang="zh-CN" altLang="en-US">
                <a:solidFill>
                  <a:schemeClr val="bg1"/>
                </a:solidFill>
              </a:rPr>
              <a:t>的相关系数</a:t>
            </a:r>
            <a:r>
              <a:rPr lang="en-US" altLang="zh-CN">
                <a:solidFill>
                  <a:schemeClr val="bg1"/>
                </a:solidFill>
              </a:rPr>
              <a:t>.</a:t>
            </a:r>
          </a:p>
        </p:txBody>
      </p:sp>
      <p:sp>
        <p:nvSpPr>
          <p:cNvPr id="25612" name="Text Box 12"/>
          <p:cNvSpPr txBox="1">
            <a:spLocks noChangeArrowheads="1"/>
          </p:cNvSpPr>
          <p:nvPr/>
        </p:nvSpPr>
        <p:spPr bwMode="auto">
          <a:xfrm>
            <a:off x="8686800" y="1066800"/>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FFFF00"/>
                </a:solidFill>
              </a:rPr>
              <a:t>(2004)</a:t>
            </a:r>
          </a:p>
        </p:txBody>
      </p:sp>
      <p:grpSp>
        <p:nvGrpSpPr>
          <p:cNvPr id="802829" name="Group 13"/>
          <p:cNvGrpSpPr>
            <a:grpSpLocks/>
          </p:cNvGrpSpPr>
          <p:nvPr/>
        </p:nvGrpSpPr>
        <p:grpSpPr bwMode="auto">
          <a:xfrm>
            <a:off x="2362200" y="2590800"/>
            <a:ext cx="2654300" cy="711200"/>
            <a:chOff x="576" y="1680"/>
            <a:chExt cx="1672" cy="448"/>
          </a:xfrm>
        </p:grpSpPr>
        <p:graphicFrame>
          <p:nvGraphicFramePr>
            <p:cNvPr id="25653" name="Object 14"/>
            <p:cNvGraphicFramePr>
              <a:graphicFrameLocks noChangeAspect="1"/>
            </p:cNvGraphicFramePr>
            <p:nvPr/>
          </p:nvGraphicFramePr>
          <p:xfrm>
            <a:off x="576" y="1824"/>
            <a:ext cx="1232" cy="208"/>
          </p:xfrm>
          <a:graphic>
            <a:graphicData uri="http://schemas.openxmlformats.org/presentationml/2006/ole">
              <mc:AlternateContent xmlns:mc="http://schemas.openxmlformats.org/markup-compatibility/2006">
                <mc:Choice xmlns:v="urn:schemas-microsoft-com:vml" Requires="v">
                  <p:oleObj spid="_x0000_s15558" name="公式" r:id="rId13" imgW="1955800" imgH="330200" progId="Equation.3">
                    <p:embed/>
                  </p:oleObj>
                </mc:Choice>
                <mc:Fallback>
                  <p:oleObj name="公式" r:id="rId13" imgW="1955800" imgH="330200" progId="Equation.3">
                    <p:embed/>
                    <p:pic>
                      <p:nvPicPr>
                        <p:cNvPr id="25653"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1824"/>
                          <a:ext cx="123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4" name="Object 15"/>
            <p:cNvGraphicFramePr>
              <a:graphicFrameLocks noChangeAspect="1"/>
            </p:cNvGraphicFramePr>
            <p:nvPr/>
          </p:nvGraphicFramePr>
          <p:xfrm>
            <a:off x="1872" y="1680"/>
            <a:ext cx="376" cy="448"/>
          </p:xfrm>
          <a:graphic>
            <a:graphicData uri="http://schemas.openxmlformats.org/presentationml/2006/ole">
              <mc:AlternateContent xmlns:mc="http://schemas.openxmlformats.org/markup-compatibility/2006">
                <mc:Choice xmlns:v="urn:schemas-microsoft-com:vml" Requires="v">
                  <p:oleObj spid="_x0000_s15559" name="公式" r:id="rId15" imgW="596900" imgH="711200" progId="Equation.3">
                    <p:embed/>
                  </p:oleObj>
                </mc:Choice>
                <mc:Fallback>
                  <p:oleObj name="公式" r:id="rId15" imgW="596900" imgH="711200" progId="Equation.3">
                    <p:embed/>
                    <p:pic>
                      <p:nvPicPr>
                        <p:cNvPr id="25654"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2" y="1680"/>
                          <a:ext cx="37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2832" name="Group 16"/>
          <p:cNvGrpSpPr>
            <a:grpSpLocks/>
          </p:cNvGrpSpPr>
          <p:nvPr/>
        </p:nvGrpSpPr>
        <p:grpSpPr bwMode="auto">
          <a:xfrm>
            <a:off x="5638800" y="2590800"/>
            <a:ext cx="2514600" cy="723900"/>
            <a:chOff x="2640" y="1680"/>
            <a:chExt cx="1584" cy="456"/>
          </a:xfrm>
        </p:grpSpPr>
        <p:graphicFrame>
          <p:nvGraphicFramePr>
            <p:cNvPr id="25651" name="Object 17"/>
            <p:cNvGraphicFramePr>
              <a:graphicFrameLocks noChangeAspect="1"/>
            </p:cNvGraphicFramePr>
            <p:nvPr/>
          </p:nvGraphicFramePr>
          <p:xfrm>
            <a:off x="2640" y="1824"/>
            <a:ext cx="1248" cy="208"/>
          </p:xfrm>
          <a:graphic>
            <a:graphicData uri="http://schemas.openxmlformats.org/presentationml/2006/ole">
              <mc:AlternateContent xmlns:mc="http://schemas.openxmlformats.org/markup-compatibility/2006">
                <mc:Choice xmlns:v="urn:schemas-microsoft-com:vml" Requires="v">
                  <p:oleObj spid="_x0000_s15560" name="公式" r:id="rId17" imgW="1981200" imgH="330200" progId="Equation.3">
                    <p:embed/>
                  </p:oleObj>
                </mc:Choice>
                <mc:Fallback>
                  <p:oleObj name="公式" r:id="rId17" imgW="1981200" imgH="330200" progId="Equation.3">
                    <p:embed/>
                    <p:pic>
                      <p:nvPicPr>
                        <p:cNvPr id="25651"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40" y="1824"/>
                          <a:ext cx="124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2" name="Object 18"/>
            <p:cNvGraphicFramePr>
              <a:graphicFrameLocks noChangeAspect="1"/>
            </p:cNvGraphicFramePr>
            <p:nvPr/>
          </p:nvGraphicFramePr>
          <p:xfrm>
            <a:off x="3936" y="1680"/>
            <a:ext cx="288" cy="456"/>
          </p:xfrm>
          <a:graphic>
            <a:graphicData uri="http://schemas.openxmlformats.org/presentationml/2006/ole">
              <mc:AlternateContent xmlns:mc="http://schemas.openxmlformats.org/markup-compatibility/2006">
                <mc:Choice xmlns:v="urn:schemas-microsoft-com:vml" Requires="v">
                  <p:oleObj spid="_x0000_s15561" name="公式" r:id="rId19" imgW="457002" imgH="723586" progId="Equation.3">
                    <p:embed/>
                  </p:oleObj>
                </mc:Choice>
                <mc:Fallback>
                  <p:oleObj name="公式" r:id="rId19" imgW="457002" imgH="723586" progId="Equation.3">
                    <p:embed/>
                    <p:pic>
                      <p:nvPicPr>
                        <p:cNvPr id="25652"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36" y="1680"/>
                          <a:ext cx="288"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2835" name="Group 19"/>
          <p:cNvGrpSpPr>
            <a:grpSpLocks/>
          </p:cNvGrpSpPr>
          <p:nvPr/>
        </p:nvGrpSpPr>
        <p:grpSpPr bwMode="auto">
          <a:xfrm>
            <a:off x="2362200" y="3352800"/>
            <a:ext cx="2654300" cy="711200"/>
            <a:chOff x="576" y="2160"/>
            <a:chExt cx="1672" cy="448"/>
          </a:xfrm>
        </p:grpSpPr>
        <p:graphicFrame>
          <p:nvGraphicFramePr>
            <p:cNvPr id="25649" name="Object 20"/>
            <p:cNvGraphicFramePr>
              <a:graphicFrameLocks noChangeAspect="1"/>
            </p:cNvGraphicFramePr>
            <p:nvPr/>
          </p:nvGraphicFramePr>
          <p:xfrm>
            <a:off x="576" y="2304"/>
            <a:ext cx="1248" cy="208"/>
          </p:xfrm>
          <a:graphic>
            <a:graphicData uri="http://schemas.openxmlformats.org/presentationml/2006/ole">
              <mc:AlternateContent xmlns:mc="http://schemas.openxmlformats.org/markup-compatibility/2006">
                <mc:Choice xmlns:v="urn:schemas-microsoft-com:vml" Requires="v">
                  <p:oleObj spid="_x0000_s15562" name="公式" r:id="rId21" imgW="1981200" imgH="330200" progId="Equation.3">
                    <p:embed/>
                  </p:oleObj>
                </mc:Choice>
                <mc:Fallback>
                  <p:oleObj name="公式" r:id="rId21" imgW="1981200" imgH="330200" progId="Equation.3">
                    <p:embed/>
                    <p:pic>
                      <p:nvPicPr>
                        <p:cNvPr id="25649"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6" y="2304"/>
                          <a:ext cx="124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50" name="Object 21"/>
            <p:cNvGraphicFramePr>
              <a:graphicFrameLocks noChangeAspect="1"/>
            </p:cNvGraphicFramePr>
            <p:nvPr/>
          </p:nvGraphicFramePr>
          <p:xfrm>
            <a:off x="1872" y="2160"/>
            <a:ext cx="376" cy="448"/>
          </p:xfrm>
          <a:graphic>
            <a:graphicData uri="http://schemas.openxmlformats.org/presentationml/2006/ole">
              <mc:AlternateContent xmlns:mc="http://schemas.openxmlformats.org/markup-compatibility/2006">
                <mc:Choice xmlns:v="urn:schemas-microsoft-com:vml" Requires="v">
                  <p:oleObj spid="_x0000_s15563" name="公式" r:id="rId23" imgW="596900" imgH="711200" progId="Equation.3">
                    <p:embed/>
                  </p:oleObj>
                </mc:Choice>
                <mc:Fallback>
                  <p:oleObj name="公式" r:id="rId23" imgW="596900" imgH="711200" progId="Equation.3">
                    <p:embed/>
                    <p:pic>
                      <p:nvPicPr>
                        <p:cNvPr id="2565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2" y="2160"/>
                          <a:ext cx="37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2838" name="Object 22"/>
          <p:cNvGraphicFramePr>
            <a:graphicFrameLocks noChangeAspect="1"/>
          </p:cNvGraphicFramePr>
          <p:nvPr/>
        </p:nvGraphicFramePr>
        <p:xfrm>
          <a:off x="5638800" y="3581400"/>
          <a:ext cx="2006600" cy="330200"/>
        </p:xfrm>
        <a:graphic>
          <a:graphicData uri="http://schemas.openxmlformats.org/presentationml/2006/ole">
            <mc:AlternateContent xmlns:mc="http://schemas.openxmlformats.org/markup-compatibility/2006">
              <mc:Choice xmlns:v="urn:schemas-microsoft-com:vml" Requires="v">
                <p:oleObj spid="_x0000_s15564" name="公式" r:id="rId24" imgW="2006600" imgH="330200" progId="Equation.3">
                  <p:embed/>
                </p:oleObj>
              </mc:Choice>
              <mc:Fallback>
                <p:oleObj name="公式" r:id="rId24" imgW="2006600" imgH="330200" progId="Equation.3">
                  <p:embed/>
                  <p:pic>
                    <p:nvPicPr>
                      <p:cNvPr id="802838"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38800" y="3581400"/>
                        <a:ext cx="2006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39" name="Object 23"/>
          <p:cNvGraphicFramePr>
            <a:graphicFrameLocks noChangeAspect="1"/>
          </p:cNvGraphicFramePr>
          <p:nvPr/>
        </p:nvGraphicFramePr>
        <p:xfrm>
          <a:off x="7620000" y="3352800"/>
          <a:ext cx="2032000" cy="723900"/>
        </p:xfrm>
        <a:graphic>
          <a:graphicData uri="http://schemas.openxmlformats.org/presentationml/2006/ole">
            <mc:AlternateContent xmlns:mc="http://schemas.openxmlformats.org/markup-compatibility/2006">
              <mc:Choice xmlns:v="urn:schemas-microsoft-com:vml" Requires="v">
                <p:oleObj spid="_x0000_s15565" name="公式" r:id="rId26" imgW="2032000" imgH="723900" progId="Equation.3">
                  <p:embed/>
                </p:oleObj>
              </mc:Choice>
              <mc:Fallback>
                <p:oleObj name="公式" r:id="rId26" imgW="2032000" imgH="723900" progId="Equation.3">
                  <p:embed/>
                  <p:pic>
                    <p:nvPicPr>
                      <p:cNvPr id="802839"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620000" y="3352800"/>
                        <a:ext cx="2032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40" name="Object 24"/>
          <p:cNvGraphicFramePr>
            <a:graphicFrameLocks noChangeAspect="1"/>
          </p:cNvGraphicFramePr>
          <p:nvPr/>
        </p:nvGraphicFramePr>
        <p:xfrm>
          <a:off x="9677400" y="3352800"/>
          <a:ext cx="457200" cy="723900"/>
        </p:xfrm>
        <a:graphic>
          <a:graphicData uri="http://schemas.openxmlformats.org/presentationml/2006/ole">
            <mc:AlternateContent xmlns:mc="http://schemas.openxmlformats.org/markup-compatibility/2006">
              <mc:Choice xmlns:v="urn:schemas-microsoft-com:vml" Requires="v">
                <p:oleObj spid="_x0000_s15566" name="公式" r:id="rId28" imgW="457002" imgH="723586" progId="Equation.3">
                  <p:embed/>
                </p:oleObj>
              </mc:Choice>
              <mc:Fallback>
                <p:oleObj name="公式" r:id="rId28" imgW="457002" imgH="723586" progId="Equation.3">
                  <p:embed/>
                  <p:pic>
                    <p:nvPicPr>
                      <p:cNvPr id="802840" name="Object 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677400" y="3352800"/>
                        <a:ext cx="4572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2841" name="Group 25"/>
          <p:cNvGrpSpPr>
            <a:grpSpLocks/>
          </p:cNvGrpSpPr>
          <p:nvPr/>
        </p:nvGrpSpPr>
        <p:grpSpPr bwMode="auto">
          <a:xfrm>
            <a:off x="2286000" y="4038600"/>
            <a:ext cx="3505200" cy="457200"/>
            <a:chOff x="518" y="3194"/>
            <a:chExt cx="2180" cy="288"/>
          </a:xfrm>
        </p:grpSpPr>
        <p:sp>
          <p:nvSpPr>
            <p:cNvPr id="25647" name="Text Box 26"/>
            <p:cNvSpPr txBox="1">
              <a:spLocks noChangeArrowheads="1"/>
            </p:cNvSpPr>
            <p:nvPr/>
          </p:nvSpPr>
          <p:spPr bwMode="auto">
            <a:xfrm>
              <a:off x="518" y="3194"/>
              <a:ext cx="2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于是           的概率分布为</a:t>
              </a:r>
            </a:p>
          </p:txBody>
        </p:sp>
        <p:graphicFrame>
          <p:nvGraphicFramePr>
            <p:cNvPr id="25648" name="Object 27"/>
            <p:cNvGraphicFramePr>
              <a:graphicFrameLocks noChangeAspect="1"/>
            </p:cNvGraphicFramePr>
            <p:nvPr/>
          </p:nvGraphicFramePr>
          <p:xfrm>
            <a:off x="960" y="3264"/>
            <a:ext cx="528" cy="216"/>
          </p:xfrm>
          <a:graphic>
            <a:graphicData uri="http://schemas.openxmlformats.org/presentationml/2006/ole">
              <mc:AlternateContent xmlns:mc="http://schemas.openxmlformats.org/markup-compatibility/2006">
                <mc:Choice xmlns:v="urn:schemas-microsoft-com:vml" Requires="v">
                  <p:oleObj spid="_x0000_s15567" name="公式" r:id="rId30" imgW="809553" imgH="314203" progId="Equation.3">
                    <p:embed/>
                  </p:oleObj>
                </mc:Choice>
                <mc:Fallback>
                  <p:oleObj name="公式" r:id="rId30" imgW="809553" imgH="314203" progId="Equation.3">
                    <p:embed/>
                    <p:pic>
                      <p:nvPicPr>
                        <p:cNvPr id="25648" name="Object 2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960" y="326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2844" name="Group 28"/>
          <p:cNvGraphicFramePr>
            <a:graphicFrameLocks noGrp="1"/>
          </p:cNvGraphicFramePr>
          <p:nvPr/>
        </p:nvGraphicFramePr>
        <p:xfrm>
          <a:off x="3200400" y="4572000"/>
          <a:ext cx="4572000" cy="2058988"/>
        </p:xfrm>
        <a:graphic>
          <a:graphicData uri="http://schemas.openxmlformats.org/drawingml/2006/table">
            <a:tbl>
              <a:tblPr/>
              <a:tblGrid>
                <a:gridCol w="1295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81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978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02864" name="Object 48"/>
          <p:cNvGraphicFramePr>
            <a:graphicFrameLocks noChangeAspect="1"/>
          </p:cNvGraphicFramePr>
          <p:nvPr/>
        </p:nvGraphicFramePr>
        <p:xfrm>
          <a:off x="3352800" y="4724400"/>
          <a:ext cx="304800" cy="266700"/>
        </p:xfrm>
        <a:graphic>
          <a:graphicData uri="http://schemas.openxmlformats.org/presentationml/2006/ole">
            <mc:AlternateContent xmlns:mc="http://schemas.openxmlformats.org/markup-compatibility/2006">
              <mc:Choice xmlns:v="urn:schemas-microsoft-com:vml" Requires="v">
                <p:oleObj spid="_x0000_s15568" name="公式" r:id="rId32" imgW="304536" imgH="266469" progId="Equation.3">
                  <p:embed/>
                </p:oleObj>
              </mc:Choice>
              <mc:Fallback>
                <p:oleObj name="公式" r:id="rId32" imgW="304536" imgH="266469" progId="Equation.3">
                  <p:embed/>
                  <p:pic>
                    <p:nvPicPr>
                      <p:cNvPr id="802864" name="Object 4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52800" y="4724400"/>
                        <a:ext cx="3048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65" name="Object 49"/>
          <p:cNvGraphicFramePr>
            <a:graphicFrameLocks noChangeAspect="1"/>
          </p:cNvGraphicFramePr>
          <p:nvPr/>
        </p:nvGraphicFramePr>
        <p:xfrm>
          <a:off x="4191000" y="4648200"/>
          <a:ext cx="241300" cy="266700"/>
        </p:xfrm>
        <a:graphic>
          <a:graphicData uri="http://schemas.openxmlformats.org/presentationml/2006/ole">
            <mc:AlternateContent xmlns:mc="http://schemas.openxmlformats.org/markup-compatibility/2006">
              <mc:Choice xmlns:v="urn:schemas-microsoft-com:vml" Requires="v">
                <p:oleObj spid="_x0000_s15569" name="公式" r:id="rId34" imgW="241091" imgH="266469" progId="Equation.3">
                  <p:embed/>
                </p:oleObj>
              </mc:Choice>
              <mc:Fallback>
                <p:oleObj name="公式" r:id="rId34" imgW="241091" imgH="266469" progId="Equation.3">
                  <p:embed/>
                  <p:pic>
                    <p:nvPicPr>
                      <p:cNvPr id="802865" name="Object 4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191000" y="4648200"/>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66" name="Object 50"/>
          <p:cNvGraphicFramePr>
            <a:graphicFrameLocks noChangeAspect="1"/>
          </p:cNvGraphicFramePr>
          <p:nvPr/>
        </p:nvGraphicFramePr>
        <p:xfrm>
          <a:off x="5181600" y="4648200"/>
          <a:ext cx="190500" cy="279400"/>
        </p:xfrm>
        <a:graphic>
          <a:graphicData uri="http://schemas.openxmlformats.org/presentationml/2006/ole">
            <mc:AlternateContent xmlns:mc="http://schemas.openxmlformats.org/markup-compatibility/2006">
              <mc:Choice xmlns:v="urn:schemas-microsoft-com:vml" Requires="v">
                <p:oleObj spid="_x0000_s15570" name="公式" r:id="rId36" imgW="190500" imgH="279400" progId="Equation.3">
                  <p:embed/>
                </p:oleObj>
              </mc:Choice>
              <mc:Fallback>
                <p:oleObj name="公式" r:id="rId36" imgW="190500" imgH="279400" progId="Equation.3">
                  <p:embed/>
                  <p:pic>
                    <p:nvPicPr>
                      <p:cNvPr id="802866" name="Object 5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81600" y="4648200"/>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67" name="Object 51"/>
          <p:cNvGraphicFramePr>
            <a:graphicFrameLocks noChangeAspect="1"/>
          </p:cNvGraphicFramePr>
          <p:nvPr/>
        </p:nvGraphicFramePr>
        <p:xfrm>
          <a:off x="6781800" y="4648200"/>
          <a:ext cx="165100" cy="266700"/>
        </p:xfrm>
        <a:graphic>
          <a:graphicData uri="http://schemas.openxmlformats.org/presentationml/2006/ole">
            <mc:AlternateContent xmlns:mc="http://schemas.openxmlformats.org/markup-compatibility/2006">
              <mc:Choice xmlns:v="urn:schemas-microsoft-com:vml" Requires="v">
                <p:oleObj spid="_x0000_s15571" name="公式" r:id="rId38" imgW="164885" imgH="266353" progId="Equation.3">
                  <p:embed/>
                </p:oleObj>
              </mc:Choice>
              <mc:Fallback>
                <p:oleObj name="公式" r:id="rId38" imgW="164885" imgH="266353" progId="Equation.3">
                  <p:embed/>
                  <p:pic>
                    <p:nvPicPr>
                      <p:cNvPr id="802867" name="Object 5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81800" y="4648200"/>
                        <a:ext cx="1651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68" name="Object 52"/>
          <p:cNvGraphicFramePr>
            <a:graphicFrameLocks noChangeAspect="1"/>
          </p:cNvGraphicFramePr>
          <p:nvPr/>
        </p:nvGraphicFramePr>
        <p:xfrm>
          <a:off x="3733800" y="5334000"/>
          <a:ext cx="190500" cy="279400"/>
        </p:xfrm>
        <a:graphic>
          <a:graphicData uri="http://schemas.openxmlformats.org/presentationml/2006/ole">
            <mc:AlternateContent xmlns:mc="http://schemas.openxmlformats.org/markup-compatibility/2006">
              <mc:Choice xmlns:v="urn:schemas-microsoft-com:vml" Requires="v">
                <p:oleObj spid="_x0000_s15572" name="公式" r:id="rId40" imgW="190500" imgH="279400" progId="Equation.3">
                  <p:embed/>
                </p:oleObj>
              </mc:Choice>
              <mc:Fallback>
                <p:oleObj name="公式" r:id="rId40" imgW="190500" imgH="279400" progId="Equation.3">
                  <p:embed/>
                  <p:pic>
                    <p:nvPicPr>
                      <p:cNvPr id="802868" name="Object 5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733800" y="5334000"/>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69" name="Object 53"/>
          <p:cNvGraphicFramePr>
            <a:graphicFrameLocks noChangeAspect="1"/>
          </p:cNvGraphicFramePr>
          <p:nvPr/>
        </p:nvGraphicFramePr>
        <p:xfrm>
          <a:off x="3733800" y="6172200"/>
          <a:ext cx="165100" cy="266700"/>
        </p:xfrm>
        <a:graphic>
          <a:graphicData uri="http://schemas.openxmlformats.org/presentationml/2006/ole">
            <mc:AlternateContent xmlns:mc="http://schemas.openxmlformats.org/markup-compatibility/2006">
              <mc:Choice xmlns:v="urn:schemas-microsoft-com:vml" Requires="v">
                <p:oleObj spid="_x0000_s15573" name="公式" r:id="rId41" imgW="164885" imgH="266353" progId="Equation.3">
                  <p:embed/>
                </p:oleObj>
              </mc:Choice>
              <mc:Fallback>
                <p:oleObj name="公式" r:id="rId41" imgW="164885" imgH="266353" progId="Equation.3">
                  <p:embed/>
                  <p:pic>
                    <p:nvPicPr>
                      <p:cNvPr id="802869" name="Object 5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733800" y="6172200"/>
                        <a:ext cx="1651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70" name="Object 54"/>
          <p:cNvGraphicFramePr>
            <a:graphicFrameLocks noChangeAspect="1"/>
          </p:cNvGraphicFramePr>
          <p:nvPr/>
        </p:nvGraphicFramePr>
        <p:xfrm>
          <a:off x="5181600" y="5105400"/>
          <a:ext cx="215900" cy="723900"/>
        </p:xfrm>
        <a:graphic>
          <a:graphicData uri="http://schemas.openxmlformats.org/presentationml/2006/ole">
            <mc:AlternateContent xmlns:mc="http://schemas.openxmlformats.org/markup-compatibility/2006">
              <mc:Choice xmlns:v="urn:schemas-microsoft-com:vml" Requires="v">
                <p:oleObj spid="_x0000_s15574" name="公式" r:id="rId42" imgW="190578" imgH="695349" progId="Equation.3">
                  <p:embed/>
                </p:oleObj>
              </mc:Choice>
              <mc:Fallback>
                <p:oleObj name="公式" r:id="rId42" imgW="190578" imgH="695349" progId="Equation.3">
                  <p:embed/>
                  <p:pic>
                    <p:nvPicPr>
                      <p:cNvPr id="802870" name="Object 54"/>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181600" y="5105400"/>
                        <a:ext cx="2159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71" name="Object 55"/>
          <p:cNvGraphicFramePr>
            <a:graphicFrameLocks noChangeAspect="1"/>
          </p:cNvGraphicFramePr>
          <p:nvPr/>
        </p:nvGraphicFramePr>
        <p:xfrm>
          <a:off x="6705600" y="5867400"/>
          <a:ext cx="342900" cy="711200"/>
        </p:xfrm>
        <a:graphic>
          <a:graphicData uri="http://schemas.openxmlformats.org/presentationml/2006/ole">
            <mc:AlternateContent xmlns:mc="http://schemas.openxmlformats.org/markup-compatibility/2006">
              <mc:Choice xmlns:v="urn:schemas-microsoft-com:vml" Requires="v">
                <p:oleObj spid="_x0000_s15575" name="公式" r:id="rId44" imgW="314211" imgH="685901" progId="Equation.3">
                  <p:embed/>
                </p:oleObj>
              </mc:Choice>
              <mc:Fallback>
                <p:oleObj name="公式" r:id="rId44" imgW="314211" imgH="685901" progId="Equation.3">
                  <p:embed/>
                  <p:pic>
                    <p:nvPicPr>
                      <p:cNvPr id="802871" name="Object 5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705600" y="5867400"/>
                        <a:ext cx="342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72" name="Object 56"/>
          <p:cNvGraphicFramePr>
            <a:graphicFrameLocks noChangeAspect="1"/>
          </p:cNvGraphicFramePr>
          <p:nvPr/>
        </p:nvGraphicFramePr>
        <p:xfrm>
          <a:off x="6705600" y="5029200"/>
          <a:ext cx="342900" cy="711200"/>
        </p:xfrm>
        <a:graphic>
          <a:graphicData uri="http://schemas.openxmlformats.org/presentationml/2006/ole">
            <mc:AlternateContent xmlns:mc="http://schemas.openxmlformats.org/markup-compatibility/2006">
              <mc:Choice xmlns:v="urn:schemas-microsoft-com:vml" Requires="v">
                <p:oleObj spid="_x0000_s15576" name="公式" r:id="rId46" imgW="314211" imgH="685901" progId="Equation.3">
                  <p:embed/>
                </p:oleObj>
              </mc:Choice>
              <mc:Fallback>
                <p:oleObj name="公式" r:id="rId46" imgW="314211" imgH="685901" progId="Equation.3">
                  <p:embed/>
                  <p:pic>
                    <p:nvPicPr>
                      <p:cNvPr id="802872" name="Object 56"/>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705600" y="5029200"/>
                        <a:ext cx="342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2873" name="Object 57"/>
          <p:cNvGraphicFramePr>
            <a:graphicFrameLocks noChangeAspect="1"/>
          </p:cNvGraphicFramePr>
          <p:nvPr/>
        </p:nvGraphicFramePr>
        <p:xfrm>
          <a:off x="5181600" y="5905500"/>
          <a:ext cx="215900" cy="723900"/>
        </p:xfrm>
        <a:graphic>
          <a:graphicData uri="http://schemas.openxmlformats.org/presentationml/2006/ole">
            <mc:AlternateContent xmlns:mc="http://schemas.openxmlformats.org/markup-compatibility/2006">
              <mc:Choice xmlns:v="urn:schemas-microsoft-com:vml" Requires="v">
                <p:oleObj spid="_x0000_s15577" name="公式" r:id="rId48" imgW="190578" imgH="695349" progId="Equation.3">
                  <p:embed/>
                </p:oleObj>
              </mc:Choice>
              <mc:Fallback>
                <p:oleObj name="公式" r:id="rId48" imgW="190578" imgH="695349" progId="Equation.3">
                  <p:embed/>
                  <p:pic>
                    <p:nvPicPr>
                      <p:cNvPr id="802873" name="Object 57"/>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181600" y="5905500"/>
                        <a:ext cx="2159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49238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02829"/>
                                        </p:tgtEl>
                                        <p:attrNameLst>
                                          <p:attrName>style.visibility</p:attrName>
                                        </p:attrNameLst>
                                      </p:cBhvr>
                                      <p:to>
                                        <p:strVal val="visible"/>
                                      </p:to>
                                    </p:set>
                                    <p:anim calcmode="lin" valueType="num">
                                      <p:cBhvr>
                                        <p:cTn id="7" dur="500" fill="hold"/>
                                        <p:tgtEl>
                                          <p:spTgt spid="802829"/>
                                        </p:tgtEl>
                                        <p:attrNameLst>
                                          <p:attrName>ppt_w</p:attrName>
                                        </p:attrNameLst>
                                      </p:cBhvr>
                                      <p:tavLst>
                                        <p:tav tm="0">
                                          <p:val>
                                            <p:fltVal val="0"/>
                                          </p:val>
                                        </p:tav>
                                        <p:tav tm="100000">
                                          <p:val>
                                            <p:strVal val="#ppt_w"/>
                                          </p:val>
                                        </p:tav>
                                      </p:tavLst>
                                    </p:anim>
                                    <p:anim calcmode="lin" valueType="num">
                                      <p:cBhvr>
                                        <p:cTn id="8" dur="500" fill="hold"/>
                                        <p:tgtEl>
                                          <p:spTgt spid="80282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802832"/>
                                        </p:tgtEl>
                                        <p:attrNameLst>
                                          <p:attrName>style.visibility</p:attrName>
                                        </p:attrNameLst>
                                      </p:cBhvr>
                                      <p:to>
                                        <p:strVal val="visible"/>
                                      </p:to>
                                    </p:set>
                                    <p:anim calcmode="lin" valueType="num">
                                      <p:cBhvr>
                                        <p:cTn id="12" dur="500" fill="hold"/>
                                        <p:tgtEl>
                                          <p:spTgt spid="802832"/>
                                        </p:tgtEl>
                                        <p:attrNameLst>
                                          <p:attrName>ppt_w</p:attrName>
                                        </p:attrNameLst>
                                      </p:cBhvr>
                                      <p:tavLst>
                                        <p:tav tm="0">
                                          <p:val>
                                            <p:fltVal val="0"/>
                                          </p:val>
                                        </p:tav>
                                        <p:tav tm="100000">
                                          <p:val>
                                            <p:strVal val="#ppt_w"/>
                                          </p:val>
                                        </p:tav>
                                      </p:tavLst>
                                    </p:anim>
                                    <p:anim calcmode="lin" valueType="num">
                                      <p:cBhvr>
                                        <p:cTn id="13" dur="500" fill="hold"/>
                                        <p:tgtEl>
                                          <p:spTgt spid="80283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nodeType="afterEffect">
                                  <p:stCondLst>
                                    <p:cond delay="0"/>
                                  </p:stCondLst>
                                  <p:childTnLst>
                                    <p:set>
                                      <p:cBhvr>
                                        <p:cTn id="16" dur="1" fill="hold">
                                          <p:stCondLst>
                                            <p:cond delay="0"/>
                                          </p:stCondLst>
                                        </p:cTn>
                                        <p:tgtEl>
                                          <p:spTgt spid="802835"/>
                                        </p:tgtEl>
                                        <p:attrNameLst>
                                          <p:attrName>style.visibility</p:attrName>
                                        </p:attrNameLst>
                                      </p:cBhvr>
                                      <p:to>
                                        <p:strVal val="visible"/>
                                      </p:to>
                                    </p:set>
                                    <p:anim calcmode="lin" valueType="num">
                                      <p:cBhvr>
                                        <p:cTn id="17" dur="500" fill="hold"/>
                                        <p:tgtEl>
                                          <p:spTgt spid="802835"/>
                                        </p:tgtEl>
                                        <p:attrNameLst>
                                          <p:attrName>ppt_w</p:attrName>
                                        </p:attrNameLst>
                                      </p:cBhvr>
                                      <p:tavLst>
                                        <p:tav tm="0">
                                          <p:val>
                                            <p:fltVal val="0"/>
                                          </p:val>
                                        </p:tav>
                                        <p:tav tm="100000">
                                          <p:val>
                                            <p:strVal val="#ppt_w"/>
                                          </p:val>
                                        </p:tav>
                                      </p:tavLst>
                                    </p:anim>
                                    <p:anim calcmode="lin" valueType="num">
                                      <p:cBhvr>
                                        <p:cTn id="18" dur="500" fill="hold"/>
                                        <p:tgtEl>
                                          <p:spTgt spid="80283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802838"/>
                                        </p:tgtEl>
                                        <p:attrNameLst>
                                          <p:attrName>style.visibility</p:attrName>
                                        </p:attrNameLst>
                                      </p:cBhvr>
                                      <p:to>
                                        <p:strVal val="visible"/>
                                      </p:to>
                                    </p:set>
                                    <p:anim calcmode="lin" valueType="num">
                                      <p:cBhvr>
                                        <p:cTn id="23" dur="500" fill="hold"/>
                                        <p:tgtEl>
                                          <p:spTgt spid="802838"/>
                                        </p:tgtEl>
                                        <p:attrNameLst>
                                          <p:attrName>ppt_w</p:attrName>
                                        </p:attrNameLst>
                                      </p:cBhvr>
                                      <p:tavLst>
                                        <p:tav tm="0">
                                          <p:val>
                                            <p:fltVal val="0"/>
                                          </p:val>
                                        </p:tav>
                                        <p:tav tm="100000">
                                          <p:val>
                                            <p:strVal val="#ppt_w"/>
                                          </p:val>
                                        </p:tav>
                                      </p:tavLst>
                                    </p:anim>
                                    <p:anim calcmode="lin" valueType="num">
                                      <p:cBhvr>
                                        <p:cTn id="24" dur="500" fill="hold"/>
                                        <p:tgtEl>
                                          <p:spTgt spid="802838"/>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nodeType="clickEffect">
                                  <p:stCondLst>
                                    <p:cond delay="0"/>
                                  </p:stCondLst>
                                  <p:childTnLst>
                                    <p:set>
                                      <p:cBhvr>
                                        <p:cTn id="28" dur="1" fill="hold">
                                          <p:stCondLst>
                                            <p:cond delay="0"/>
                                          </p:stCondLst>
                                        </p:cTn>
                                        <p:tgtEl>
                                          <p:spTgt spid="802839"/>
                                        </p:tgtEl>
                                        <p:attrNameLst>
                                          <p:attrName>style.visibility</p:attrName>
                                        </p:attrNameLst>
                                      </p:cBhvr>
                                      <p:to>
                                        <p:strVal val="visible"/>
                                      </p:to>
                                    </p:set>
                                    <p:anim calcmode="lin" valueType="num">
                                      <p:cBhvr>
                                        <p:cTn id="29" dur="500" fill="hold"/>
                                        <p:tgtEl>
                                          <p:spTgt spid="802839"/>
                                        </p:tgtEl>
                                        <p:attrNameLst>
                                          <p:attrName>ppt_w</p:attrName>
                                        </p:attrNameLst>
                                      </p:cBhvr>
                                      <p:tavLst>
                                        <p:tav tm="0">
                                          <p:val>
                                            <p:fltVal val="0"/>
                                          </p:val>
                                        </p:tav>
                                        <p:tav tm="100000">
                                          <p:val>
                                            <p:strVal val="#ppt_w"/>
                                          </p:val>
                                        </p:tav>
                                      </p:tavLst>
                                    </p:anim>
                                    <p:anim calcmode="lin" valueType="num">
                                      <p:cBhvr>
                                        <p:cTn id="30" dur="500" fill="hold"/>
                                        <p:tgtEl>
                                          <p:spTgt spid="802839"/>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802840"/>
                                        </p:tgtEl>
                                        <p:attrNameLst>
                                          <p:attrName>style.visibility</p:attrName>
                                        </p:attrNameLst>
                                      </p:cBhvr>
                                      <p:to>
                                        <p:strVal val="visible"/>
                                      </p:to>
                                    </p:set>
                                    <p:anim calcmode="lin" valueType="num">
                                      <p:cBhvr>
                                        <p:cTn id="35" dur="500" fill="hold"/>
                                        <p:tgtEl>
                                          <p:spTgt spid="802840"/>
                                        </p:tgtEl>
                                        <p:attrNameLst>
                                          <p:attrName>ppt_w</p:attrName>
                                        </p:attrNameLst>
                                      </p:cBhvr>
                                      <p:tavLst>
                                        <p:tav tm="0">
                                          <p:val>
                                            <p:fltVal val="0"/>
                                          </p:val>
                                        </p:tav>
                                        <p:tav tm="100000">
                                          <p:val>
                                            <p:strVal val="#ppt_w"/>
                                          </p:val>
                                        </p:tav>
                                      </p:tavLst>
                                    </p:anim>
                                    <p:anim calcmode="lin" valueType="num">
                                      <p:cBhvr>
                                        <p:cTn id="36" dur="500" fill="hold"/>
                                        <p:tgtEl>
                                          <p:spTgt spid="80284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802841"/>
                                        </p:tgtEl>
                                        <p:attrNameLst>
                                          <p:attrName>style.visibility</p:attrName>
                                        </p:attrNameLst>
                                      </p:cBhvr>
                                      <p:to>
                                        <p:strVal val="visible"/>
                                      </p:to>
                                    </p:set>
                                    <p:anim calcmode="lin" valueType="num">
                                      <p:cBhvr>
                                        <p:cTn id="41" dur="500" fill="hold"/>
                                        <p:tgtEl>
                                          <p:spTgt spid="802841"/>
                                        </p:tgtEl>
                                        <p:attrNameLst>
                                          <p:attrName>ppt_w</p:attrName>
                                        </p:attrNameLst>
                                      </p:cBhvr>
                                      <p:tavLst>
                                        <p:tav tm="0">
                                          <p:val>
                                            <p:fltVal val="0"/>
                                          </p:val>
                                        </p:tav>
                                        <p:tav tm="100000">
                                          <p:val>
                                            <p:strVal val="#ppt_w"/>
                                          </p:val>
                                        </p:tav>
                                      </p:tavLst>
                                    </p:anim>
                                    <p:anim calcmode="lin" valueType="num">
                                      <p:cBhvr>
                                        <p:cTn id="42" dur="500" fill="hold"/>
                                        <p:tgtEl>
                                          <p:spTgt spid="802841"/>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nodeType="clickEffect">
                                  <p:stCondLst>
                                    <p:cond delay="0"/>
                                  </p:stCondLst>
                                  <p:childTnLst>
                                    <p:set>
                                      <p:cBhvr>
                                        <p:cTn id="46" dur="1" fill="hold">
                                          <p:stCondLst>
                                            <p:cond delay="0"/>
                                          </p:stCondLst>
                                        </p:cTn>
                                        <p:tgtEl>
                                          <p:spTgt spid="802844"/>
                                        </p:tgtEl>
                                        <p:attrNameLst>
                                          <p:attrName>style.visibility</p:attrName>
                                        </p:attrNameLst>
                                      </p:cBhvr>
                                      <p:to>
                                        <p:strVal val="visible"/>
                                      </p:to>
                                    </p:set>
                                    <p:animEffect transition="in" filter="wedge">
                                      <p:cBhvr>
                                        <p:cTn id="47" dur="500"/>
                                        <p:tgtEl>
                                          <p:spTgt spid="802844"/>
                                        </p:tgtEl>
                                      </p:cBhvr>
                                    </p:animEffect>
                                  </p:childTnLst>
                                </p:cTn>
                              </p:par>
                            </p:childTnLst>
                          </p:cTn>
                        </p:par>
                        <p:par>
                          <p:cTn id="48" fill="hold" nodeType="afterGroup">
                            <p:stCondLst>
                              <p:cond delay="500"/>
                            </p:stCondLst>
                            <p:childTnLst>
                              <p:par>
                                <p:cTn id="49" presetID="23" presetClass="entr" presetSubtype="16" fill="hold" nodeType="afterEffect">
                                  <p:stCondLst>
                                    <p:cond delay="0"/>
                                  </p:stCondLst>
                                  <p:childTnLst>
                                    <p:set>
                                      <p:cBhvr>
                                        <p:cTn id="50" dur="1" fill="hold">
                                          <p:stCondLst>
                                            <p:cond delay="0"/>
                                          </p:stCondLst>
                                        </p:cTn>
                                        <p:tgtEl>
                                          <p:spTgt spid="802864"/>
                                        </p:tgtEl>
                                        <p:attrNameLst>
                                          <p:attrName>style.visibility</p:attrName>
                                        </p:attrNameLst>
                                      </p:cBhvr>
                                      <p:to>
                                        <p:strVal val="visible"/>
                                      </p:to>
                                    </p:set>
                                    <p:anim calcmode="lin" valueType="num">
                                      <p:cBhvr>
                                        <p:cTn id="51" dur="500" fill="hold"/>
                                        <p:tgtEl>
                                          <p:spTgt spid="802864"/>
                                        </p:tgtEl>
                                        <p:attrNameLst>
                                          <p:attrName>ppt_w</p:attrName>
                                        </p:attrNameLst>
                                      </p:cBhvr>
                                      <p:tavLst>
                                        <p:tav tm="0">
                                          <p:val>
                                            <p:fltVal val="0"/>
                                          </p:val>
                                        </p:tav>
                                        <p:tav tm="100000">
                                          <p:val>
                                            <p:strVal val="#ppt_w"/>
                                          </p:val>
                                        </p:tav>
                                      </p:tavLst>
                                    </p:anim>
                                    <p:anim calcmode="lin" valueType="num">
                                      <p:cBhvr>
                                        <p:cTn id="52" dur="500" fill="hold"/>
                                        <p:tgtEl>
                                          <p:spTgt spid="802864"/>
                                        </p:tgtEl>
                                        <p:attrNameLst>
                                          <p:attrName>ppt_h</p:attrName>
                                        </p:attrNameLst>
                                      </p:cBhvr>
                                      <p:tavLst>
                                        <p:tav tm="0">
                                          <p:val>
                                            <p:fltVal val="0"/>
                                          </p:val>
                                        </p:tav>
                                        <p:tav tm="100000">
                                          <p:val>
                                            <p:strVal val="#ppt_h"/>
                                          </p:val>
                                        </p:tav>
                                      </p:tavLst>
                                    </p:anim>
                                  </p:childTnLst>
                                </p:cTn>
                              </p:par>
                            </p:childTnLst>
                          </p:cTn>
                        </p:par>
                        <p:par>
                          <p:cTn id="53" fill="hold" nodeType="afterGroup">
                            <p:stCondLst>
                              <p:cond delay="1000"/>
                            </p:stCondLst>
                            <p:childTnLst>
                              <p:par>
                                <p:cTn id="54" presetID="23" presetClass="entr" presetSubtype="16" fill="hold" nodeType="afterEffect">
                                  <p:stCondLst>
                                    <p:cond delay="0"/>
                                  </p:stCondLst>
                                  <p:childTnLst>
                                    <p:set>
                                      <p:cBhvr>
                                        <p:cTn id="55" dur="1" fill="hold">
                                          <p:stCondLst>
                                            <p:cond delay="0"/>
                                          </p:stCondLst>
                                        </p:cTn>
                                        <p:tgtEl>
                                          <p:spTgt spid="802865"/>
                                        </p:tgtEl>
                                        <p:attrNameLst>
                                          <p:attrName>style.visibility</p:attrName>
                                        </p:attrNameLst>
                                      </p:cBhvr>
                                      <p:to>
                                        <p:strVal val="visible"/>
                                      </p:to>
                                    </p:set>
                                    <p:anim calcmode="lin" valueType="num">
                                      <p:cBhvr>
                                        <p:cTn id="56" dur="500" fill="hold"/>
                                        <p:tgtEl>
                                          <p:spTgt spid="802865"/>
                                        </p:tgtEl>
                                        <p:attrNameLst>
                                          <p:attrName>ppt_w</p:attrName>
                                        </p:attrNameLst>
                                      </p:cBhvr>
                                      <p:tavLst>
                                        <p:tav tm="0">
                                          <p:val>
                                            <p:fltVal val="0"/>
                                          </p:val>
                                        </p:tav>
                                        <p:tav tm="100000">
                                          <p:val>
                                            <p:strVal val="#ppt_w"/>
                                          </p:val>
                                        </p:tav>
                                      </p:tavLst>
                                    </p:anim>
                                    <p:anim calcmode="lin" valueType="num">
                                      <p:cBhvr>
                                        <p:cTn id="57" dur="500" fill="hold"/>
                                        <p:tgtEl>
                                          <p:spTgt spid="802865"/>
                                        </p:tgtEl>
                                        <p:attrNameLst>
                                          <p:attrName>ppt_h</p:attrName>
                                        </p:attrNameLst>
                                      </p:cBhvr>
                                      <p:tavLst>
                                        <p:tav tm="0">
                                          <p:val>
                                            <p:fltVal val="0"/>
                                          </p:val>
                                        </p:tav>
                                        <p:tav tm="100000">
                                          <p:val>
                                            <p:strVal val="#ppt_h"/>
                                          </p:val>
                                        </p:tav>
                                      </p:tavLst>
                                    </p:anim>
                                  </p:childTnLst>
                                </p:cTn>
                              </p:par>
                            </p:childTnLst>
                          </p:cTn>
                        </p:par>
                        <p:par>
                          <p:cTn id="58" fill="hold" nodeType="afterGroup">
                            <p:stCondLst>
                              <p:cond delay="1500"/>
                            </p:stCondLst>
                            <p:childTnLst>
                              <p:par>
                                <p:cTn id="59" presetID="23" presetClass="entr" presetSubtype="16" fill="hold" nodeType="afterEffect">
                                  <p:stCondLst>
                                    <p:cond delay="0"/>
                                  </p:stCondLst>
                                  <p:childTnLst>
                                    <p:set>
                                      <p:cBhvr>
                                        <p:cTn id="60" dur="1" fill="hold">
                                          <p:stCondLst>
                                            <p:cond delay="0"/>
                                          </p:stCondLst>
                                        </p:cTn>
                                        <p:tgtEl>
                                          <p:spTgt spid="802866"/>
                                        </p:tgtEl>
                                        <p:attrNameLst>
                                          <p:attrName>style.visibility</p:attrName>
                                        </p:attrNameLst>
                                      </p:cBhvr>
                                      <p:to>
                                        <p:strVal val="visible"/>
                                      </p:to>
                                    </p:set>
                                    <p:anim calcmode="lin" valueType="num">
                                      <p:cBhvr>
                                        <p:cTn id="61" dur="500" fill="hold"/>
                                        <p:tgtEl>
                                          <p:spTgt spid="802866"/>
                                        </p:tgtEl>
                                        <p:attrNameLst>
                                          <p:attrName>ppt_w</p:attrName>
                                        </p:attrNameLst>
                                      </p:cBhvr>
                                      <p:tavLst>
                                        <p:tav tm="0">
                                          <p:val>
                                            <p:fltVal val="0"/>
                                          </p:val>
                                        </p:tav>
                                        <p:tav tm="100000">
                                          <p:val>
                                            <p:strVal val="#ppt_w"/>
                                          </p:val>
                                        </p:tav>
                                      </p:tavLst>
                                    </p:anim>
                                    <p:anim calcmode="lin" valueType="num">
                                      <p:cBhvr>
                                        <p:cTn id="62" dur="500" fill="hold"/>
                                        <p:tgtEl>
                                          <p:spTgt spid="802866"/>
                                        </p:tgtEl>
                                        <p:attrNameLst>
                                          <p:attrName>ppt_h</p:attrName>
                                        </p:attrNameLst>
                                      </p:cBhvr>
                                      <p:tavLst>
                                        <p:tav tm="0">
                                          <p:val>
                                            <p:fltVal val="0"/>
                                          </p:val>
                                        </p:tav>
                                        <p:tav tm="100000">
                                          <p:val>
                                            <p:strVal val="#ppt_h"/>
                                          </p:val>
                                        </p:tav>
                                      </p:tavLst>
                                    </p:anim>
                                  </p:childTnLst>
                                </p:cTn>
                              </p:par>
                            </p:childTnLst>
                          </p:cTn>
                        </p:par>
                        <p:par>
                          <p:cTn id="63" fill="hold" nodeType="afterGroup">
                            <p:stCondLst>
                              <p:cond delay="2000"/>
                            </p:stCondLst>
                            <p:childTnLst>
                              <p:par>
                                <p:cTn id="64" presetID="23" presetClass="entr" presetSubtype="16" fill="hold" nodeType="afterEffect">
                                  <p:stCondLst>
                                    <p:cond delay="0"/>
                                  </p:stCondLst>
                                  <p:childTnLst>
                                    <p:set>
                                      <p:cBhvr>
                                        <p:cTn id="65" dur="1" fill="hold">
                                          <p:stCondLst>
                                            <p:cond delay="0"/>
                                          </p:stCondLst>
                                        </p:cTn>
                                        <p:tgtEl>
                                          <p:spTgt spid="802867"/>
                                        </p:tgtEl>
                                        <p:attrNameLst>
                                          <p:attrName>style.visibility</p:attrName>
                                        </p:attrNameLst>
                                      </p:cBhvr>
                                      <p:to>
                                        <p:strVal val="visible"/>
                                      </p:to>
                                    </p:set>
                                    <p:anim calcmode="lin" valueType="num">
                                      <p:cBhvr>
                                        <p:cTn id="66" dur="500" fill="hold"/>
                                        <p:tgtEl>
                                          <p:spTgt spid="802867"/>
                                        </p:tgtEl>
                                        <p:attrNameLst>
                                          <p:attrName>ppt_w</p:attrName>
                                        </p:attrNameLst>
                                      </p:cBhvr>
                                      <p:tavLst>
                                        <p:tav tm="0">
                                          <p:val>
                                            <p:fltVal val="0"/>
                                          </p:val>
                                        </p:tav>
                                        <p:tav tm="100000">
                                          <p:val>
                                            <p:strVal val="#ppt_w"/>
                                          </p:val>
                                        </p:tav>
                                      </p:tavLst>
                                    </p:anim>
                                    <p:anim calcmode="lin" valueType="num">
                                      <p:cBhvr>
                                        <p:cTn id="67" dur="500" fill="hold"/>
                                        <p:tgtEl>
                                          <p:spTgt spid="802867"/>
                                        </p:tgtEl>
                                        <p:attrNameLst>
                                          <p:attrName>ppt_h</p:attrName>
                                        </p:attrNameLst>
                                      </p:cBhvr>
                                      <p:tavLst>
                                        <p:tav tm="0">
                                          <p:val>
                                            <p:fltVal val="0"/>
                                          </p:val>
                                        </p:tav>
                                        <p:tav tm="100000">
                                          <p:val>
                                            <p:strVal val="#ppt_h"/>
                                          </p:val>
                                        </p:tav>
                                      </p:tavLst>
                                    </p:anim>
                                  </p:childTnLst>
                                </p:cTn>
                              </p:par>
                            </p:childTnLst>
                          </p:cTn>
                        </p:par>
                        <p:par>
                          <p:cTn id="68" fill="hold" nodeType="afterGroup">
                            <p:stCondLst>
                              <p:cond delay="2500"/>
                            </p:stCondLst>
                            <p:childTnLst>
                              <p:par>
                                <p:cTn id="69" presetID="23" presetClass="entr" presetSubtype="16" fill="hold" nodeType="afterEffect">
                                  <p:stCondLst>
                                    <p:cond delay="0"/>
                                  </p:stCondLst>
                                  <p:childTnLst>
                                    <p:set>
                                      <p:cBhvr>
                                        <p:cTn id="70" dur="1" fill="hold">
                                          <p:stCondLst>
                                            <p:cond delay="0"/>
                                          </p:stCondLst>
                                        </p:cTn>
                                        <p:tgtEl>
                                          <p:spTgt spid="802868"/>
                                        </p:tgtEl>
                                        <p:attrNameLst>
                                          <p:attrName>style.visibility</p:attrName>
                                        </p:attrNameLst>
                                      </p:cBhvr>
                                      <p:to>
                                        <p:strVal val="visible"/>
                                      </p:to>
                                    </p:set>
                                    <p:anim calcmode="lin" valueType="num">
                                      <p:cBhvr>
                                        <p:cTn id="71" dur="500" fill="hold"/>
                                        <p:tgtEl>
                                          <p:spTgt spid="802868"/>
                                        </p:tgtEl>
                                        <p:attrNameLst>
                                          <p:attrName>ppt_w</p:attrName>
                                        </p:attrNameLst>
                                      </p:cBhvr>
                                      <p:tavLst>
                                        <p:tav tm="0">
                                          <p:val>
                                            <p:fltVal val="0"/>
                                          </p:val>
                                        </p:tav>
                                        <p:tav tm="100000">
                                          <p:val>
                                            <p:strVal val="#ppt_w"/>
                                          </p:val>
                                        </p:tav>
                                      </p:tavLst>
                                    </p:anim>
                                    <p:anim calcmode="lin" valueType="num">
                                      <p:cBhvr>
                                        <p:cTn id="72" dur="500" fill="hold"/>
                                        <p:tgtEl>
                                          <p:spTgt spid="802868"/>
                                        </p:tgtEl>
                                        <p:attrNameLst>
                                          <p:attrName>ppt_h</p:attrName>
                                        </p:attrNameLst>
                                      </p:cBhvr>
                                      <p:tavLst>
                                        <p:tav tm="0">
                                          <p:val>
                                            <p:fltVal val="0"/>
                                          </p:val>
                                        </p:tav>
                                        <p:tav tm="100000">
                                          <p:val>
                                            <p:strVal val="#ppt_h"/>
                                          </p:val>
                                        </p:tav>
                                      </p:tavLst>
                                    </p:anim>
                                  </p:childTnLst>
                                </p:cTn>
                              </p:par>
                            </p:childTnLst>
                          </p:cTn>
                        </p:par>
                        <p:par>
                          <p:cTn id="73" fill="hold" nodeType="afterGroup">
                            <p:stCondLst>
                              <p:cond delay="3000"/>
                            </p:stCondLst>
                            <p:childTnLst>
                              <p:par>
                                <p:cTn id="74" presetID="23" presetClass="entr" presetSubtype="16" fill="hold" nodeType="afterEffect">
                                  <p:stCondLst>
                                    <p:cond delay="0"/>
                                  </p:stCondLst>
                                  <p:childTnLst>
                                    <p:set>
                                      <p:cBhvr>
                                        <p:cTn id="75" dur="1" fill="hold">
                                          <p:stCondLst>
                                            <p:cond delay="0"/>
                                          </p:stCondLst>
                                        </p:cTn>
                                        <p:tgtEl>
                                          <p:spTgt spid="802869"/>
                                        </p:tgtEl>
                                        <p:attrNameLst>
                                          <p:attrName>style.visibility</p:attrName>
                                        </p:attrNameLst>
                                      </p:cBhvr>
                                      <p:to>
                                        <p:strVal val="visible"/>
                                      </p:to>
                                    </p:set>
                                    <p:anim calcmode="lin" valueType="num">
                                      <p:cBhvr>
                                        <p:cTn id="76" dur="500" fill="hold"/>
                                        <p:tgtEl>
                                          <p:spTgt spid="802869"/>
                                        </p:tgtEl>
                                        <p:attrNameLst>
                                          <p:attrName>ppt_w</p:attrName>
                                        </p:attrNameLst>
                                      </p:cBhvr>
                                      <p:tavLst>
                                        <p:tav tm="0">
                                          <p:val>
                                            <p:fltVal val="0"/>
                                          </p:val>
                                        </p:tav>
                                        <p:tav tm="100000">
                                          <p:val>
                                            <p:strVal val="#ppt_w"/>
                                          </p:val>
                                        </p:tav>
                                      </p:tavLst>
                                    </p:anim>
                                    <p:anim calcmode="lin" valueType="num">
                                      <p:cBhvr>
                                        <p:cTn id="77" dur="500" fill="hold"/>
                                        <p:tgtEl>
                                          <p:spTgt spid="80286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nodeType="clickEffect">
                                  <p:stCondLst>
                                    <p:cond delay="0"/>
                                  </p:stCondLst>
                                  <p:childTnLst>
                                    <p:set>
                                      <p:cBhvr>
                                        <p:cTn id="81" dur="1" fill="hold">
                                          <p:stCondLst>
                                            <p:cond delay="0"/>
                                          </p:stCondLst>
                                        </p:cTn>
                                        <p:tgtEl>
                                          <p:spTgt spid="802870"/>
                                        </p:tgtEl>
                                        <p:attrNameLst>
                                          <p:attrName>style.visibility</p:attrName>
                                        </p:attrNameLst>
                                      </p:cBhvr>
                                      <p:to>
                                        <p:strVal val="visible"/>
                                      </p:to>
                                    </p:set>
                                    <p:anim calcmode="lin" valueType="num">
                                      <p:cBhvr>
                                        <p:cTn id="82" dur="500" fill="hold"/>
                                        <p:tgtEl>
                                          <p:spTgt spid="802870"/>
                                        </p:tgtEl>
                                        <p:attrNameLst>
                                          <p:attrName>ppt_w</p:attrName>
                                        </p:attrNameLst>
                                      </p:cBhvr>
                                      <p:tavLst>
                                        <p:tav tm="0">
                                          <p:val>
                                            <p:fltVal val="0"/>
                                          </p:val>
                                        </p:tav>
                                        <p:tav tm="100000">
                                          <p:val>
                                            <p:strVal val="#ppt_w"/>
                                          </p:val>
                                        </p:tav>
                                      </p:tavLst>
                                    </p:anim>
                                    <p:anim calcmode="lin" valueType="num">
                                      <p:cBhvr>
                                        <p:cTn id="83" dur="500" fill="hold"/>
                                        <p:tgtEl>
                                          <p:spTgt spid="802870"/>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16" fill="hold" nodeType="clickEffect">
                                  <p:stCondLst>
                                    <p:cond delay="0"/>
                                  </p:stCondLst>
                                  <p:childTnLst>
                                    <p:set>
                                      <p:cBhvr>
                                        <p:cTn id="87" dur="1" fill="hold">
                                          <p:stCondLst>
                                            <p:cond delay="0"/>
                                          </p:stCondLst>
                                        </p:cTn>
                                        <p:tgtEl>
                                          <p:spTgt spid="802872"/>
                                        </p:tgtEl>
                                        <p:attrNameLst>
                                          <p:attrName>style.visibility</p:attrName>
                                        </p:attrNameLst>
                                      </p:cBhvr>
                                      <p:to>
                                        <p:strVal val="visible"/>
                                      </p:to>
                                    </p:set>
                                    <p:anim calcmode="lin" valueType="num">
                                      <p:cBhvr>
                                        <p:cTn id="88" dur="500" fill="hold"/>
                                        <p:tgtEl>
                                          <p:spTgt spid="802872"/>
                                        </p:tgtEl>
                                        <p:attrNameLst>
                                          <p:attrName>ppt_w</p:attrName>
                                        </p:attrNameLst>
                                      </p:cBhvr>
                                      <p:tavLst>
                                        <p:tav tm="0">
                                          <p:val>
                                            <p:fltVal val="0"/>
                                          </p:val>
                                        </p:tav>
                                        <p:tav tm="100000">
                                          <p:val>
                                            <p:strVal val="#ppt_w"/>
                                          </p:val>
                                        </p:tav>
                                      </p:tavLst>
                                    </p:anim>
                                    <p:anim calcmode="lin" valueType="num">
                                      <p:cBhvr>
                                        <p:cTn id="89" dur="500" fill="hold"/>
                                        <p:tgtEl>
                                          <p:spTgt spid="802872"/>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802873"/>
                                        </p:tgtEl>
                                        <p:attrNameLst>
                                          <p:attrName>style.visibility</p:attrName>
                                        </p:attrNameLst>
                                      </p:cBhvr>
                                      <p:to>
                                        <p:strVal val="visible"/>
                                      </p:to>
                                    </p:set>
                                    <p:anim calcmode="lin" valueType="num">
                                      <p:cBhvr>
                                        <p:cTn id="94" dur="500" fill="hold"/>
                                        <p:tgtEl>
                                          <p:spTgt spid="802873"/>
                                        </p:tgtEl>
                                        <p:attrNameLst>
                                          <p:attrName>ppt_w</p:attrName>
                                        </p:attrNameLst>
                                      </p:cBhvr>
                                      <p:tavLst>
                                        <p:tav tm="0">
                                          <p:val>
                                            <p:fltVal val="0"/>
                                          </p:val>
                                        </p:tav>
                                        <p:tav tm="100000">
                                          <p:val>
                                            <p:strVal val="#ppt_w"/>
                                          </p:val>
                                        </p:tav>
                                      </p:tavLst>
                                    </p:anim>
                                    <p:anim calcmode="lin" valueType="num">
                                      <p:cBhvr>
                                        <p:cTn id="95" dur="500" fill="hold"/>
                                        <p:tgtEl>
                                          <p:spTgt spid="80287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nodeType="clickEffect">
                                  <p:stCondLst>
                                    <p:cond delay="0"/>
                                  </p:stCondLst>
                                  <p:childTnLst>
                                    <p:set>
                                      <p:cBhvr>
                                        <p:cTn id="99" dur="1" fill="hold">
                                          <p:stCondLst>
                                            <p:cond delay="0"/>
                                          </p:stCondLst>
                                        </p:cTn>
                                        <p:tgtEl>
                                          <p:spTgt spid="802871"/>
                                        </p:tgtEl>
                                        <p:attrNameLst>
                                          <p:attrName>style.visibility</p:attrName>
                                        </p:attrNameLst>
                                      </p:cBhvr>
                                      <p:to>
                                        <p:strVal val="visible"/>
                                      </p:to>
                                    </p:set>
                                    <p:anim calcmode="lin" valueType="num">
                                      <p:cBhvr>
                                        <p:cTn id="100" dur="500" fill="hold"/>
                                        <p:tgtEl>
                                          <p:spTgt spid="802871"/>
                                        </p:tgtEl>
                                        <p:attrNameLst>
                                          <p:attrName>ppt_w</p:attrName>
                                        </p:attrNameLst>
                                      </p:cBhvr>
                                      <p:tavLst>
                                        <p:tav tm="0">
                                          <p:val>
                                            <p:fltVal val="0"/>
                                          </p:val>
                                        </p:tav>
                                        <p:tav tm="100000">
                                          <p:val>
                                            <p:strVal val="#ppt_w"/>
                                          </p:val>
                                        </p:tav>
                                      </p:tavLst>
                                    </p:anim>
                                    <p:anim calcmode="lin" valueType="num">
                                      <p:cBhvr>
                                        <p:cTn id="101" dur="500" fill="hold"/>
                                        <p:tgtEl>
                                          <p:spTgt spid="8028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987" name="Text Box 3"/>
          <p:cNvSpPr txBox="1">
            <a:spLocks noChangeArrowheads="1"/>
          </p:cNvSpPr>
          <p:nvPr/>
        </p:nvSpPr>
        <p:spPr bwMode="auto">
          <a:xfrm>
            <a:off x="2209800" y="1066800"/>
            <a:ext cx="419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6600"/>
                </a:solidFill>
                <a:effectLst>
                  <a:outerShdw blurRad="38100" dist="38100" dir="2700000" algn="tl">
                    <a:srgbClr val="C0C0C0"/>
                  </a:outerShdw>
                </a:effectLst>
              </a:rPr>
              <a:t>1</a:t>
            </a:r>
            <a:r>
              <a:rPr lang="zh-CN" altLang="en-US">
                <a:solidFill>
                  <a:srgbClr val="FF6600"/>
                </a:solidFill>
                <a:effectLst>
                  <a:outerShdw blurRad="38100" dist="38100" dir="2700000" algn="tl">
                    <a:srgbClr val="C0C0C0"/>
                  </a:outerShdw>
                </a:effectLst>
              </a:rPr>
              <a:t>、联合概率密度的定义</a:t>
            </a:r>
          </a:p>
        </p:txBody>
      </p:sp>
      <p:grpSp>
        <p:nvGrpSpPr>
          <p:cNvPr id="810016" name="Group 32"/>
          <p:cNvGrpSpPr>
            <a:grpSpLocks/>
          </p:cNvGrpSpPr>
          <p:nvPr/>
        </p:nvGrpSpPr>
        <p:grpSpPr bwMode="auto">
          <a:xfrm>
            <a:off x="3048000" y="1524000"/>
            <a:ext cx="6934200" cy="457200"/>
            <a:chOff x="960" y="960"/>
            <a:chExt cx="4368" cy="288"/>
          </a:xfrm>
        </p:grpSpPr>
        <p:sp>
          <p:nvSpPr>
            <p:cNvPr id="26652" name="Text Box 5"/>
            <p:cNvSpPr txBox="1">
              <a:spLocks noChangeArrowheads="1"/>
            </p:cNvSpPr>
            <p:nvPr/>
          </p:nvSpPr>
          <p:spPr bwMode="auto">
            <a:xfrm>
              <a:off x="960" y="960"/>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对于二维随机变量           的联合分布函数            ，</a:t>
              </a:r>
            </a:p>
          </p:txBody>
        </p:sp>
        <p:graphicFrame>
          <p:nvGraphicFramePr>
            <p:cNvPr id="26653" name="Object 6"/>
            <p:cNvGraphicFramePr>
              <a:graphicFrameLocks noChangeAspect="1"/>
            </p:cNvGraphicFramePr>
            <p:nvPr/>
          </p:nvGraphicFramePr>
          <p:xfrm>
            <a:off x="2544" y="1008"/>
            <a:ext cx="535" cy="216"/>
          </p:xfrm>
          <a:graphic>
            <a:graphicData uri="http://schemas.openxmlformats.org/presentationml/2006/ole">
              <mc:AlternateContent xmlns:mc="http://schemas.openxmlformats.org/markup-compatibility/2006">
                <mc:Choice xmlns:v="urn:schemas-microsoft-com:vml" Requires="v">
                  <p:oleObj spid="_x0000_s16458" name="公式" r:id="rId4" imgW="837836" imgH="342751" progId="Equation.3">
                    <p:embed/>
                  </p:oleObj>
                </mc:Choice>
                <mc:Fallback>
                  <p:oleObj name="公式" r:id="rId4" imgW="837836" imgH="342751" progId="Equation.3">
                    <p:embed/>
                    <p:pic>
                      <p:nvPicPr>
                        <p:cNvPr id="2665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1008"/>
                          <a:ext cx="535"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4" name="Object 7"/>
            <p:cNvGraphicFramePr>
              <a:graphicFrameLocks noChangeAspect="1"/>
            </p:cNvGraphicFramePr>
            <p:nvPr/>
          </p:nvGraphicFramePr>
          <p:xfrm>
            <a:off x="4464" y="983"/>
            <a:ext cx="633" cy="216"/>
          </p:xfrm>
          <a:graphic>
            <a:graphicData uri="http://schemas.openxmlformats.org/presentationml/2006/ole">
              <mc:AlternateContent xmlns:mc="http://schemas.openxmlformats.org/markup-compatibility/2006">
                <mc:Choice xmlns:v="urn:schemas-microsoft-com:vml" Requires="v">
                  <p:oleObj spid="_x0000_s16459" name="公式" r:id="rId6" imgW="990170" imgH="342751" progId="Equation.3">
                    <p:embed/>
                  </p:oleObj>
                </mc:Choice>
                <mc:Fallback>
                  <p:oleObj name="公式" r:id="rId6" imgW="990170" imgH="342751" progId="Equation.3">
                    <p:embed/>
                    <p:pic>
                      <p:nvPicPr>
                        <p:cNvPr id="26654"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983"/>
                          <a:ext cx="63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992" name="Group 8"/>
          <p:cNvGrpSpPr>
            <a:grpSpLocks/>
          </p:cNvGrpSpPr>
          <p:nvPr/>
        </p:nvGrpSpPr>
        <p:grpSpPr bwMode="auto">
          <a:xfrm>
            <a:off x="2438400" y="1905000"/>
            <a:ext cx="7308850" cy="457200"/>
            <a:chOff x="612" y="1250"/>
            <a:chExt cx="4604" cy="288"/>
          </a:xfrm>
        </p:grpSpPr>
        <p:sp>
          <p:nvSpPr>
            <p:cNvPr id="26650" name="Text Box 9"/>
            <p:cNvSpPr txBox="1">
              <a:spLocks noChangeArrowheads="1"/>
            </p:cNvSpPr>
            <p:nvPr/>
          </p:nvSpPr>
          <p:spPr bwMode="auto">
            <a:xfrm>
              <a:off x="612" y="1250"/>
              <a:ext cx="26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如果存在一个二元非负值函数</a:t>
              </a:r>
            </a:p>
          </p:txBody>
        </p:sp>
        <p:graphicFrame>
          <p:nvGraphicFramePr>
            <p:cNvPr id="26651" name="Object 10"/>
            <p:cNvGraphicFramePr>
              <a:graphicFrameLocks noChangeAspect="1"/>
            </p:cNvGraphicFramePr>
            <p:nvPr/>
          </p:nvGraphicFramePr>
          <p:xfrm>
            <a:off x="3216" y="1296"/>
            <a:ext cx="2000" cy="216"/>
          </p:xfrm>
          <a:graphic>
            <a:graphicData uri="http://schemas.openxmlformats.org/presentationml/2006/ole">
              <mc:AlternateContent xmlns:mc="http://schemas.openxmlformats.org/markup-compatibility/2006">
                <mc:Choice xmlns:v="urn:schemas-microsoft-com:vml" Requires="v">
                  <p:oleObj spid="_x0000_s16460" name="公式" r:id="rId8" imgW="3175000" imgH="342900" progId="Equation.3">
                    <p:embed/>
                  </p:oleObj>
                </mc:Choice>
                <mc:Fallback>
                  <p:oleObj name="公式" r:id="rId8" imgW="3175000" imgH="342900" progId="Equation.3">
                    <p:embed/>
                    <p:pic>
                      <p:nvPicPr>
                        <p:cNvPr id="2665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296"/>
                          <a:ext cx="200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09995" name="Group 11"/>
          <p:cNvGrpSpPr>
            <a:grpSpLocks/>
          </p:cNvGrpSpPr>
          <p:nvPr/>
        </p:nvGrpSpPr>
        <p:grpSpPr bwMode="auto">
          <a:xfrm>
            <a:off x="2438400" y="2362204"/>
            <a:ext cx="2879934" cy="461963"/>
            <a:chOff x="672" y="1536"/>
            <a:chExt cx="1738" cy="291"/>
          </a:xfrm>
        </p:grpSpPr>
        <p:sp>
          <p:nvSpPr>
            <p:cNvPr id="26647" name="Text Box 12"/>
            <p:cNvSpPr txBox="1">
              <a:spLocks noChangeArrowheads="1"/>
            </p:cNvSpPr>
            <p:nvPr/>
          </p:nvSpPr>
          <p:spPr bwMode="auto">
            <a:xfrm>
              <a:off x="672" y="1536"/>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使得对任意</a:t>
              </a:r>
            </a:p>
          </p:txBody>
        </p:sp>
        <p:graphicFrame>
          <p:nvGraphicFramePr>
            <p:cNvPr id="26648" name="Object 13"/>
            <p:cNvGraphicFramePr>
              <a:graphicFrameLocks noChangeAspect="1"/>
            </p:cNvGraphicFramePr>
            <p:nvPr/>
          </p:nvGraphicFramePr>
          <p:xfrm>
            <a:off x="1728" y="1632"/>
            <a:ext cx="376" cy="176"/>
          </p:xfrm>
          <a:graphic>
            <a:graphicData uri="http://schemas.openxmlformats.org/presentationml/2006/ole">
              <mc:AlternateContent xmlns:mc="http://schemas.openxmlformats.org/markup-compatibility/2006">
                <mc:Choice xmlns:v="urn:schemas-microsoft-com:vml" Requires="v">
                  <p:oleObj spid="_x0000_s16461" name="公式" r:id="rId10" imgW="596900" imgH="279400" progId="Equation.3">
                    <p:embed/>
                  </p:oleObj>
                </mc:Choice>
                <mc:Fallback>
                  <p:oleObj name="公式" r:id="rId10" imgW="596900" imgH="279400" progId="Equation.3">
                    <p:embed/>
                    <p:pic>
                      <p:nvPicPr>
                        <p:cNvPr id="26648"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 y="1632"/>
                          <a:ext cx="3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9" name="Text Box 14"/>
            <p:cNvSpPr txBox="1">
              <a:spLocks noChangeArrowheads="1"/>
            </p:cNvSpPr>
            <p:nvPr/>
          </p:nvSpPr>
          <p:spPr bwMode="auto">
            <a:xfrm>
              <a:off x="2112" y="1536"/>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有</a:t>
              </a:r>
            </a:p>
          </p:txBody>
        </p:sp>
      </p:grpSp>
      <p:graphicFrame>
        <p:nvGraphicFramePr>
          <p:cNvPr id="809999" name="Object 15"/>
          <p:cNvGraphicFramePr>
            <a:graphicFrameLocks noChangeAspect="1"/>
          </p:cNvGraphicFramePr>
          <p:nvPr/>
        </p:nvGraphicFramePr>
        <p:xfrm>
          <a:off x="3505200" y="2819400"/>
          <a:ext cx="3657600" cy="546100"/>
        </p:xfrm>
        <a:graphic>
          <a:graphicData uri="http://schemas.openxmlformats.org/presentationml/2006/ole">
            <mc:AlternateContent xmlns:mc="http://schemas.openxmlformats.org/markup-compatibility/2006">
              <mc:Choice xmlns:v="urn:schemas-microsoft-com:vml" Requires="v">
                <p:oleObj spid="_x0000_s16462" name="公式" r:id="rId12" imgW="3629085" imgH="514223" progId="Equation.3">
                  <p:embed/>
                </p:oleObj>
              </mc:Choice>
              <mc:Fallback>
                <p:oleObj name="公式" r:id="rId12" imgW="3629085" imgH="514223" progId="Equation.3">
                  <p:embed/>
                  <p:pic>
                    <p:nvPicPr>
                      <p:cNvPr id="809999"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2819400"/>
                        <a:ext cx="3657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0000" name="Group 16"/>
          <p:cNvGrpSpPr>
            <a:grpSpLocks/>
          </p:cNvGrpSpPr>
          <p:nvPr/>
        </p:nvGrpSpPr>
        <p:grpSpPr bwMode="auto">
          <a:xfrm>
            <a:off x="2362200" y="3505200"/>
            <a:ext cx="4775200" cy="457200"/>
            <a:chOff x="576" y="2352"/>
            <a:chExt cx="3008" cy="288"/>
          </a:xfrm>
        </p:grpSpPr>
        <p:sp>
          <p:nvSpPr>
            <p:cNvPr id="26645" name="Text Box 17"/>
            <p:cNvSpPr txBox="1">
              <a:spLocks noChangeArrowheads="1"/>
            </p:cNvSpPr>
            <p:nvPr/>
          </p:nvSpPr>
          <p:spPr bwMode="auto">
            <a:xfrm>
              <a:off x="576" y="2352"/>
              <a:ext cx="3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则称           为</a:t>
              </a:r>
              <a:r>
                <a:rPr lang="zh-CN" altLang="en-US">
                  <a:solidFill>
                    <a:srgbClr val="0000CC"/>
                  </a:solidFill>
                </a:rPr>
                <a:t>二维连续型随机变量</a:t>
              </a:r>
              <a:r>
                <a:rPr lang="en-US" altLang="zh-CN"/>
                <a:t>.</a:t>
              </a:r>
            </a:p>
          </p:txBody>
        </p:sp>
        <p:graphicFrame>
          <p:nvGraphicFramePr>
            <p:cNvPr id="26646" name="Object 18"/>
            <p:cNvGraphicFramePr>
              <a:graphicFrameLocks noChangeAspect="1"/>
            </p:cNvGraphicFramePr>
            <p:nvPr/>
          </p:nvGraphicFramePr>
          <p:xfrm>
            <a:off x="1024" y="2400"/>
            <a:ext cx="528" cy="216"/>
          </p:xfrm>
          <a:graphic>
            <a:graphicData uri="http://schemas.openxmlformats.org/presentationml/2006/ole">
              <mc:AlternateContent xmlns:mc="http://schemas.openxmlformats.org/markup-compatibility/2006">
                <mc:Choice xmlns:v="urn:schemas-microsoft-com:vml" Requires="v">
                  <p:oleObj spid="_x0000_s16463" name="公式" r:id="rId14" imgW="837836" imgH="342751" progId="Equation.3">
                    <p:embed/>
                  </p:oleObj>
                </mc:Choice>
                <mc:Fallback>
                  <p:oleObj name="公式" r:id="rId14" imgW="837836" imgH="342751" progId="Equation.3">
                    <p:embed/>
                    <p:pic>
                      <p:nvPicPr>
                        <p:cNvPr id="26646"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4" y="2400"/>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0003" name="Group 19"/>
          <p:cNvGrpSpPr>
            <a:grpSpLocks/>
          </p:cNvGrpSpPr>
          <p:nvPr/>
        </p:nvGrpSpPr>
        <p:grpSpPr bwMode="auto">
          <a:xfrm>
            <a:off x="7086600" y="3505200"/>
            <a:ext cx="2971800" cy="457200"/>
            <a:chOff x="3552" y="2352"/>
            <a:chExt cx="1822" cy="288"/>
          </a:xfrm>
        </p:grpSpPr>
        <p:graphicFrame>
          <p:nvGraphicFramePr>
            <p:cNvPr id="26643" name="Object 20"/>
            <p:cNvGraphicFramePr>
              <a:graphicFrameLocks noChangeAspect="1"/>
            </p:cNvGraphicFramePr>
            <p:nvPr/>
          </p:nvGraphicFramePr>
          <p:xfrm>
            <a:off x="3552" y="2400"/>
            <a:ext cx="616" cy="216"/>
          </p:xfrm>
          <a:graphic>
            <a:graphicData uri="http://schemas.openxmlformats.org/presentationml/2006/ole">
              <mc:AlternateContent xmlns:mc="http://schemas.openxmlformats.org/markup-compatibility/2006">
                <mc:Choice xmlns:v="urn:schemas-microsoft-com:vml" Requires="v">
                  <p:oleObj spid="_x0000_s16464" name="公式" r:id="rId16" imgW="952621" imgH="314203" progId="Equation.3">
                    <p:embed/>
                  </p:oleObj>
                </mc:Choice>
                <mc:Fallback>
                  <p:oleObj name="公式" r:id="rId16" imgW="952621" imgH="314203" progId="Equation.3">
                    <p:embed/>
                    <p:pic>
                      <p:nvPicPr>
                        <p:cNvPr id="26643"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52" y="2400"/>
                          <a:ext cx="61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4" name="Text Box 21"/>
            <p:cNvSpPr txBox="1">
              <a:spLocks noChangeArrowheads="1"/>
            </p:cNvSpPr>
            <p:nvPr/>
          </p:nvSpPr>
          <p:spPr bwMode="auto">
            <a:xfrm>
              <a:off x="4100" y="2352"/>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称为二维连续</a:t>
              </a:r>
            </a:p>
          </p:txBody>
        </p:sp>
      </p:grpSp>
      <p:sp>
        <p:nvSpPr>
          <p:cNvPr id="810006" name="Text Box 22"/>
          <p:cNvSpPr txBox="1">
            <a:spLocks noChangeArrowheads="1"/>
          </p:cNvSpPr>
          <p:nvPr/>
        </p:nvSpPr>
        <p:spPr bwMode="auto">
          <a:xfrm>
            <a:off x="2362201" y="4038600"/>
            <a:ext cx="454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型随机变量的</a:t>
            </a:r>
            <a:r>
              <a:rPr lang="zh-CN" altLang="en-US">
                <a:solidFill>
                  <a:srgbClr val="0000CC"/>
                </a:solidFill>
              </a:rPr>
              <a:t>联合概率密度函数</a:t>
            </a:r>
            <a:r>
              <a:rPr lang="en-US" altLang="zh-CN">
                <a:solidFill>
                  <a:srgbClr val="0000CC"/>
                </a:solidFill>
              </a:rPr>
              <a:t>.</a:t>
            </a:r>
          </a:p>
        </p:txBody>
      </p:sp>
      <p:sp>
        <p:nvSpPr>
          <p:cNvPr id="810007" name="Rectangle 23"/>
          <p:cNvSpPr>
            <a:spLocks noChangeArrowheads="1"/>
          </p:cNvSpPr>
          <p:nvPr/>
        </p:nvSpPr>
        <p:spPr bwMode="auto">
          <a:xfrm>
            <a:off x="5029200" y="44958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（简称</a:t>
            </a:r>
            <a:r>
              <a:rPr lang="zh-CN" altLang="en-US">
                <a:solidFill>
                  <a:srgbClr val="0000CC"/>
                </a:solidFill>
              </a:rPr>
              <a:t>联合密度函数</a:t>
            </a:r>
            <a:r>
              <a:rPr lang="zh-CN" altLang="en-US"/>
              <a:t>或</a:t>
            </a:r>
            <a:r>
              <a:rPr lang="zh-CN" altLang="en-US">
                <a:solidFill>
                  <a:srgbClr val="0000CC"/>
                </a:solidFill>
              </a:rPr>
              <a:t>联合密度</a:t>
            </a:r>
            <a:r>
              <a:rPr lang="zh-CN" altLang="en-US"/>
              <a:t>）</a:t>
            </a:r>
          </a:p>
        </p:txBody>
      </p:sp>
      <p:grpSp>
        <p:nvGrpSpPr>
          <p:cNvPr id="810008" name="Group 24"/>
          <p:cNvGrpSpPr>
            <a:grpSpLocks/>
          </p:cNvGrpSpPr>
          <p:nvPr/>
        </p:nvGrpSpPr>
        <p:grpSpPr bwMode="auto">
          <a:xfrm>
            <a:off x="2438400" y="4953000"/>
            <a:ext cx="2800350" cy="457200"/>
            <a:chOff x="624" y="3552"/>
            <a:chExt cx="1764" cy="288"/>
          </a:xfrm>
        </p:grpSpPr>
        <p:sp>
          <p:nvSpPr>
            <p:cNvPr id="26641" name="Text Box 25"/>
            <p:cNvSpPr txBox="1">
              <a:spLocks noChangeArrowheads="1"/>
            </p:cNvSpPr>
            <p:nvPr/>
          </p:nvSpPr>
          <p:spPr bwMode="auto">
            <a:xfrm>
              <a:off x="624" y="355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记为</a:t>
              </a:r>
            </a:p>
          </p:txBody>
        </p:sp>
        <p:graphicFrame>
          <p:nvGraphicFramePr>
            <p:cNvPr id="26642" name="Object 26"/>
            <p:cNvGraphicFramePr>
              <a:graphicFrameLocks noChangeAspect="1"/>
            </p:cNvGraphicFramePr>
            <p:nvPr/>
          </p:nvGraphicFramePr>
          <p:xfrm>
            <a:off x="1060" y="3600"/>
            <a:ext cx="1328" cy="216"/>
          </p:xfrm>
          <a:graphic>
            <a:graphicData uri="http://schemas.openxmlformats.org/presentationml/2006/ole">
              <mc:AlternateContent xmlns:mc="http://schemas.openxmlformats.org/markup-compatibility/2006">
                <mc:Choice xmlns:v="urn:schemas-microsoft-com:vml" Requires="v">
                  <p:oleObj spid="_x0000_s16465" name="公式" r:id="rId18" imgW="2076385" imgH="314203" progId="Equation.3">
                    <p:embed/>
                  </p:oleObj>
                </mc:Choice>
                <mc:Fallback>
                  <p:oleObj name="公式" r:id="rId18" imgW="2076385" imgH="314203" progId="Equation.3">
                    <p:embed/>
                    <p:pic>
                      <p:nvPicPr>
                        <p:cNvPr id="26642"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0" y="3600"/>
                          <a:ext cx="13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0011" name="Group 27"/>
          <p:cNvGrpSpPr>
            <a:grpSpLocks/>
          </p:cNvGrpSpPr>
          <p:nvPr/>
        </p:nvGrpSpPr>
        <p:grpSpPr bwMode="auto">
          <a:xfrm>
            <a:off x="3048000" y="5486400"/>
            <a:ext cx="7162800" cy="457200"/>
            <a:chOff x="1008" y="3408"/>
            <a:chExt cx="4453" cy="288"/>
          </a:xfrm>
        </p:grpSpPr>
        <p:sp>
          <p:nvSpPr>
            <p:cNvPr id="26639" name="Text Box 28"/>
            <p:cNvSpPr txBox="1">
              <a:spLocks noChangeArrowheads="1"/>
            </p:cNvSpPr>
            <p:nvPr/>
          </p:nvSpPr>
          <p:spPr bwMode="auto">
            <a:xfrm>
              <a:off x="1008" y="3408"/>
              <a:ext cx="4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在空间直角坐标系中</a:t>
              </a:r>
              <a:r>
                <a:rPr lang="en-US" altLang="zh-CN"/>
                <a:t>,                    </a:t>
              </a:r>
              <a:r>
                <a:rPr lang="zh-CN" altLang="en-US"/>
                <a:t>表示一曲面</a:t>
              </a:r>
              <a:r>
                <a:rPr lang="en-US" altLang="zh-CN"/>
                <a:t>,</a:t>
              </a:r>
              <a:r>
                <a:rPr lang="zh-CN" altLang="en-US"/>
                <a:t>此曲面</a:t>
              </a:r>
            </a:p>
          </p:txBody>
        </p:sp>
        <p:graphicFrame>
          <p:nvGraphicFramePr>
            <p:cNvPr id="26640" name="Object 29"/>
            <p:cNvGraphicFramePr>
              <a:graphicFrameLocks noChangeAspect="1"/>
            </p:cNvGraphicFramePr>
            <p:nvPr/>
          </p:nvGraphicFramePr>
          <p:xfrm>
            <a:off x="2928" y="3456"/>
            <a:ext cx="904" cy="216"/>
          </p:xfrm>
          <a:graphic>
            <a:graphicData uri="http://schemas.openxmlformats.org/presentationml/2006/ole">
              <mc:AlternateContent xmlns:mc="http://schemas.openxmlformats.org/markup-compatibility/2006">
                <mc:Choice xmlns:v="urn:schemas-microsoft-com:vml" Requires="v">
                  <p:oleObj spid="_x0000_s16466" name="公式" r:id="rId20" imgW="1435100" imgH="342900" progId="Equation.3">
                    <p:embed/>
                  </p:oleObj>
                </mc:Choice>
                <mc:Fallback>
                  <p:oleObj name="公式" r:id="rId20" imgW="1435100" imgH="342900" progId="Equation.3">
                    <p:embed/>
                    <p:pic>
                      <p:nvPicPr>
                        <p:cNvPr id="2664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8" y="3456"/>
                          <a:ext cx="90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0014" name="Rectangle 30"/>
          <p:cNvSpPr>
            <a:spLocks noChangeArrowheads="1"/>
          </p:cNvSpPr>
          <p:nvPr/>
        </p:nvSpPr>
        <p:spPr bwMode="auto">
          <a:xfrm>
            <a:off x="2438401" y="5943600"/>
            <a:ext cx="209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称为</a:t>
            </a:r>
            <a:r>
              <a:rPr lang="zh-CN" altLang="en-US">
                <a:solidFill>
                  <a:srgbClr val="0000CC"/>
                </a:solidFill>
              </a:rPr>
              <a:t>分布曲面</a:t>
            </a:r>
            <a:r>
              <a:rPr lang="en-US" altLang="zh-CN">
                <a:solidFill>
                  <a:srgbClr val="0000CC"/>
                </a:solidFill>
              </a:rPr>
              <a:t>.</a:t>
            </a:r>
          </a:p>
        </p:txBody>
      </p:sp>
      <p:sp>
        <p:nvSpPr>
          <p:cNvPr id="810015" name="Text Box 31"/>
          <p:cNvSpPr txBox="1">
            <a:spLocks noChangeArrowheads="1"/>
          </p:cNvSpPr>
          <p:nvPr/>
        </p:nvSpPr>
        <p:spPr bwMode="auto">
          <a:xfrm>
            <a:off x="1981201" y="609600"/>
            <a:ext cx="27238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三、二维连续型随机变量</a:t>
            </a:r>
          </a:p>
        </p:txBody>
      </p:sp>
    </p:spTree>
    <p:extLst>
      <p:ext uri="{BB962C8B-B14F-4D97-AF65-F5344CB8AC3E}">
        <p14:creationId xmlns:p14="http://schemas.microsoft.com/office/powerpoint/2010/main" val="26470379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09987"/>
                                        </p:tgtEl>
                                        <p:attrNameLst>
                                          <p:attrName>style.visibility</p:attrName>
                                        </p:attrNameLst>
                                      </p:cBhvr>
                                      <p:to>
                                        <p:strVal val="visible"/>
                                      </p:to>
                                    </p:set>
                                    <p:anim calcmode="lin" valueType="num">
                                      <p:cBhvr>
                                        <p:cTn id="7" dur="500" fill="hold"/>
                                        <p:tgtEl>
                                          <p:spTgt spid="8099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09987"/>
                                        </p:tgtEl>
                                        <p:attrNameLst>
                                          <p:attrName>ppt_y</p:attrName>
                                        </p:attrNameLst>
                                      </p:cBhvr>
                                      <p:tavLst>
                                        <p:tav tm="0">
                                          <p:val>
                                            <p:strVal val="#ppt_y"/>
                                          </p:val>
                                        </p:tav>
                                        <p:tav tm="100000">
                                          <p:val>
                                            <p:strVal val="#ppt_y"/>
                                          </p:val>
                                        </p:tav>
                                      </p:tavLst>
                                    </p:anim>
                                    <p:anim calcmode="lin" valueType="num">
                                      <p:cBhvr>
                                        <p:cTn id="9" dur="500" fill="hold"/>
                                        <p:tgtEl>
                                          <p:spTgt spid="8099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099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099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10016"/>
                                        </p:tgtEl>
                                        <p:attrNameLst>
                                          <p:attrName>style.visibility</p:attrName>
                                        </p:attrNameLst>
                                      </p:cBhvr>
                                      <p:to>
                                        <p:strVal val="visible"/>
                                      </p:to>
                                    </p:set>
                                    <p:animEffect transition="in" filter="wipe(left)">
                                      <p:cBhvr>
                                        <p:cTn id="16" dur="500"/>
                                        <p:tgtEl>
                                          <p:spTgt spid="81001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09992"/>
                                        </p:tgtEl>
                                        <p:attrNameLst>
                                          <p:attrName>style.visibility</p:attrName>
                                        </p:attrNameLst>
                                      </p:cBhvr>
                                      <p:to>
                                        <p:strVal val="visible"/>
                                      </p:to>
                                    </p:set>
                                    <p:animEffect transition="in" filter="wipe(left)">
                                      <p:cBhvr>
                                        <p:cTn id="20" dur="500"/>
                                        <p:tgtEl>
                                          <p:spTgt spid="80999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809995"/>
                                        </p:tgtEl>
                                        <p:attrNameLst>
                                          <p:attrName>style.visibility</p:attrName>
                                        </p:attrNameLst>
                                      </p:cBhvr>
                                      <p:to>
                                        <p:strVal val="visible"/>
                                      </p:to>
                                    </p:set>
                                    <p:animEffect transition="in" filter="wipe(left)">
                                      <p:cBhvr>
                                        <p:cTn id="24" dur="500"/>
                                        <p:tgtEl>
                                          <p:spTgt spid="809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809999"/>
                                        </p:tgtEl>
                                        <p:attrNameLst>
                                          <p:attrName>style.visibility</p:attrName>
                                        </p:attrNameLst>
                                      </p:cBhvr>
                                      <p:to>
                                        <p:strVal val="visible"/>
                                      </p:to>
                                    </p:set>
                                    <p:anim calcmode="lin" valueType="num">
                                      <p:cBhvr>
                                        <p:cTn id="29" dur="500" fill="hold"/>
                                        <p:tgtEl>
                                          <p:spTgt spid="809999"/>
                                        </p:tgtEl>
                                        <p:attrNameLst>
                                          <p:attrName>ppt_w</p:attrName>
                                        </p:attrNameLst>
                                      </p:cBhvr>
                                      <p:tavLst>
                                        <p:tav tm="0">
                                          <p:val>
                                            <p:fltVal val="0"/>
                                          </p:val>
                                        </p:tav>
                                        <p:tav tm="100000">
                                          <p:val>
                                            <p:strVal val="#ppt_w"/>
                                          </p:val>
                                        </p:tav>
                                      </p:tavLst>
                                    </p:anim>
                                    <p:anim calcmode="lin" valueType="num">
                                      <p:cBhvr>
                                        <p:cTn id="30" dur="500" fill="hold"/>
                                        <p:tgtEl>
                                          <p:spTgt spid="809999"/>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810000"/>
                                        </p:tgtEl>
                                        <p:attrNameLst>
                                          <p:attrName>style.visibility</p:attrName>
                                        </p:attrNameLst>
                                      </p:cBhvr>
                                      <p:to>
                                        <p:strVal val="visible"/>
                                      </p:to>
                                    </p:set>
                                    <p:animEffect transition="in" filter="fade">
                                      <p:cBhvr>
                                        <p:cTn id="35" dur="1000"/>
                                        <p:tgtEl>
                                          <p:spTgt spid="810000"/>
                                        </p:tgtEl>
                                      </p:cBhvr>
                                    </p:animEffect>
                                    <p:anim calcmode="lin" valueType="num">
                                      <p:cBhvr>
                                        <p:cTn id="36" dur="1000" fill="hold"/>
                                        <p:tgtEl>
                                          <p:spTgt spid="810000"/>
                                        </p:tgtEl>
                                        <p:attrNameLst>
                                          <p:attrName>ppt_x</p:attrName>
                                        </p:attrNameLst>
                                      </p:cBhvr>
                                      <p:tavLst>
                                        <p:tav tm="0">
                                          <p:val>
                                            <p:strVal val="#ppt_x"/>
                                          </p:val>
                                        </p:tav>
                                        <p:tav tm="100000">
                                          <p:val>
                                            <p:strVal val="#ppt_x"/>
                                          </p:val>
                                        </p:tav>
                                      </p:tavLst>
                                    </p:anim>
                                    <p:anim calcmode="lin" valueType="num">
                                      <p:cBhvr>
                                        <p:cTn id="37" dur="1000" fill="hold"/>
                                        <p:tgtEl>
                                          <p:spTgt spid="810000"/>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810003"/>
                                        </p:tgtEl>
                                        <p:attrNameLst>
                                          <p:attrName>style.visibility</p:attrName>
                                        </p:attrNameLst>
                                      </p:cBhvr>
                                      <p:to>
                                        <p:strVal val="visible"/>
                                      </p:to>
                                    </p:set>
                                    <p:anim calcmode="lin" valueType="num">
                                      <p:cBhvr>
                                        <p:cTn id="42" dur="500" fill="hold"/>
                                        <p:tgtEl>
                                          <p:spTgt spid="810003"/>
                                        </p:tgtEl>
                                        <p:attrNameLst>
                                          <p:attrName>ppt_w</p:attrName>
                                        </p:attrNameLst>
                                      </p:cBhvr>
                                      <p:tavLst>
                                        <p:tav tm="0">
                                          <p:val>
                                            <p:fltVal val="0"/>
                                          </p:val>
                                        </p:tav>
                                        <p:tav tm="100000">
                                          <p:val>
                                            <p:strVal val="#ppt_w"/>
                                          </p:val>
                                        </p:tav>
                                      </p:tavLst>
                                    </p:anim>
                                    <p:anim calcmode="lin" valueType="num">
                                      <p:cBhvr>
                                        <p:cTn id="43" dur="500" fill="hold"/>
                                        <p:tgtEl>
                                          <p:spTgt spid="810003"/>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35" presetClass="entr" presetSubtype="0" fill="hold" grpId="0" nodeType="afterEffect">
                                  <p:stCondLst>
                                    <p:cond delay="0"/>
                                  </p:stCondLst>
                                  <p:iterate type="lt">
                                    <p:tmPct val="0"/>
                                  </p:iterate>
                                  <p:childTnLst>
                                    <p:set>
                                      <p:cBhvr>
                                        <p:cTn id="46" dur="1" fill="hold">
                                          <p:stCondLst>
                                            <p:cond delay="0"/>
                                          </p:stCondLst>
                                        </p:cTn>
                                        <p:tgtEl>
                                          <p:spTgt spid="810006"/>
                                        </p:tgtEl>
                                        <p:attrNameLst>
                                          <p:attrName>style.visibility</p:attrName>
                                        </p:attrNameLst>
                                      </p:cBhvr>
                                      <p:to>
                                        <p:strVal val="visible"/>
                                      </p:to>
                                    </p:set>
                                    <p:animEffect transition="in" filter="fade">
                                      <p:cBhvr>
                                        <p:cTn id="47" dur="1000"/>
                                        <p:tgtEl>
                                          <p:spTgt spid="810006"/>
                                        </p:tgtEl>
                                      </p:cBhvr>
                                    </p:animEffect>
                                    <p:anim calcmode="lin" valueType="num">
                                      <p:cBhvr>
                                        <p:cTn id="48" dur="1000" fill="hold"/>
                                        <p:tgtEl>
                                          <p:spTgt spid="810006"/>
                                        </p:tgtEl>
                                        <p:attrNameLst>
                                          <p:attrName>style.rotation</p:attrName>
                                        </p:attrNameLst>
                                      </p:cBhvr>
                                      <p:tavLst>
                                        <p:tav tm="0">
                                          <p:val>
                                            <p:fltVal val="720"/>
                                          </p:val>
                                        </p:tav>
                                        <p:tav tm="100000">
                                          <p:val>
                                            <p:fltVal val="0"/>
                                          </p:val>
                                        </p:tav>
                                      </p:tavLst>
                                    </p:anim>
                                    <p:anim calcmode="lin" valueType="num">
                                      <p:cBhvr>
                                        <p:cTn id="49" dur="1000" fill="hold"/>
                                        <p:tgtEl>
                                          <p:spTgt spid="810006"/>
                                        </p:tgtEl>
                                        <p:attrNameLst>
                                          <p:attrName>ppt_h</p:attrName>
                                        </p:attrNameLst>
                                      </p:cBhvr>
                                      <p:tavLst>
                                        <p:tav tm="0">
                                          <p:val>
                                            <p:fltVal val="0"/>
                                          </p:val>
                                        </p:tav>
                                        <p:tav tm="100000">
                                          <p:val>
                                            <p:strVal val="#ppt_h"/>
                                          </p:val>
                                        </p:tav>
                                      </p:tavLst>
                                    </p:anim>
                                    <p:anim calcmode="lin" valueType="num">
                                      <p:cBhvr>
                                        <p:cTn id="50" dur="1000" fill="hold"/>
                                        <p:tgtEl>
                                          <p:spTgt spid="810006"/>
                                        </p:tgtEl>
                                        <p:attrNameLst>
                                          <p:attrName>ppt_w</p:attrName>
                                        </p:attrNameLst>
                                      </p:cBhvr>
                                      <p:tavLst>
                                        <p:tav tm="0">
                                          <p:val>
                                            <p:fltVal val="0"/>
                                          </p:val>
                                        </p:tav>
                                        <p:tav tm="100000">
                                          <p:val>
                                            <p:strVal val="#ppt_w"/>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8" presetClass="entr" presetSubtype="0" accel="50000" fill="hold" grpId="0" nodeType="clickEffect">
                                  <p:stCondLst>
                                    <p:cond delay="0"/>
                                  </p:stCondLst>
                                  <p:childTnLst>
                                    <p:set>
                                      <p:cBhvr>
                                        <p:cTn id="54" dur="1" fill="hold">
                                          <p:stCondLst>
                                            <p:cond delay="0"/>
                                          </p:stCondLst>
                                        </p:cTn>
                                        <p:tgtEl>
                                          <p:spTgt spid="810007"/>
                                        </p:tgtEl>
                                        <p:attrNameLst>
                                          <p:attrName>style.visibility</p:attrName>
                                        </p:attrNameLst>
                                      </p:cBhvr>
                                      <p:to>
                                        <p:strVal val="visible"/>
                                      </p:to>
                                    </p:set>
                                    <p:set>
                                      <p:cBhvr>
                                        <p:cTn id="55" dur="910" fill="hold">
                                          <p:stCondLst>
                                            <p:cond delay="0"/>
                                          </p:stCondLst>
                                        </p:cTn>
                                        <p:tgtEl>
                                          <p:spTgt spid="810007"/>
                                        </p:tgtEl>
                                        <p:attrNameLst>
                                          <p:attrName>style.rotation</p:attrName>
                                        </p:attrNameLst>
                                      </p:cBhvr>
                                      <p:to>
                                        <p:strVal val="-45.0"/>
                                      </p:to>
                                    </p:set>
                                    <p:anim calcmode="lin" valueType="num">
                                      <p:cBhvr>
                                        <p:cTn id="56" dur="910" fill="hold">
                                          <p:stCondLst>
                                            <p:cond delay="910"/>
                                          </p:stCondLst>
                                        </p:cTn>
                                        <p:tgtEl>
                                          <p:spTgt spid="810007"/>
                                        </p:tgtEl>
                                        <p:attrNameLst>
                                          <p:attrName>style.rotation</p:attrName>
                                        </p:attrNameLst>
                                      </p:cBhvr>
                                      <p:tavLst>
                                        <p:tav tm="0">
                                          <p:val>
                                            <p:fltVal val="-45"/>
                                          </p:val>
                                        </p:tav>
                                        <p:tav tm="69900">
                                          <p:val>
                                            <p:fltVal val="45"/>
                                          </p:val>
                                        </p:tav>
                                        <p:tav tm="100000">
                                          <p:val>
                                            <p:fltVal val="0"/>
                                          </p:val>
                                        </p:tav>
                                      </p:tavLst>
                                    </p:anim>
                                    <p:anim calcmode="lin" valueType="num">
                                      <p:cBhvr>
                                        <p:cTn id="57" dur="910" fill="hold">
                                          <p:stCondLst>
                                            <p:cond delay="0"/>
                                          </p:stCondLst>
                                        </p:cTn>
                                        <p:tgtEl>
                                          <p:spTgt spid="810007"/>
                                        </p:tgtEl>
                                        <p:attrNameLst>
                                          <p:attrName>ppt_y</p:attrName>
                                        </p:attrNameLst>
                                      </p:cBhvr>
                                      <p:tavLst>
                                        <p:tav tm="0">
                                          <p:val>
                                            <p:strVal val="#ppt_y-1"/>
                                          </p:val>
                                        </p:tav>
                                        <p:tav tm="100000">
                                          <p:val>
                                            <p:strVal val="#ppt_y-(0.354*#ppt_w-0.172*#ppt_h)"/>
                                          </p:val>
                                        </p:tav>
                                      </p:tavLst>
                                    </p:anim>
                                    <p:anim calcmode="lin" valueType="num">
                                      <p:cBhvr>
                                        <p:cTn id="58" dur="312" decel="50000" autoRev="1" fill="hold">
                                          <p:stCondLst>
                                            <p:cond delay="910"/>
                                          </p:stCondLst>
                                        </p:cTn>
                                        <p:tgtEl>
                                          <p:spTgt spid="810007"/>
                                        </p:tgtEl>
                                        <p:attrNameLst>
                                          <p:attrName>ppt_y</p:attrName>
                                        </p:attrNameLst>
                                      </p:cBhvr>
                                      <p:tavLst>
                                        <p:tav tm="0">
                                          <p:val>
                                            <p:strVal val="#ppt_y-(0.354*#ppt_w-0.172*#ppt_h)"/>
                                          </p:val>
                                        </p:tav>
                                        <p:tav tm="100000">
                                          <p:val>
                                            <p:strVal val="#ppt_y-(0.354*#ppt_w-0.172*#ppt_h)-#ppt_h/2"/>
                                          </p:val>
                                        </p:tav>
                                      </p:tavLst>
                                    </p:anim>
                                    <p:anim calcmode="lin" valueType="num">
                                      <p:cBhvr>
                                        <p:cTn id="59" dur="272" fill="hold">
                                          <p:stCondLst>
                                            <p:cond delay="1728"/>
                                          </p:stCondLst>
                                        </p:cTn>
                                        <p:tgtEl>
                                          <p:spTgt spid="810007"/>
                                        </p:tgtEl>
                                        <p:attrNameLst>
                                          <p:attrName>ppt_y</p:attrName>
                                        </p:attrNameLst>
                                      </p:cBhvr>
                                      <p:tavLst>
                                        <p:tav tm="0">
                                          <p:val>
                                            <p:strVal val="#ppt_y-(0.354*#ppt_w-0.172*#ppt_h)"/>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0" fill="hold" nodeType="clickEffect">
                                  <p:stCondLst>
                                    <p:cond delay="0"/>
                                  </p:stCondLst>
                                  <p:childTnLst>
                                    <p:set>
                                      <p:cBhvr>
                                        <p:cTn id="63" dur="1" fill="hold">
                                          <p:stCondLst>
                                            <p:cond delay="0"/>
                                          </p:stCondLst>
                                        </p:cTn>
                                        <p:tgtEl>
                                          <p:spTgt spid="810008"/>
                                        </p:tgtEl>
                                        <p:attrNameLst>
                                          <p:attrName>style.visibility</p:attrName>
                                        </p:attrNameLst>
                                      </p:cBhvr>
                                      <p:to>
                                        <p:strVal val="visible"/>
                                      </p:to>
                                    </p:set>
                                    <p:anim calcmode="lin" valueType="num">
                                      <p:cBhvr>
                                        <p:cTn id="64" dur="500" fill="hold"/>
                                        <p:tgtEl>
                                          <p:spTgt spid="810008"/>
                                        </p:tgtEl>
                                        <p:attrNameLst>
                                          <p:attrName>ppt_w</p:attrName>
                                        </p:attrNameLst>
                                      </p:cBhvr>
                                      <p:tavLst>
                                        <p:tav tm="0">
                                          <p:val>
                                            <p:fltVal val="0"/>
                                          </p:val>
                                        </p:tav>
                                        <p:tav tm="100000">
                                          <p:val>
                                            <p:strVal val="#ppt_w"/>
                                          </p:val>
                                        </p:tav>
                                      </p:tavLst>
                                    </p:anim>
                                    <p:anim calcmode="lin" valueType="num">
                                      <p:cBhvr>
                                        <p:cTn id="65" dur="500" fill="hold"/>
                                        <p:tgtEl>
                                          <p:spTgt spid="810008"/>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810011"/>
                                        </p:tgtEl>
                                        <p:attrNameLst>
                                          <p:attrName>style.visibility</p:attrName>
                                        </p:attrNameLst>
                                      </p:cBhvr>
                                      <p:to>
                                        <p:strVal val="visible"/>
                                      </p:to>
                                    </p:set>
                                    <p:animEffect transition="in" filter="wipe(left)">
                                      <p:cBhvr>
                                        <p:cTn id="70" dur="500"/>
                                        <p:tgtEl>
                                          <p:spTgt spid="810011"/>
                                        </p:tgtEl>
                                      </p:cBhvr>
                                    </p:animEffect>
                                  </p:childTnLst>
                                </p:cTn>
                              </p:par>
                            </p:childTnLst>
                          </p:cTn>
                        </p:par>
                        <p:par>
                          <p:cTn id="71" fill="hold" nodeType="afterGroup">
                            <p:stCondLst>
                              <p:cond delay="500"/>
                            </p:stCondLst>
                            <p:childTnLst>
                              <p:par>
                                <p:cTn id="72" presetID="23" presetClass="entr" presetSubtype="16" fill="hold" grpId="0" nodeType="afterEffect">
                                  <p:stCondLst>
                                    <p:cond delay="0"/>
                                  </p:stCondLst>
                                  <p:childTnLst>
                                    <p:set>
                                      <p:cBhvr>
                                        <p:cTn id="73" dur="1" fill="hold">
                                          <p:stCondLst>
                                            <p:cond delay="0"/>
                                          </p:stCondLst>
                                        </p:cTn>
                                        <p:tgtEl>
                                          <p:spTgt spid="810014"/>
                                        </p:tgtEl>
                                        <p:attrNameLst>
                                          <p:attrName>style.visibility</p:attrName>
                                        </p:attrNameLst>
                                      </p:cBhvr>
                                      <p:to>
                                        <p:strVal val="visible"/>
                                      </p:to>
                                    </p:set>
                                    <p:anim calcmode="lin" valueType="num">
                                      <p:cBhvr>
                                        <p:cTn id="74" dur="500" fill="hold"/>
                                        <p:tgtEl>
                                          <p:spTgt spid="810014"/>
                                        </p:tgtEl>
                                        <p:attrNameLst>
                                          <p:attrName>ppt_w</p:attrName>
                                        </p:attrNameLst>
                                      </p:cBhvr>
                                      <p:tavLst>
                                        <p:tav tm="0">
                                          <p:val>
                                            <p:fltVal val="0"/>
                                          </p:val>
                                        </p:tav>
                                        <p:tav tm="100000">
                                          <p:val>
                                            <p:strVal val="#ppt_w"/>
                                          </p:val>
                                        </p:tav>
                                      </p:tavLst>
                                    </p:anim>
                                    <p:anim calcmode="lin" valueType="num">
                                      <p:cBhvr>
                                        <p:cTn id="75" dur="500" fill="hold"/>
                                        <p:tgtEl>
                                          <p:spTgt spid="8100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p:bldP spid="810006" grpId="0"/>
      <p:bldP spid="810007" grpId="0"/>
      <p:bldP spid="81001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09800" y="9144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FF6600"/>
                </a:solidFill>
              </a:rPr>
              <a:t>2</a:t>
            </a:r>
            <a:r>
              <a:rPr lang="zh-CN" altLang="en-US">
                <a:solidFill>
                  <a:srgbClr val="FF6600"/>
                </a:solidFill>
              </a:rPr>
              <a:t>、联合密度函数的性质</a:t>
            </a:r>
          </a:p>
        </p:txBody>
      </p:sp>
      <p:sp>
        <p:nvSpPr>
          <p:cNvPr id="811011" name="Text Box 3"/>
          <p:cNvSpPr txBox="1">
            <a:spLocks noChangeArrowheads="1"/>
          </p:cNvSpPr>
          <p:nvPr/>
        </p:nvSpPr>
        <p:spPr bwMode="auto">
          <a:xfrm>
            <a:off x="2505075" y="1527175"/>
            <a:ext cx="108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a:t>
            </a:r>
            <a:r>
              <a:rPr lang="en-US" altLang="zh-CN"/>
              <a:t>1</a:t>
            </a:r>
            <a:r>
              <a:rPr lang="zh-CN" altLang="en-US"/>
              <a:t>）</a:t>
            </a:r>
          </a:p>
        </p:txBody>
      </p:sp>
      <p:graphicFrame>
        <p:nvGraphicFramePr>
          <p:cNvPr id="811012" name="Object 4"/>
          <p:cNvGraphicFramePr>
            <a:graphicFrameLocks noChangeAspect="1"/>
          </p:cNvGraphicFramePr>
          <p:nvPr/>
        </p:nvGraphicFramePr>
        <p:xfrm>
          <a:off x="3581400" y="1600200"/>
          <a:ext cx="1511300" cy="342900"/>
        </p:xfrm>
        <a:graphic>
          <a:graphicData uri="http://schemas.openxmlformats.org/presentationml/2006/ole">
            <mc:AlternateContent xmlns:mc="http://schemas.openxmlformats.org/markup-compatibility/2006">
              <mc:Choice xmlns:v="urn:schemas-microsoft-com:vml" Requires="v">
                <p:oleObj spid="_x0000_s17442" name="公式" r:id="rId4" imgW="1486024" imgH="314203" progId="Equation.3">
                  <p:embed/>
                </p:oleObj>
              </mc:Choice>
              <mc:Fallback>
                <p:oleObj name="公式" r:id="rId4" imgW="1486024" imgH="314203" progId="Equation.3">
                  <p:embed/>
                  <p:pic>
                    <p:nvPicPr>
                      <p:cNvPr id="8110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600200"/>
                        <a:ext cx="1511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13" name="Text Box 5"/>
          <p:cNvSpPr txBox="1">
            <a:spLocks noChangeArrowheads="1"/>
          </p:cNvSpPr>
          <p:nvPr/>
        </p:nvSpPr>
        <p:spPr bwMode="auto">
          <a:xfrm>
            <a:off x="2590800" y="3505200"/>
            <a:ext cx="108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a:t>
            </a:r>
            <a:r>
              <a:rPr lang="en-US" altLang="zh-CN"/>
              <a:t>2</a:t>
            </a:r>
            <a:r>
              <a:rPr lang="zh-CN" altLang="en-US"/>
              <a:t>）</a:t>
            </a:r>
          </a:p>
        </p:txBody>
      </p:sp>
      <p:graphicFrame>
        <p:nvGraphicFramePr>
          <p:cNvPr id="811014" name="Object 6"/>
          <p:cNvGraphicFramePr>
            <a:graphicFrameLocks noChangeAspect="1"/>
          </p:cNvGraphicFramePr>
          <p:nvPr/>
        </p:nvGraphicFramePr>
        <p:xfrm>
          <a:off x="3581400" y="3429000"/>
          <a:ext cx="2832100" cy="546100"/>
        </p:xfrm>
        <a:graphic>
          <a:graphicData uri="http://schemas.openxmlformats.org/presentationml/2006/ole">
            <mc:AlternateContent xmlns:mc="http://schemas.openxmlformats.org/markup-compatibility/2006">
              <mc:Choice xmlns:v="urn:schemas-microsoft-com:vml" Requires="v">
                <p:oleObj spid="_x0000_s17443" name="公式" r:id="rId6" imgW="2800367" imgH="514223" progId="Equation.3">
                  <p:embed/>
                </p:oleObj>
              </mc:Choice>
              <mc:Fallback>
                <p:oleObj name="公式" r:id="rId6" imgW="2800367" imgH="514223" progId="Equation.3">
                  <p:embed/>
                  <p:pic>
                    <p:nvPicPr>
                      <p:cNvPr id="81101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429000"/>
                        <a:ext cx="2832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15" name="Rectangle 7"/>
          <p:cNvSpPr>
            <a:spLocks noChangeArrowheads="1"/>
          </p:cNvSpPr>
          <p:nvPr/>
        </p:nvSpPr>
        <p:spPr bwMode="auto">
          <a:xfrm>
            <a:off x="2667000" y="4800600"/>
            <a:ext cx="6705600" cy="1371600"/>
          </a:xfrm>
          <a:prstGeom prst="rect">
            <a:avLst/>
          </a:prstGeom>
          <a:solidFill>
            <a:srgbClr val="CC0000"/>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11016" name="Rectangle 8"/>
          <p:cNvSpPr>
            <a:spLocks noChangeArrowheads="1"/>
          </p:cNvSpPr>
          <p:nvPr/>
        </p:nvSpPr>
        <p:spPr bwMode="auto">
          <a:xfrm>
            <a:off x="3276600" y="50292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kumimoji="1" lang="zh-CN" altLang="zh-CN">
                <a:solidFill>
                  <a:srgbClr val="FFFF00"/>
                </a:solidFill>
              </a:rPr>
              <a:t>具有性质</a:t>
            </a:r>
            <a:r>
              <a:rPr kumimoji="1" lang="en-US" altLang="zh-CN">
                <a:solidFill>
                  <a:srgbClr val="FFFF00"/>
                </a:solidFill>
              </a:rPr>
              <a:t>(1),(2)</a:t>
            </a:r>
            <a:r>
              <a:rPr kumimoji="1" lang="zh-CN" altLang="zh-CN">
                <a:solidFill>
                  <a:srgbClr val="FFFF00"/>
                </a:solidFill>
              </a:rPr>
              <a:t>的二元函数</a:t>
            </a:r>
            <a:r>
              <a:rPr kumimoji="1" lang="en-US" altLang="zh-CN" i="1">
                <a:solidFill>
                  <a:srgbClr val="FFFF00"/>
                </a:solidFill>
              </a:rPr>
              <a:t>f </a:t>
            </a:r>
            <a:r>
              <a:rPr kumimoji="1" lang="en-US" altLang="zh-CN">
                <a:solidFill>
                  <a:srgbClr val="FFFF00"/>
                </a:solidFill>
              </a:rPr>
              <a:t>(</a:t>
            </a:r>
            <a:r>
              <a:rPr kumimoji="1" lang="en-US" altLang="zh-CN" i="1">
                <a:solidFill>
                  <a:srgbClr val="FFFF00"/>
                </a:solidFill>
              </a:rPr>
              <a:t>x, y</a:t>
            </a:r>
            <a:r>
              <a:rPr kumimoji="1" lang="en-US" altLang="zh-CN">
                <a:solidFill>
                  <a:srgbClr val="FFFF00"/>
                </a:solidFill>
              </a:rPr>
              <a:t>),</a:t>
            </a:r>
            <a:r>
              <a:rPr kumimoji="1" lang="zh-CN" altLang="zh-CN">
                <a:solidFill>
                  <a:srgbClr val="FFFF00"/>
                </a:solidFill>
              </a:rPr>
              <a:t>必是某个</a:t>
            </a:r>
            <a:endParaRPr kumimoji="1" lang="zh-CN" altLang="en-US">
              <a:solidFill>
                <a:srgbClr val="FFFF00"/>
              </a:solidFill>
            </a:endParaRPr>
          </a:p>
        </p:txBody>
      </p:sp>
      <p:grpSp>
        <p:nvGrpSpPr>
          <p:cNvPr id="811017" name="Group 9"/>
          <p:cNvGrpSpPr>
            <a:grpSpLocks/>
          </p:cNvGrpSpPr>
          <p:nvPr/>
        </p:nvGrpSpPr>
        <p:grpSpPr bwMode="auto">
          <a:xfrm>
            <a:off x="2667000" y="2209800"/>
            <a:ext cx="4800600" cy="546100"/>
            <a:chOff x="720" y="1488"/>
            <a:chExt cx="2976" cy="344"/>
          </a:xfrm>
        </p:grpSpPr>
        <p:graphicFrame>
          <p:nvGraphicFramePr>
            <p:cNvPr id="27666" name="Object 10"/>
            <p:cNvGraphicFramePr>
              <a:graphicFrameLocks noChangeAspect="1"/>
            </p:cNvGraphicFramePr>
            <p:nvPr/>
          </p:nvGraphicFramePr>
          <p:xfrm>
            <a:off x="1344" y="1488"/>
            <a:ext cx="2352" cy="344"/>
          </p:xfrm>
          <a:graphic>
            <a:graphicData uri="http://schemas.openxmlformats.org/presentationml/2006/ole">
              <mc:AlternateContent xmlns:mc="http://schemas.openxmlformats.org/markup-compatibility/2006">
                <mc:Choice xmlns:v="urn:schemas-microsoft-com:vml" Requires="v">
                  <p:oleObj spid="_x0000_s17444" name="公式" r:id="rId8" imgW="3733800" imgH="546100" progId="Equation.3">
                    <p:embed/>
                  </p:oleObj>
                </mc:Choice>
                <mc:Fallback>
                  <p:oleObj name="公式" r:id="rId8" imgW="3733800" imgH="546100" progId="Equation.3">
                    <p:embed/>
                    <p:pic>
                      <p:nvPicPr>
                        <p:cNvPr id="2766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4" y="1488"/>
                          <a:ext cx="235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7" name="Text Box 11"/>
            <p:cNvSpPr txBox="1">
              <a:spLocks noChangeArrowheads="1"/>
            </p:cNvSpPr>
            <p:nvPr/>
          </p:nvSpPr>
          <p:spPr bwMode="auto">
            <a:xfrm>
              <a:off x="720" y="148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注意到</a:t>
              </a:r>
            </a:p>
          </p:txBody>
        </p:sp>
      </p:grpSp>
      <p:grpSp>
        <p:nvGrpSpPr>
          <p:cNvPr id="811020" name="Group 12"/>
          <p:cNvGrpSpPr>
            <a:grpSpLocks/>
          </p:cNvGrpSpPr>
          <p:nvPr/>
        </p:nvGrpSpPr>
        <p:grpSpPr bwMode="auto">
          <a:xfrm>
            <a:off x="7391400" y="2209801"/>
            <a:ext cx="2743200" cy="474663"/>
            <a:chOff x="3350" y="1501"/>
            <a:chExt cx="1634" cy="299"/>
          </a:xfrm>
        </p:grpSpPr>
        <p:graphicFrame>
          <p:nvGraphicFramePr>
            <p:cNvPr id="27664" name="Object 13"/>
            <p:cNvGraphicFramePr>
              <a:graphicFrameLocks noChangeAspect="1"/>
            </p:cNvGraphicFramePr>
            <p:nvPr/>
          </p:nvGraphicFramePr>
          <p:xfrm>
            <a:off x="3792" y="1584"/>
            <a:ext cx="1192" cy="216"/>
          </p:xfrm>
          <a:graphic>
            <a:graphicData uri="http://schemas.openxmlformats.org/presentationml/2006/ole">
              <mc:AlternateContent xmlns:mc="http://schemas.openxmlformats.org/markup-compatibility/2006">
                <mc:Choice xmlns:v="urn:schemas-microsoft-com:vml" Requires="v">
                  <p:oleObj spid="_x0000_s17445" name="公式" r:id="rId10" imgW="1892300" imgH="342900" progId="Equation.3">
                    <p:embed/>
                  </p:oleObj>
                </mc:Choice>
                <mc:Fallback>
                  <p:oleObj name="公式" r:id="rId10" imgW="1892300" imgH="342900" progId="Equation.3">
                    <p:embed/>
                    <p:pic>
                      <p:nvPicPr>
                        <p:cNvPr id="27664"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 y="1584"/>
                          <a:ext cx="119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5" name="Text Box 14"/>
            <p:cNvSpPr txBox="1">
              <a:spLocks noChangeArrowheads="1"/>
            </p:cNvSpPr>
            <p:nvPr/>
          </p:nvSpPr>
          <p:spPr bwMode="auto">
            <a:xfrm>
              <a:off x="3350" y="1501"/>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以及</a:t>
              </a:r>
            </a:p>
          </p:txBody>
        </p:sp>
      </p:grpSp>
      <p:sp>
        <p:nvSpPr>
          <p:cNvPr id="811023" name="Text Box 15"/>
          <p:cNvSpPr txBox="1">
            <a:spLocks noChangeArrowheads="1"/>
          </p:cNvSpPr>
          <p:nvPr/>
        </p:nvSpPr>
        <p:spPr bwMode="auto">
          <a:xfrm>
            <a:off x="2667000" y="2819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可得</a:t>
            </a:r>
          </a:p>
        </p:txBody>
      </p:sp>
      <p:sp>
        <p:nvSpPr>
          <p:cNvPr id="811024" name="Rectangle 16"/>
          <p:cNvSpPr>
            <a:spLocks noChangeArrowheads="1"/>
          </p:cNvSpPr>
          <p:nvPr/>
        </p:nvSpPr>
        <p:spPr bwMode="auto">
          <a:xfrm>
            <a:off x="2819400" y="50292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kumimoji="1" lang="zh-CN" altLang="en-US">
                <a:solidFill>
                  <a:srgbClr val="FFFF00"/>
                </a:solidFill>
              </a:rPr>
              <a:t>注</a:t>
            </a:r>
            <a:r>
              <a:rPr kumimoji="1" lang="en-US" altLang="zh-CN">
                <a:solidFill>
                  <a:srgbClr val="FFFF00"/>
                </a:solidFill>
              </a:rPr>
              <a:t>:</a:t>
            </a:r>
          </a:p>
        </p:txBody>
      </p:sp>
      <p:sp>
        <p:nvSpPr>
          <p:cNvPr id="811025" name="Rectangle 17"/>
          <p:cNvSpPr>
            <a:spLocks noChangeArrowheads="1"/>
          </p:cNvSpPr>
          <p:nvPr/>
        </p:nvSpPr>
        <p:spPr bwMode="auto">
          <a:xfrm>
            <a:off x="3352800" y="54864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kumimoji="1" lang="zh-CN" altLang="zh-CN">
                <a:solidFill>
                  <a:srgbClr val="FFFF00"/>
                </a:solidFill>
              </a:rPr>
              <a:t>二维连续型随机变量的密度函数。</a:t>
            </a:r>
            <a:endParaRPr kumimoji="1" lang="zh-CN" altLang="en-US">
              <a:solidFill>
                <a:srgbClr val="FFFF00"/>
              </a:solidFill>
            </a:endParaRPr>
          </a:p>
        </p:txBody>
      </p:sp>
      <p:sp>
        <p:nvSpPr>
          <p:cNvPr id="811026" name="Text Box 18"/>
          <p:cNvSpPr txBox="1">
            <a:spLocks noChangeArrowheads="1"/>
          </p:cNvSpPr>
          <p:nvPr/>
        </p:nvSpPr>
        <p:spPr bwMode="auto">
          <a:xfrm>
            <a:off x="7162800" y="3124201"/>
            <a:ext cx="3048000" cy="830997"/>
          </a:xfrm>
          <a:prstGeom prst="rect">
            <a:avLst/>
          </a:prstGeom>
          <a:solidFill>
            <a:srgbClr val="008000"/>
          </a:solidFill>
          <a:ln w="5715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分布曲面与</a:t>
            </a:r>
            <a:r>
              <a:rPr lang="en-US" altLang="zh-CN" i="1">
                <a:solidFill>
                  <a:schemeClr val="bg1"/>
                </a:solidFill>
              </a:rPr>
              <a:t>xoy </a:t>
            </a:r>
            <a:r>
              <a:rPr lang="zh-CN" altLang="en-US">
                <a:solidFill>
                  <a:schemeClr val="bg1"/>
                </a:solidFill>
              </a:rPr>
              <a:t>面所</a:t>
            </a:r>
          </a:p>
          <a:p>
            <a:pPr eaLnBrk="1" hangingPunct="1"/>
            <a:r>
              <a:rPr lang="zh-CN" altLang="en-US">
                <a:solidFill>
                  <a:schemeClr val="bg1"/>
                </a:solidFill>
              </a:rPr>
              <a:t>夹部分的体积为</a:t>
            </a:r>
            <a:r>
              <a:rPr lang="en-US" altLang="zh-CN">
                <a:solidFill>
                  <a:schemeClr val="bg1"/>
                </a:solidFill>
              </a:rPr>
              <a:t>1.</a:t>
            </a:r>
          </a:p>
        </p:txBody>
      </p:sp>
      <p:sp>
        <p:nvSpPr>
          <p:cNvPr id="811027" name="AutoShape 19"/>
          <p:cNvSpPr>
            <a:spLocks noChangeArrowheads="1"/>
          </p:cNvSpPr>
          <p:nvPr/>
        </p:nvSpPr>
        <p:spPr bwMode="auto">
          <a:xfrm rot="16605242">
            <a:off x="6713538" y="3573463"/>
            <a:ext cx="460375" cy="1390650"/>
          </a:xfrm>
          <a:prstGeom prst="curvedRightArrow">
            <a:avLst>
              <a:gd name="adj1" fmla="val 41646"/>
              <a:gd name="adj2" fmla="val 148014"/>
              <a:gd name="adj3" fmla="val 27431"/>
            </a:avLst>
          </a:prstGeom>
          <a:solidFill>
            <a:srgbClr val="FFFF66"/>
          </a:solidFill>
          <a:ln w="571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53923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11011"/>
                                        </p:tgtEl>
                                        <p:attrNameLst>
                                          <p:attrName>style.visibility</p:attrName>
                                        </p:attrNameLst>
                                      </p:cBhvr>
                                      <p:to>
                                        <p:strVal val="visible"/>
                                      </p:to>
                                    </p:set>
                                    <p:anim calcmode="lin" valueType="num">
                                      <p:cBhvr>
                                        <p:cTn id="7" dur="500" fill="hold"/>
                                        <p:tgtEl>
                                          <p:spTgt spid="8110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11011"/>
                                        </p:tgtEl>
                                        <p:attrNameLst>
                                          <p:attrName>ppt_y</p:attrName>
                                        </p:attrNameLst>
                                      </p:cBhvr>
                                      <p:tavLst>
                                        <p:tav tm="0">
                                          <p:val>
                                            <p:strVal val="#ppt_y"/>
                                          </p:val>
                                        </p:tav>
                                        <p:tav tm="100000">
                                          <p:val>
                                            <p:strVal val="#ppt_y"/>
                                          </p:val>
                                        </p:tav>
                                      </p:tavLst>
                                    </p:anim>
                                    <p:anim calcmode="lin" valueType="num">
                                      <p:cBhvr>
                                        <p:cTn id="9" dur="500" fill="hold"/>
                                        <p:tgtEl>
                                          <p:spTgt spid="8110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110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110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811012"/>
                                        </p:tgtEl>
                                        <p:attrNameLst>
                                          <p:attrName>style.visibility</p:attrName>
                                        </p:attrNameLst>
                                      </p:cBhvr>
                                      <p:to>
                                        <p:strVal val="visible"/>
                                      </p:to>
                                    </p:set>
                                    <p:anim calcmode="lin" valueType="num">
                                      <p:cBhvr>
                                        <p:cTn id="16" dur="500" fill="hold"/>
                                        <p:tgtEl>
                                          <p:spTgt spid="811012"/>
                                        </p:tgtEl>
                                        <p:attrNameLst>
                                          <p:attrName>ppt_w</p:attrName>
                                        </p:attrNameLst>
                                      </p:cBhvr>
                                      <p:tavLst>
                                        <p:tav tm="0">
                                          <p:val>
                                            <p:fltVal val="0"/>
                                          </p:val>
                                        </p:tav>
                                        <p:tav tm="100000">
                                          <p:val>
                                            <p:strVal val="#ppt_w"/>
                                          </p:val>
                                        </p:tav>
                                      </p:tavLst>
                                    </p:anim>
                                    <p:anim calcmode="lin" valueType="num">
                                      <p:cBhvr>
                                        <p:cTn id="17" dur="500" fill="hold"/>
                                        <p:tgtEl>
                                          <p:spTgt spid="81101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811017"/>
                                        </p:tgtEl>
                                        <p:attrNameLst>
                                          <p:attrName>style.visibility</p:attrName>
                                        </p:attrNameLst>
                                      </p:cBhvr>
                                      <p:to>
                                        <p:strVal val="visible"/>
                                      </p:to>
                                    </p:set>
                                    <p:animEffect transition="in" filter="slide(fromBottom)">
                                      <p:cBhvr>
                                        <p:cTn id="22" dur="500"/>
                                        <p:tgtEl>
                                          <p:spTgt spid="811017"/>
                                        </p:tgtEl>
                                      </p:cBhvr>
                                    </p:animEffect>
                                  </p:childTnLst>
                                </p:cTn>
                              </p:par>
                            </p:childTnLst>
                          </p:cTn>
                        </p:par>
                        <p:par>
                          <p:cTn id="23" fill="hold" nodeType="afterGroup">
                            <p:stCondLst>
                              <p:cond delay="500"/>
                            </p:stCondLst>
                            <p:childTnLst>
                              <p:par>
                                <p:cTn id="24" presetID="12" presetClass="entr" presetSubtype="4" fill="hold" nodeType="afterEffect">
                                  <p:stCondLst>
                                    <p:cond delay="0"/>
                                  </p:stCondLst>
                                  <p:childTnLst>
                                    <p:set>
                                      <p:cBhvr>
                                        <p:cTn id="25" dur="1" fill="hold">
                                          <p:stCondLst>
                                            <p:cond delay="0"/>
                                          </p:stCondLst>
                                        </p:cTn>
                                        <p:tgtEl>
                                          <p:spTgt spid="811020"/>
                                        </p:tgtEl>
                                        <p:attrNameLst>
                                          <p:attrName>style.visibility</p:attrName>
                                        </p:attrNameLst>
                                      </p:cBhvr>
                                      <p:to>
                                        <p:strVal val="visible"/>
                                      </p:to>
                                    </p:set>
                                    <p:animEffect transition="in" filter="slide(fromBottom)">
                                      <p:cBhvr>
                                        <p:cTn id="26" dur="500"/>
                                        <p:tgtEl>
                                          <p:spTgt spid="8110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grpId="0" nodeType="clickEffect">
                                  <p:stCondLst>
                                    <p:cond delay="0"/>
                                  </p:stCondLst>
                                  <p:iterate type="lt">
                                    <p:tmPct val="10000"/>
                                  </p:iterate>
                                  <p:childTnLst>
                                    <p:set>
                                      <p:cBhvr>
                                        <p:cTn id="30" dur="1" fill="hold">
                                          <p:stCondLst>
                                            <p:cond delay="0"/>
                                          </p:stCondLst>
                                        </p:cTn>
                                        <p:tgtEl>
                                          <p:spTgt spid="811023"/>
                                        </p:tgtEl>
                                        <p:attrNameLst>
                                          <p:attrName>style.visibility</p:attrName>
                                        </p:attrNameLst>
                                      </p:cBhvr>
                                      <p:to>
                                        <p:strVal val="visible"/>
                                      </p:to>
                                    </p:set>
                                    <p:animEffect transition="in" filter="fade">
                                      <p:cBhvr>
                                        <p:cTn id="31" dur="2000"/>
                                        <p:tgtEl>
                                          <p:spTgt spid="811023"/>
                                        </p:tgtEl>
                                      </p:cBhvr>
                                    </p:animEffect>
                                    <p:anim calcmode="lin" valueType="num">
                                      <p:cBhvr>
                                        <p:cTn id="32" dur="2000" fill="hold"/>
                                        <p:tgtEl>
                                          <p:spTgt spid="811023"/>
                                        </p:tgtEl>
                                        <p:attrNameLst>
                                          <p:attrName>style.rotation</p:attrName>
                                        </p:attrNameLst>
                                      </p:cBhvr>
                                      <p:tavLst>
                                        <p:tav tm="0">
                                          <p:val>
                                            <p:fltVal val="720"/>
                                          </p:val>
                                        </p:tav>
                                        <p:tav tm="100000">
                                          <p:val>
                                            <p:fltVal val="0"/>
                                          </p:val>
                                        </p:tav>
                                      </p:tavLst>
                                    </p:anim>
                                    <p:anim calcmode="lin" valueType="num">
                                      <p:cBhvr>
                                        <p:cTn id="33" dur="2000" fill="hold"/>
                                        <p:tgtEl>
                                          <p:spTgt spid="811023"/>
                                        </p:tgtEl>
                                        <p:attrNameLst>
                                          <p:attrName>ppt_h</p:attrName>
                                        </p:attrNameLst>
                                      </p:cBhvr>
                                      <p:tavLst>
                                        <p:tav tm="0">
                                          <p:val>
                                            <p:fltVal val="0"/>
                                          </p:val>
                                        </p:tav>
                                        <p:tav tm="100000">
                                          <p:val>
                                            <p:strVal val="#ppt_h"/>
                                          </p:val>
                                        </p:tav>
                                      </p:tavLst>
                                    </p:anim>
                                    <p:anim calcmode="lin" valueType="num">
                                      <p:cBhvr>
                                        <p:cTn id="34" dur="2000" fill="hold"/>
                                        <p:tgtEl>
                                          <p:spTgt spid="811023"/>
                                        </p:tgtEl>
                                        <p:attrNameLst>
                                          <p:attrName>ppt_w</p:attrName>
                                        </p:attrNameLst>
                                      </p:cBhvr>
                                      <p:tavLst>
                                        <p:tav tm="0">
                                          <p:val>
                                            <p:fltVal val="0"/>
                                          </p:val>
                                        </p:tav>
                                        <p:tav tm="100000">
                                          <p:val>
                                            <p:strVal val="#ppt_w"/>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811013"/>
                                        </p:tgtEl>
                                        <p:attrNameLst>
                                          <p:attrName>style.visibility</p:attrName>
                                        </p:attrNameLst>
                                      </p:cBhvr>
                                      <p:to>
                                        <p:strVal val="visible"/>
                                      </p:to>
                                    </p:set>
                                    <p:anim calcmode="lin" valueType="num">
                                      <p:cBhvr>
                                        <p:cTn id="39" dur="500" fill="hold"/>
                                        <p:tgtEl>
                                          <p:spTgt spid="811013"/>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811013"/>
                                        </p:tgtEl>
                                        <p:attrNameLst>
                                          <p:attrName>ppt_y</p:attrName>
                                        </p:attrNameLst>
                                      </p:cBhvr>
                                      <p:tavLst>
                                        <p:tav tm="0">
                                          <p:val>
                                            <p:strVal val="#ppt_y"/>
                                          </p:val>
                                        </p:tav>
                                        <p:tav tm="100000">
                                          <p:val>
                                            <p:strVal val="#ppt_y"/>
                                          </p:val>
                                        </p:tav>
                                      </p:tavLst>
                                    </p:anim>
                                    <p:anim calcmode="lin" valueType="num">
                                      <p:cBhvr>
                                        <p:cTn id="41" dur="500" fill="hold"/>
                                        <p:tgtEl>
                                          <p:spTgt spid="811013"/>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811013"/>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8110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nodeType="clickEffect">
                                  <p:stCondLst>
                                    <p:cond delay="0"/>
                                  </p:stCondLst>
                                  <p:childTnLst>
                                    <p:set>
                                      <p:cBhvr>
                                        <p:cTn id="47" dur="1" fill="hold">
                                          <p:stCondLst>
                                            <p:cond delay="0"/>
                                          </p:stCondLst>
                                        </p:cTn>
                                        <p:tgtEl>
                                          <p:spTgt spid="811014"/>
                                        </p:tgtEl>
                                        <p:attrNameLst>
                                          <p:attrName>style.visibility</p:attrName>
                                        </p:attrNameLst>
                                      </p:cBhvr>
                                      <p:to>
                                        <p:strVal val="visible"/>
                                      </p:to>
                                    </p:set>
                                    <p:animEffect transition="in" filter="fade">
                                      <p:cBhvr>
                                        <p:cTn id="48" dur="1000"/>
                                        <p:tgtEl>
                                          <p:spTgt spid="811014"/>
                                        </p:tgtEl>
                                      </p:cBhvr>
                                    </p:animEffect>
                                    <p:anim calcmode="lin" valueType="num">
                                      <p:cBhvr>
                                        <p:cTn id="49" dur="1000" fill="hold"/>
                                        <p:tgtEl>
                                          <p:spTgt spid="811014"/>
                                        </p:tgtEl>
                                        <p:attrNameLst>
                                          <p:attrName>ppt_x</p:attrName>
                                        </p:attrNameLst>
                                      </p:cBhvr>
                                      <p:tavLst>
                                        <p:tav tm="0">
                                          <p:val>
                                            <p:strVal val="#ppt_x"/>
                                          </p:val>
                                        </p:tav>
                                        <p:tav tm="100000">
                                          <p:val>
                                            <p:strVal val="#ppt_x"/>
                                          </p:val>
                                        </p:tav>
                                      </p:tavLst>
                                    </p:anim>
                                    <p:anim calcmode="lin" valueType="num">
                                      <p:cBhvr>
                                        <p:cTn id="50" dur="1000" fill="hold"/>
                                        <p:tgtEl>
                                          <p:spTgt spid="811014"/>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11027"/>
                                        </p:tgtEl>
                                        <p:attrNameLst>
                                          <p:attrName>style.visibility</p:attrName>
                                        </p:attrNameLst>
                                      </p:cBhvr>
                                      <p:to>
                                        <p:strVal val="visible"/>
                                      </p:to>
                                    </p:set>
                                    <p:animEffect transition="in" filter="wipe(left)">
                                      <p:cBhvr>
                                        <p:cTn id="55" dur="500"/>
                                        <p:tgtEl>
                                          <p:spTgt spid="811027"/>
                                        </p:tgtEl>
                                      </p:cBhvr>
                                    </p:animEffect>
                                  </p:childTnLst>
                                </p:cTn>
                              </p:par>
                            </p:childTnLst>
                          </p:cTn>
                        </p:par>
                        <p:par>
                          <p:cTn id="56" fill="hold" nodeType="afterGroup">
                            <p:stCondLst>
                              <p:cond delay="500"/>
                            </p:stCondLst>
                            <p:childTnLst>
                              <p:par>
                                <p:cTn id="57" presetID="35" presetClass="entr" presetSubtype="0" fill="hold" grpId="0" nodeType="afterEffect">
                                  <p:stCondLst>
                                    <p:cond delay="0"/>
                                  </p:stCondLst>
                                  <p:iterate type="lt">
                                    <p:tmPct val="10000"/>
                                  </p:iterate>
                                  <p:childTnLst>
                                    <p:set>
                                      <p:cBhvr>
                                        <p:cTn id="58" dur="1" fill="hold">
                                          <p:stCondLst>
                                            <p:cond delay="0"/>
                                          </p:stCondLst>
                                        </p:cTn>
                                        <p:tgtEl>
                                          <p:spTgt spid="811026"/>
                                        </p:tgtEl>
                                        <p:attrNameLst>
                                          <p:attrName>style.visibility</p:attrName>
                                        </p:attrNameLst>
                                      </p:cBhvr>
                                      <p:to>
                                        <p:strVal val="visible"/>
                                      </p:to>
                                    </p:set>
                                    <p:animEffect transition="in" filter="fade">
                                      <p:cBhvr>
                                        <p:cTn id="59" dur="500"/>
                                        <p:tgtEl>
                                          <p:spTgt spid="811026"/>
                                        </p:tgtEl>
                                      </p:cBhvr>
                                    </p:animEffect>
                                    <p:anim calcmode="lin" valueType="num">
                                      <p:cBhvr>
                                        <p:cTn id="60" dur="500" fill="hold"/>
                                        <p:tgtEl>
                                          <p:spTgt spid="811026"/>
                                        </p:tgtEl>
                                        <p:attrNameLst>
                                          <p:attrName>style.rotation</p:attrName>
                                        </p:attrNameLst>
                                      </p:cBhvr>
                                      <p:tavLst>
                                        <p:tav tm="0">
                                          <p:val>
                                            <p:fltVal val="720"/>
                                          </p:val>
                                        </p:tav>
                                        <p:tav tm="100000">
                                          <p:val>
                                            <p:fltVal val="0"/>
                                          </p:val>
                                        </p:tav>
                                      </p:tavLst>
                                    </p:anim>
                                    <p:anim calcmode="lin" valueType="num">
                                      <p:cBhvr>
                                        <p:cTn id="61" dur="500" fill="hold"/>
                                        <p:tgtEl>
                                          <p:spTgt spid="811026"/>
                                        </p:tgtEl>
                                        <p:attrNameLst>
                                          <p:attrName>ppt_h</p:attrName>
                                        </p:attrNameLst>
                                      </p:cBhvr>
                                      <p:tavLst>
                                        <p:tav tm="0">
                                          <p:val>
                                            <p:fltVal val="0"/>
                                          </p:val>
                                        </p:tav>
                                        <p:tav tm="100000">
                                          <p:val>
                                            <p:strVal val="#ppt_h"/>
                                          </p:val>
                                        </p:tav>
                                      </p:tavLst>
                                    </p:anim>
                                    <p:anim calcmode="lin" valueType="num">
                                      <p:cBhvr>
                                        <p:cTn id="62" dur="500" fill="hold"/>
                                        <p:tgtEl>
                                          <p:spTgt spid="811026"/>
                                        </p:tgtEl>
                                        <p:attrNameLst>
                                          <p:attrName>ppt_w</p:attrName>
                                        </p:attrNameLst>
                                      </p:cBhvr>
                                      <p:tavLst>
                                        <p:tav tm="0">
                                          <p:val>
                                            <p:fltVal val="0"/>
                                          </p:val>
                                        </p:tav>
                                        <p:tav tm="100000">
                                          <p:val>
                                            <p:strVal val="#ppt_w"/>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1015"/>
                                        </p:tgtEl>
                                        <p:attrNameLst>
                                          <p:attrName>style.visibility</p:attrName>
                                        </p:attrNameLst>
                                      </p:cBhvr>
                                      <p:to>
                                        <p:strVal val="visible"/>
                                      </p:to>
                                    </p:set>
                                    <p:animEffect transition="in" filter="wipe(left)">
                                      <p:cBhvr>
                                        <p:cTn id="67" dur="500"/>
                                        <p:tgtEl>
                                          <p:spTgt spid="8110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8" presetClass="entr" presetSubtype="0" accel="50000" fill="hold" grpId="0" nodeType="clickEffect">
                                  <p:stCondLst>
                                    <p:cond delay="0"/>
                                  </p:stCondLst>
                                  <p:iterate type="lt">
                                    <p:tmPct val="50000"/>
                                  </p:iterate>
                                  <p:childTnLst>
                                    <p:set>
                                      <p:cBhvr>
                                        <p:cTn id="71" dur="1" fill="hold">
                                          <p:stCondLst>
                                            <p:cond delay="0"/>
                                          </p:stCondLst>
                                        </p:cTn>
                                        <p:tgtEl>
                                          <p:spTgt spid="811024"/>
                                        </p:tgtEl>
                                        <p:attrNameLst>
                                          <p:attrName>style.visibility</p:attrName>
                                        </p:attrNameLst>
                                      </p:cBhvr>
                                      <p:to>
                                        <p:strVal val="visible"/>
                                      </p:to>
                                    </p:set>
                                    <p:set>
                                      <p:cBhvr>
                                        <p:cTn id="72" dur="455" fill="hold">
                                          <p:stCondLst>
                                            <p:cond delay="0"/>
                                          </p:stCondLst>
                                        </p:cTn>
                                        <p:tgtEl>
                                          <p:spTgt spid="811024"/>
                                        </p:tgtEl>
                                        <p:attrNameLst>
                                          <p:attrName>style.rotation</p:attrName>
                                        </p:attrNameLst>
                                      </p:cBhvr>
                                      <p:to>
                                        <p:strVal val="-45.0"/>
                                      </p:to>
                                    </p:set>
                                    <p:anim calcmode="lin" valueType="num">
                                      <p:cBhvr>
                                        <p:cTn id="73" dur="455" fill="hold">
                                          <p:stCondLst>
                                            <p:cond delay="455"/>
                                          </p:stCondLst>
                                        </p:cTn>
                                        <p:tgtEl>
                                          <p:spTgt spid="811024"/>
                                        </p:tgtEl>
                                        <p:attrNameLst>
                                          <p:attrName>style.rotation</p:attrName>
                                        </p:attrNameLst>
                                      </p:cBhvr>
                                      <p:tavLst>
                                        <p:tav tm="0">
                                          <p:val>
                                            <p:fltVal val="-45"/>
                                          </p:val>
                                        </p:tav>
                                        <p:tav tm="69900">
                                          <p:val>
                                            <p:fltVal val="45"/>
                                          </p:val>
                                        </p:tav>
                                        <p:tav tm="100000">
                                          <p:val>
                                            <p:fltVal val="0"/>
                                          </p:val>
                                        </p:tav>
                                      </p:tavLst>
                                    </p:anim>
                                    <p:anim calcmode="lin" valueType="num">
                                      <p:cBhvr>
                                        <p:cTn id="74" dur="455" fill="hold">
                                          <p:stCondLst>
                                            <p:cond delay="0"/>
                                          </p:stCondLst>
                                        </p:cTn>
                                        <p:tgtEl>
                                          <p:spTgt spid="811024"/>
                                        </p:tgtEl>
                                        <p:attrNameLst>
                                          <p:attrName>ppt_y</p:attrName>
                                        </p:attrNameLst>
                                      </p:cBhvr>
                                      <p:tavLst>
                                        <p:tav tm="0">
                                          <p:val>
                                            <p:strVal val="#ppt_y-1"/>
                                          </p:val>
                                        </p:tav>
                                        <p:tav tm="100000">
                                          <p:val>
                                            <p:strVal val="#ppt_y-(0.354*#ppt_w-0.172*#ppt_h)"/>
                                          </p:val>
                                        </p:tav>
                                      </p:tavLst>
                                    </p:anim>
                                    <p:anim calcmode="lin" valueType="num">
                                      <p:cBhvr>
                                        <p:cTn id="75" dur="156" decel="50000" autoRev="1" fill="hold">
                                          <p:stCondLst>
                                            <p:cond delay="455"/>
                                          </p:stCondLst>
                                        </p:cTn>
                                        <p:tgtEl>
                                          <p:spTgt spid="811024"/>
                                        </p:tgtEl>
                                        <p:attrNameLst>
                                          <p:attrName>ppt_y</p:attrName>
                                        </p:attrNameLst>
                                      </p:cBhvr>
                                      <p:tavLst>
                                        <p:tav tm="0">
                                          <p:val>
                                            <p:strVal val="#ppt_y-(0.354*#ppt_w-0.172*#ppt_h)"/>
                                          </p:val>
                                        </p:tav>
                                        <p:tav tm="100000">
                                          <p:val>
                                            <p:strVal val="#ppt_y-(0.354*#ppt_w-0.172*#ppt_h)-#ppt_h/2"/>
                                          </p:val>
                                        </p:tav>
                                      </p:tavLst>
                                    </p:anim>
                                    <p:anim calcmode="lin" valueType="num">
                                      <p:cBhvr>
                                        <p:cTn id="76" dur="136" fill="hold">
                                          <p:stCondLst>
                                            <p:cond delay="864"/>
                                          </p:stCondLst>
                                        </p:cTn>
                                        <p:tgtEl>
                                          <p:spTgt spid="811024"/>
                                        </p:tgtEl>
                                        <p:attrNameLst>
                                          <p:attrName>ppt_y</p:attrName>
                                        </p:attrNameLst>
                                      </p:cBhvr>
                                      <p:tavLst>
                                        <p:tav tm="0">
                                          <p:val>
                                            <p:strVal val="#ppt_y-(0.354*#ppt_w-0.172*#ppt_h)"/>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grpId="0" nodeType="clickEffect">
                                  <p:stCondLst>
                                    <p:cond delay="0"/>
                                  </p:stCondLst>
                                  <p:iterate type="lt">
                                    <p:tmPct val="10000"/>
                                  </p:iterate>
                                  <p:childTnLst>
                                    <p:set>
                                      <p:cBhvr>
                                        <p:cTn id="80" dur="1" fill="hold">
                                          <p:stCondLst>
                                            <p:cond delay="0"/>
                                          </p:stCondLst>
                                        </p:cTn>
                                        <p:tgtEl>
                                          <p:spTgt spid="811016"/>
                                        </p:tgtEl>
                                        <p:attrNameLst>
                                          <p:attrName>style.visibility</p:attrName>
                                        </p:attrNameLst>
                                      </p:cBhvr>
                                      <p:to>
                                        <p:strVal val="visible"/>
                                      </p:to>
                                    </p:set>
                                    <p:animEffect transition="in" filter="slide(fromBottom)">
                                      <p:cBhvr>
                                        <p:cTn id="81" dur="500"/>
                                        <p:tgtEl>
                                          <p:spTgt spid="811016"/>
                                        </p:tgtEl>
                                      </p:cBhvr>
                                    </p:animEffect>
                                  </p:childTnLst>
                                </p:cTn>
                              </p:par>
                            </p:childTnLst>
                          </p:cTn>
                        </p:par>
                        <p:par>
                          <p:cTn id="82" fill="hold" nodeType="afterGroup">
                            <p:stCondLst>
                              <p:cond delay="1800"/>
                            </p:stCondLst>
                            <p:childTnLst>
                              <p:par>
                                <p:cTn id="83" presetID="12" presetClass="entr" presetSubtype="4" fill="hold" grpId="0" nodeType="afterEffect">
                                  <p:stCondLst>
                                    <p:cond delay="0"/>
                                  </p:stCondLst>
                                  <p:iterate type="lt">
                                    <p:tmPct val="10000"/>
                                  </p:iterate>
                                  <p:childTnLst>
                                    <p:set>
                                      <p:cBhvr>
                                        <p:cTn id="84" dur="1" fill="hold">
                                          <p:stCondLst>
                                            <p:cond delay="0"/>
                                          </p:stCondLst>
                                        </p:cTn>
                                        <p:tgtEl>
                                          <p:spTgt spid="811025"/>
                                        </p:tgtEl>
                                        <p:attrNameLst>
                                          <p:attrName>style.visibility</p:attrName>
                                        </p:attrNameLst>
                                      </p:cBhvr>
                                      <p:to>
                                        <p:strVal val="visible"/>
                                      </p:to>
                                    </p:set>
                                    <p:animEffect transition="in" filter="slide(fromBottom)">
                                      <p:cBhvr>
                                        <p:cTn id="85" dur="500"/>
                                        <p:tgtEl>
                                          <p:spTgt spid="81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p:bldP spid="811013" grpId="0"/>
      <p:bldP spid="811015" grpId="0" animBg="1"/>
      <p:bldP spid="811016" grpId="0"/>
      <p:bldP spid="811023" grpId="0"/>
      <p:bldP spid="811024" grpId="0"/>
      <p:bldP spid="811025" grpId="0"/>
      <p:bldP spid="811026" grpId="0" animBg="1"/>
      <p:bldP spid="8110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14550" y="985838"/>
            <a:ext cx="123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a:t>
            </a:r>
            <a:r>
              <a:rPr lang="en-US" altLang="zh-CN"/>
              <a:t>3</a:t>
            </a:r>
            <a:r>
              <a:rPr lang="zh-CN" altLang="en-US"/>
              <a:t>）</a:t>
            </a:r>
          </a:p>
        </p:txBody>
      </p:sp>
      <p:graphicFrame>
        <p:nvGraphicFramePr>
          <p:cNvPr id="812035" name="Object 3"/>
          <p:cNvGraphicFramePr>
            <a:graphicFrameLocks noChangeAspect="1"/>
          </p:cNvGraphicFramePr>
          <p:nvPr/>
        </p:nvGraphicFramePr>
        <p:xfrm>
          <a:off x="3206750" y="1600200"/>
          <a:ext cx="3975100" cy="698500"/>
        </p:xfrm>
        <a:graphic>
          <a:graphicData uri="http://schemas.openxmlformats.org/presentationml/2006/ole">
            <mc:AlternateContent xmlns:mc="http://schemas.openxmlformats.org/markup-compatibility/2006">
              <mc:Choice xmlns:v="urn:schemas-microsoft-com:vml" Requires="v">
                <p:oleObj spid="_x0000_s18466" name="公式" r:id="rId4" imgW="3943296" imgH="666736" progId="Equation.3">
                  <p:embed/>
                </p:oleObj>
              </mc:Choice>
              <mc:Fallback>
                <p:oleObj name="公式" r:id="rId4" imgW="3943296" imgH="666736" progId="Equation.3">
                  <p:embed/>
                  <p:pic>
                    <p:nvPicPr>
                      <p:cNvPr id="8120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0" y="1600200"/>
                        <a:ext cx="39751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4"/>
          <p:cNvSpPr txBox="1">
            <a:spLocks noChangeArrowheads="1"/>
          </p:cNvSpPr>
          <p:nvPr/>
        </p:nvSpPr>
        <p:spPr bwMode="auto">
          <a:xfrm>
            <a:off x="2971800" y="99060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设</a:t>
            </a:r>
            <a:r>
              <a:rPr lang="en-US" altLang="zh-CN" i="1"/>
              <a:t>R</a:t>
            </a:r>
            <a:r>
              <a:rPr lang="zh-CN" altLang="en-US"/>
              <a:t>为</a:t>
            </a:r>
            <a:r>
              <a:rPr lang="en-US" altLang="zh-CN" i="1"/>
              <a:t>xoy </a:t>
            </a:r>
            <a:r>
              <a:rPr lang="zh-CN" altLang="en-US"/>
              <a:t>平面内任一区域</a:t>
            </a:r>
            <a:r>
              <a:rPr lang="en-US" altLang="zh-CN"/>
              <a:t>,</a:t>
            </a:r>
            <a:r>
              <a:rPr lang="zh-CN" altLang="en-US"/>
              <a:t>则有</a:t>
            </a:r>
          </a:p>
        </p:txBody>
      </p:sp>
      <p:sp>
        <p:nvSpPr>
          <p:cNvPr id="812037" name="Text Box 5"/>
          <p:cNvSpPr txBox="1">
            <a:spLocks noChangeArrowheads="1"/>
          </p:cNvSpPr>
          <p:nvPr/>
        </p:nvSpPr>
        <p:spPr bwMode="auto">
          <a:xfrm>
            <a:off x="2209801" y="5334000"/>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a:t>
            </a:r>
            <a:r>
              <a:rPr lang="en-US" altLang="zh-CN"/>
              <a:t>4</a:t>
            </a:r>
            <a:r>
              <a:rPr lang="zh-CN" altLang="en-US"/>
              <a:t>）</a:t>
            </a:r>
          </a:p>
        </p:txBody>
      </p:sp>
      <p:grpSp>
        <p:nvGrpSpPr>
          <p:cNvPr id="812038" name="Group 6"/>
          <p:cNvGrpSpPr>
            <a:grpSpLocks/>
          </p:cNvGrpSpPr>
          <p:nvPr/>
        </p:nvGrpSpPr>
        <p:grpSpPr bwMode="auto">
          <a:xfrm>
            <a:off x="3048000" y="5334000"/>
            <a:ext cx="3962400" cy="457200"/>
            <a:chOff x="3264" y="3203"/>
            <a:chExt cx="2496" cy="288"/>
          </a:xfrm>
        </p:grpSpPr>
        <p:graphicFrame>
          <p:nvGraphicFramePr>
            <p:cNvPr id="28688" name="Object 7"/>
            <p:cNvGraphicFramePr>
              <a:graphicFrameLocks noChangeAspect="1"/>
            </p:cNvGraphicFramePr>
            <p:nvPr/>
          </p:nvGraphicFramePr>
          <p:xfrm>
            <a:off x="3504" y="3264"/>
            <a:ext cx="616" cy="216"/>
          </p:xfrm>
          <a:graphic>
            <a:graphicData uri="http://schemas.openxmlformats.org/presentationml/2006/ole">
              <mc:AlternateContent xmlns:mc="http://schemas.openxmlformats.org/markup-compatibility/2006">
                <mc:Choice xmlns:v="urn:schemas-microsoft-com:vml" Requires="v">
                  <p:oleObj spid="_x0000_s18467" name="公式" r:id="rId6" imgW="977476" imgH="342751" progId="Equation.3">
                    <p:embed/>
                  </p:oleObj>
                </mc:Choice>
                <mc:Fallback>
                  <p:oleObj name="公式" r:id="rId6" imgW="977476" imgH="342751" progId="Equation.3">
                    <p:embed/>
                    <p:pic>
                      <p:nvPicPr>
                        <p:cNvPr id="2868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3264"/>
                          <a:ext cx="61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9" name="Text Box 8"/>
            <p:cNvSpPr txBox="1">
              <a:spLocks noChangeArrowheads="1"/>
            </p:cNvSpPr>
            <p:nvPr/>
          </p:nvSpPr>
          <p:spPr bwMode="auto">
            <a:xfrm>
              <a:off x="3264" y="3203"/>
              <a:ext cx="2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在             的连续点处，有</a:t>
              </a:r>
            </a:p>
          </p:txBody>
        </p:sp>
      </p:grpSp>
      <p:graphicFrame>
        <p:nvGraphicFramePr>
          <p:cNvPr id="812041" name="Object 9"/>
          <p:cNvGraphicFramePr>
            <a:graphicFrameLocks noChangeAspect="1"/>
          </p:cNvGraphicFramePr>
          <p:nvPr/>
        </p:nvGraphicFramePr>
        <p:xfrm>
          <a:off x="6705600" y="5105400"/>
          <a:ext cx="2552700" cy="850900"/>
        </p:xfrm>
        <a:graphic>
          <a:graphicData uri="http://schemas.openxmlformats.org/presentationml/2006/ole">
            <mc:AlternateContent xmlns:mc="http://schemas.openxmlformats.org/markup-compatibility/2006">
              <mc:Choice xmlns:v="urn:schemas-microsoft-com:vml" Requires="v">
                <p:oleObj spid="_x0000_s18468" name="公式" r:id="rId8" imgW="2524217" imgH="819248" progId="Equation.3">
                  <p:embed/>
                </p:oleObj>
              </mc:Choice>
              <mc:Fallback>
                <p:oleObj name="公式" r:id="rId8" imgW="2524217" imgH="819248" progId="Equation.3">
                  <p:embed/>
                  <p:pic>
                    <p:nvPicPr>
                      <p:cNvPr id="81204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5105400"/>
                        <a:ext cx="2552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2042" name="Text Box 10"/>
          <p:cNvSpPr txBox="1">
            <a:spLocks noChangeArrowheads="1"/>
          </p:cNvSpPr>
          <p:nvPr/>
        </p:nvSpPr>
        <p:spPr bwMode="auto">
          <a:xfrm>
            <a:off x="3810000" y="2286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以</a:t>
            </a:r>
            <a:r>
              <a:rPr lang="en-US" altLang="zh-CN" i="1"/>
              <a:t>R</a:t>
            </a:r>
            <a:r>
              <a:rPr lang="zh-CN" altLang="en-US"/>
              <a:t>为底</a:t>
            </a:r>
            <a:r>
              <a:rPr lang="en-US" altLang="zh-CN"/>
              <a:t>,</a:t>
            </a:r>
            <a:r>
              <a:rPr lang="zh-CN" altLang="en-US"/>
              <a:t>以分布曲面为顶的曲顶柱体的体积</a:t>
            </a:r>
            <a:r>
              <a:rPr lang="en-US" altLang="zh-CN"/>
              <a:t>.</a:t>
            </a:r>
          </a:p>
        </p:txBody>
      </p:sp>
      <p:grpSp>
        <p:nvGrpSpPr>
          <p:cNvPr id="812045" name="Group 13"/>
          <p:cNvGrpSpPr>
            <a:grpSpLocks/>
          </p:cNvGrpSpPr>
          <p:nvPr/>
        </p:nvGrpSpPr>
        <p:grpSpPr bwMode="auto">
          <a:xfrm>
            <a:off x="2438400" y="2895600"/>
            <a:ext cx="4229100" cy="546100"/>
            <a:chOff x="768" y="1824"/>
            <a:chExt cx="2664" cy="344"/>
          </a:xfrm>
        </p:grpSpPr>
        <p:graphicFrame>
          <p:nvGraphicFramePr>
            <p:cNvPr id="28686" name="Object 14"/>
            <p:cNvGraphicFramePr>
              <a:graphicFrameLocks noChangeAspect="1"/>
            </p:cNvGraphicFramePr>
            <p:nvPr/>
          </p:nvGraphicFramePr>
          <p:xfrm>
            <a:off x="1080" y="1824"/>
            <a:ext cx="2352" cy="344"/>
          </p:xfrm>
          <a:graphic>
            <a:graphicData uri="http://schemas.openxmlformats.org/presentationml/2006/ole">
              <mc:AlternateContent xmlns:mc="http://schemas.openxmlformats.org/markup-compatibility/2006">
                <mc:Choice xmlns:v="urn:schemas-microsoft-com:vml" Requires="v">
                  <p:oleObj spid="_x0000_s18469" name="公式" r:id="rId10" imgW="3733800" imgH="546100" progId="Equation.3">
                    <p:embed/>
                  </p:oleObj>
                </mc:Choice>
                <mc:Fallback>
                  <p:oleObj name="公式" r:id="rId10" imgW="3733800" imgH="546100" progId="Equation.3">
                    <p:embed/>
                    <p:pic>
                      <p:nvPicPr>
                        <p:cNvPr id="28686"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0" y="1824"/>
                          <a:ext cx="235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7" name="Text Box 15"/>
            <p:cNvSpPr txBox="1">
              <a:spLocks noChangeArrowheads="1"/>
            </p:cNvSpPr>
            <p:nvPr/>
          </p:nvSpPr>
          <p:spPr bwMode="auto">
            <a:xfrm>
              <a:off x="768" y="182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a:t>
              </a:r>
            </a:p>
          </p:txBody>
        </p:sp>
      </p:grpSp>
      <p:sp>
        <p:nvSpPr>
          <p:cNvPr id="812048" name="Text Box 16"/>
          <p:cNvSpPr txBox="1">
            <a:spLocks noChangeArrowheads="1"/>
          </p:cNvSpPr>
          <p:nvPr/>
        </p:nvSpPr>
        <p:spPr bwMode="auto">
          <a:xfrm>
            <a:off x="6781800" y="2971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两边同时对</a:t>
            </a:r>
            <a:r>
              <a:rPr lang="en-US" altLang="zh-CN" i="1"/>
              <a:t>x </a:t>
            </a:r>
            <a:r>
              <a:rPr lang="zh-CN" altLang="en-US"/>
              <a:t>和</a:t>
            </a:r>
            <a:r>
              <a:rPr lang="en-US" altLang="zh-CN" i="1"/>
              <a:t>y </a:t>
            </a:r>
            <a:r>
              <a:rPr lang="zh-CN" altLang="en-US"/>
              <a:t>求偏</a:t>
            </a:r>
          </a:p>
        </p:txBody>
      </p:sp>
      <p:sp>
        <p:nvSpPr>
          <p:cNvPr id="812049" name="Rectangle 17"/>
          <p:cNvSpPr>
            <a:spLocks noChangeArrowheads="1"/>
          </p:cNvSpPr>
          <p:nvPr/>
        </p:nvSpPr>
        <p:spPr bwMode="auto">
          <a:xfrm>
            <a:off x="2438400" y="3581400"/>
            <a:ext cx="322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导数</a:t>
            </a:r>
            <a:r>
              <a:rPr lang="en-US" altLang="zh-CN"/>
              <a:t>(</a:t>
            </a:r>
            <a:r>
              <a:rPr lang="zh-CN" altLang="en-US"/>
              <a:t>假定偏导数存在</a:t>
            </a:r>
            <a:r>
              <a:rPr lang="en-US" altLang="zh-CN"/>
              <a:t>).</a:t>
            </a:r>
          </a:p>
        </p:txBody>
      </p:sp>
      <p:sp>
        <p:nvSpPr>
          <p:cNvPr id="812050" name="Text Box 18"/>
          <p:cNvSpPr txBox="1">
            <a:spLocks noChangeArrowheads="1"/>
          </p:cNvSpPr>
          <p:nvPr/>
        </p:nvSpPr>
        <p:spPr bwMode="auto">
          <a:xfrm>
            <a:off x="5715000" y="3581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得</a:t>
            </a:r>
          </a:p>
        </p:txBody>
      </p:sp>
      <p:sp>
        <p:nvSpPr>
          <p:cNvPr id="812051" name="Rectangle 19"/>
          <p:cNvSpPr>
            <a:spLocks noChangeArrowheads="1"/>
          </p:cNvSpPr>
          <p:nvPr/>
        </p:nvSpPr>
        <p:spPr bwMode="auto">
          <a:xfrm>
            <a:off x="2438400" y="2286001"/>
            <a:ext cx="1524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0000CC"/>
                </a:solidFill>
              </a:rPr>
              <a:t>几何意义</a:t>
            </a:r>
            <a:r>
              <a:rPr lang="en-US" altLang="zh-CN">
                <a:solidFill>
                  <a:srgbClr val="0000CC"/>
                </a:solidFill>
              </a:rPr>
              <a:t>:</a:t>
            </a:r>
          </a:p>
        </p:txBody>
      </p:sp>
    </p:spTree>
    <p:extLst>
      <p:ext uri="{BB962C8B-B14F-4D97-AF65-F5344CB8AC3E}">
        <p14:creationId xmlns:p14="http://schemas.microsoft.com/office/powerpoint/2010/main" val="39200095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812035"/>
                                        </p:tgtEl>
                                        <p:attrNameLst>
                                          <p:attrName>style.visibility</p:attrName>
                                        </p:attrNameLst>
                                      </p:cBhvr>
                                      <p:to>
                                        <p:strVal val="visible"/>
                                      </p:to>
                                    </p:set>
                                    <p:anim calcmode="lin" valueType="num">
                                      <p:cBhvr>
                                        <p:cTn id="7" dur="500" fill="hold"/>
                                        <p:tgtEl>
                                          <p:spTgt spid="812035"/>
                                        </p:tgtEl>
                                        <p:attrNameLst>
                                          <p:attrName>ppt_w</p:attrName>
                                        </p:attrNameLst>
                                      </p:cBhvr>
                                      <p:tavLst>
                                        <p:tav tm="0">
                                          <p:val>
                                            <p:fltVal val="0"/>
                                          </p:val>
                                        </p:tav>
                                        <p:tav tm="100000">
                                          <p:val>
                                            <p:strVal val="#ppt_w"/>
                                          </p:val>
                                        </p:tav>
                                      </p:tavLst>
                                    </p:anim>
                                    <p:anim calcmode="lin" valueType="num">
                                      <p:cBhvr>
                                        <p:cTn id="8" dur="500" fill="hold"/>
                                        <p:tgtEl>
                                          <p:spTgt spid="81203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12051"/>
                                        </p:tgtEl>
                                        <p:attrNameLst>
                                          <p:attrName>style.visibility</p:attrName>
                                        </p:attrNameLst>
                                      </p:cBhvr>
                                      <p:to>
                                        <p:strVal val="visible"/>
                                      </p:to>
                                    </p:set>
                                    <p:anim calcmode="lin" valueType="num">
                                      <p:cBhvr>
                                        <p:cTn id="13" dur="500" fill="hold"/>
                                        <p:tgtEl>
                                          <p:spTgt spid="812051"/>
                                        </p:tgtEl>
                                        <p:attrNameLst>
                                          <p:attrName>ppt_w</p:attrName>
                                        </p:attrNameLst>
                                      </p:cBhvr>
                                      <p:tavLst>
                                        <p:tav tm="0">
                                          <p:val>
                                            <p:fltVal val="0"/>
                                          </p:val>
                                        </p:tav>
                                        <p:tav tm="100000">
                                          <p:val>
                                            <p:strVal val="#ppt_w"/>
                                          </p:val>
                                        </p:tav>
                                      </p:tavLst>
                                    </p:anim>
                                    <p:anim calcmode="lin" valueType="num">
                                      <p:cBhvr>
                                        <p:cTn id="14" dur="500" fill="hold"/>
                                        <p:tgtEl>
                                          <p:spTgt spid="812051"/>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12042"/>
                                        </p:tgtEl>
                                        <p:attrNameLst>
                                          <p:attrName>style.visibility</p:attrName>
                                        </p:attrNameLst>
                                      </p:cBhvr>
                                      <p:to>
                                        <p:strVal val="visible"/>
                                      </p:to>
                                    </p:set>
                                    <p:animEffect transition="in" filter="wipe(left)">
                                      <p:cBhvr>
                                        <p:cTn id="19" dur="500"/>
                                        <p:tgtEl>
                                          <p:spTgt spid="8120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812045"/>
                                        </p:tgtEl>
                                        <p:attrNameLst>
                                          <p:attrName>style.visibility</p:attrName>
                                        </p:attrNameLst>
                                      </p:cBhvr>
                                      <p:to>
                                        <p:strVal val="visible"/>
                                      </p:to>
                                    </p:set>
                                    <p:animEffect transition="in" filter="fade">
                                      <p:cBhvr>
                                        <p:cTn id="24" dur="1000"/>
                                        <p:tgtEl>
                                          <p:spTgt spid="812045"/>
                                        </p:tgtEl>
                                      </p:cBhvr>
                                    </p:animEffect>
                                    <p:anim calcmode="lin" valueType="num">
                                      <p:cBhvr>
                                        <p:cTn id="25" dur="1000" fill="hold"/>
                                        <p:tgtEl>
                                          <p:spTgt spid="812045"/>
                                        </p:tgtEl>
                                        <p:attrNameLst>
                                          <p:attrName>ppt_x</p:attrName>
                                        </p:attrNameLst>
                                      </p:cBhvr>
                                      <p:tavLst>
                                        <p:tav tm="0">
                                          <p:val>
                                            <p:strVal val="#ppt_x"/>
                                          </p:val>
                                        </p:tav>
                                        <p:tav tm="100000">
                                          <p:val>
                                            <p:strVal val="#ppt_x"/>
                                          </p:val>
                                        </p:tav>
                                      </p:tavLst>
                                    </p:anim>
                                    <p:anim calcmode="lin" valueType="num">
                                      <p:cBhvr>
                                        <p:cTn id="26" dur="1000" fill="hold"/>
                                        <p:tgtEl>
                                          <p:spTgt spid="812045"/>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12048"/>
                                        </p:tgtEl>
                                        <p:attrNameLst>
                                          <p:attrName>style.visibility</p:attrName>
                                        </p:attrNameLst>
                                      </p:cBhvr>
                                      <p:to>
                                        <p:strVal val="visible"/>
                                      </p:to>
                                    </p:set>
                                    <p:animEffect transition="in" filter="wipe(left)">
                                      <p:cBhvr>
                                        <p:cTn id="31" dur="500"/>
                                        <p:tgtEl>
                                          <p:spTgt spid="8120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812049"/>
                                        </p:tgtEl>
                                        <p:attrNameLst>
                                          <p:attrName>style.visibility</p:attrName>
                                        </p:attrNameLst>
                                      </p:cBhvr>
                                      <p:to>
                                        <p:strVal val="visible"/>
                                      </p:to>
                                    </p:set>
                                    <p:anim calcmode="lin" valueType="num">
                                      <p:cBhvr>
                                        <p:cTn id="36" dur="500" fill="hold"/>
                                        <p:tgtEl>
                                          <p:spTgt spid="812049"/>
                                        </p:tgtEl>
                                        <p:attrNameLst>
                                          <p:attrName>ppt_w</p:attrName>
                                        </p:attrNameLst>
                                      </p:cBhvr>
                                      <p:tavLst>
                                        <p:tav tm="0">
                                          <p:val>
                                            <p:fltVal val="0"/>
                                          </p:val>
                                        </p:tav>
                                        <p:tav tm="100000">
                                          <p:val>
                                            <p:strVal val="#ppt_w"/>
                                          </p:val>
                                        </p:tav>
                                      </p:tavLst>
                                    </p:anim>
                                    <p:anim calcmode="lin" valueType="num">
                                      <p:cBhvr>
                                        <p:cTn id="37" dur="500" fill="hold"/>
                                        <p:tgtEl>
                                          <p:spTgt spid="812049"/>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812050"/>
                                        </p:tgtEl>
                                        <p:attrNameLst>
                                          <p:attrName>style.visibility</p:attrName>
                                        </p:attrNameLst>
                                      </p:cBhvr>
                                      <p:to>
                                        <p:strVal val="visible"/>
                                      </p:to>
                                    </p:set>
                                    <p:anim calcmode="lin" valueType="num">
                                      <p:cBhvr>
                                        <p:cTn id="42" dur="500" fill="hold"/>
                                        <p:tgtEl>
                                          <p:spTgt spid="812050"/>
                                        </p:tgtEl>
                                        <p:attrNameLst>
                                          <p:attrName>ppt_w</p:attrName>
                                        </p:attrNameLst>
                                      </p:cBhvr>
                                      <p:tavLst>
                                        <p:tav tm="0">
                                          <p:val>
                                            <p:fltVal val="0"/>
                                          </p:val>
                                        </p:tav>
                                        <p:tav tm="100000">
                                          <p:val>
                                            <p:strVal val="#ppt_w"/>
                                          </p:val>
                                        </p:tav>
                                      </p:tavLst>
                                    </p:anim>
                                    <p:anim calcmode="lin" valueType="num">
                                      <p:cBhvr>
                                        <p:cTn id="43" dur="500" fill="hold"/>
                                        <p:tgtEl>
                                          <p:spTgt spid="812050"/>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812037"/>
                                        </p:tgtEl>
                                        <p:attrNameLst>
                                          <p:attrName>style.visibility</p:attrName>
                                        </p:attrNameLst>
                                      </p:cBhvr>
                                      <p:to>
                                        <p:strVal val="visible"/>
                                      </p:to>
                                    </p:set>
                                    <p:anim calcmode="lin" valueType="num">
                                      <p:cBhvr>
                                        <p:cTn id="48" dur="500" fill="hold"/>
                                        <p:tgtEl>
                                          <p:spTgt spid="812037"/>
                                        </p:tgtEl>
                                        <p:attrNameLst>
                                          <p:attrName>ppt_w</p:attrName>
                                        </p:attrNameLst>
                                      </p:cBhvr>
                                      <p:tavLst>
                                        <p:tav tm="0">
                                          <p:val>
                                            <p:fltVal val="0"/>
                                          </p:val>
                                        </p:tav>
                                        <p:tav tm="100000">
                                          <p:val>
                                            <p:strVal val="#ppt_w"/>
                                          </p:val>
                                        </p:tav>
                                      </p:tavLst>
                                    </p:anim>
                                    <p:anim calcmode="lin" valueType="num">
                                      <p:cBhvr>
                                        <p:cTn id="49" dur="500" fill="hold"/>
                                        <p:tgtEl>
                                          <p:spTgt spid="812037"/>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nodeType="clickEffect">
                                  <p:stCondLst>
                                    <p:cond delay="0"/>
                                  </p:stCondLst>
                                  <p:childTnLst>
                                    <p:set>
                                      <p:cBhvr>
                                        <p:cTn id="53" dur="1" fill="hold">
                                          <p:stCondLst>
                                            <p:cond delay="0"/>
                                          </p:stCondLst>
                                        </p:cTn>
                                        <p:tgtEl>
                                          <p:spTgt spid="812038"/>
                                        </p:tgtEl>
                                        <p:attrNameLst>
                                          <p:attrName>style.visibility</p:attrName>
                                        </p:attrNameLst>
                                      </p:cBhvr>
                                      <p:to>
                                        <p:strVal val="visible"/>
                                      </p:to>
                                    </p:set>
                                    <p:anim calcmode="lin" valueType="num">
                                      <p:cBhvr>
                                        <p:cTn id="54" dur="500" fill="hold"/>
                                        <p:tgtEl>
                                          <p:spTgt spid="812038"/>
                                        </p:tgtEl>
                                        <p:attrNameLst>
                                          <p:attrName>ppt_w</p:attrName>
                                        </p:attrNameLst>
                                      </p:cBhvr>
                                      <p:tavLst>
                                        <p:tav tm="0">
                                          <p:val>
                                            <p:fltVal val="0"/>
                                          </p:val>
                                        </p:tav>
                                        <p:tav tm="100000">
                                          <p:val>
                                            <p:strVal val="#ppt_w"/>
                                          </p:val>
                                        </p:tav>
                                      </p:tavLst>
                                    </p:anim>
                                    <p:anim calcmode="lin" valueType="num">
                                      <p:cBhvr>
                                        <p:cTn id="55" dur="500" fill="hold"/>
                                        <p:tgtEl>
                                          <p:spTgt spid="812038"/>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812041"/>
                                        </p:tgtEl>
                                        <p:attrNameLst>
                                          <p:attrName>style.visibility</p:attrName>
                                        </p:attrNameLst>
                                      </p:cBhvr>
                                      <p:to>
                                        <p:strVal val="visible"/>
                                      </p:to>
                                    </p:set>
                                    <p:anim calcmode="lin" valueType="num">
                                      <p:cBhvr>
                                        <p:cTn id="60" dur="500" fill="hold"/>
                                        <p:tgtEl>
                                          <p:spTgt spid="812041"/>
                                        </p:tgtEl>
                                        <p:attrNameLst>
                                          <p:attrName>ppt_w</p:attrName>
                                        </p:attrNameLst>
                                      </p:cBhvr>
                                      <p:tavLst>
                                        <p:tav tm="0">
                                          <p:val>
                                            <p:fltVal val="0"/>
                                          </p:val>
                                        </p:tav>
                                        <p:tav tm="100000">
                                          <p:val>
                                            <p:strVal val="#ppt_w"/>
                                          </p:val>
                                        </p:tav>
                                      </p:tavLst>
                                    </p:anim>
                                    <p:anim calcmode="lin" valueType="num">
                                      <p:cBhvr>
                                        <p:cTn id="61" dur="500" fill="hold"/>
                                        <p:tgtEl>
                                          <p:spTgt spid="8120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7" grpId="0"/>
      <p:bldP spid="812042" grpId="0"/>
      <p:bldP spid="812048" grpId="0"/>
      <p:bldP spid="812049" grpId="0"/>
      <p:bldP spid="812050" grpId="0"/>
      <p:bldP spid="81205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04" name="Text Box 4"/>
          <p:cNvSpPr txBox="1">
            <a:spLocks noChangeArrowheads="1"/>
          </p:cNvSpPr>
          <p:nvPr/>
        </p:nvSpPr>
        <p:spPr bwMode="auto">
          <a:xfrm>
            <a:off x="1981200" y="685800"/>
            <a:ext cx="36631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FF0000"/>
                </a:solidFill>
                <a:effectLst>
                  <a:outerShdw blurRad="38100" dist="38100" dir="2700000" algn="tl">
                    <a:srgbClr val="C0C0C0"/>
                  </a:outerShdw>
                </a:effectLst>
              </a:rPr>
              <a:t>3</a:t>
            </a:r>
            <a:r>
              <a:rPr lang="zh-CN" altLang="en-US" dirty="0">
                <a:solidFill>
                  <a:srgbClr val="FF0000"/>
                </a:solidFill>
                <a:effectLst>
                  <a:outerShdw blurRad="38100" dist="38100" dir="2700000" algn="tl">
                    <a:srgbClr val="C0C0C0"/>
                  </a:outerShdw>
                </a:effectLst>
              </a:rPr>
              <a:t>、二维正态分布与二维均匀分布  </a:t>
            </a:r>
          </a:p>
        </p:txBody>
      </p:sp>
      <p:grpSp>
        <p:nvGrpSpPr>
          <p:cNvPr id="870421" name="Group 21"/>
          <p:cNvGrpSpPr>
            <a:grpSpLocks/>
          </p:cNvGrpSpPr>
          <p:nvPr/>
        </p:nvGrpSpPr>
        <p:grpSpPr bwMode="auto">
          <a:xfrm>
            <a:off x="2514600" y="1143003"/>
            <a:ext cx="5748338" cy="461963"/>
            <a:chOff x="624" y="912"/>
            <a:chExt cx="3621" cy="291"/>
          </a:xfrm>
        </p:grpSpPr>
        <p:sp>
          <p:nvSpPr>
            <p:cNvPr id="29712" name="Text Box 5"/>
            <p:cNvSpPr txBox="1">
              <a:spLocks noChangeArrowheads="1"/>
            </p:cNvSpPr>
            <p:nvPr/>
          </p:nvSpPr>
          <p:spPr bwMode="auto">
            <a:xfrm>
              <a:off x="624" y="912"/>
              <a:ext cx="36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若二维随机变量           的联合密度函数为 </a:t>
              </a:r>
            </a:p>
          </p:txBody>
        </p:sp>
        <p:graphicFrame>
          <p:nvGraphicFramePr>
            <p:cNvPr id="29713" name="Object 6"/>
            <p:cNvGraphicFramePr>
              <a:graphicFrameLocks noChangeAspect="1"/>
            </p:cNvGraphicFramePr>
            <p:nvPr/>
          </p:nvGraphicFramePr>
          <p:xfrm>
            <a:off x="2016" y="960"/>
            <a:ext cx="528" cy="216"/>
          </p:xfrm>
          <a:graphic>
            <a:graphicData uri="http://schemas.openxmlformats.org/presentationml/2006/ole">
              <mc:AlternateContent xmlns:mc="http://schemas.openxmlformats.org/markup-compatibility/2006">
                <mc:Choice xmlns:v="urn:schemas-microsoft-com:vml" Requires="v">
                  <p:oleObj spid="_x0000_s19522" name="公式" r:id="rId4" imgW="837836" imgH="342751" progId="Equation.3">
                    <p:embed/>
                  </p:oleObj>
                </mc:Choice>
                <mc:Fallback>
                  <p:oleObj name="公式" r:id="rId4" imgW="837836" imgH="342751" progId="Equation.3">
                    <p:embed/>
                    <p:pic>
                      <p:nvPicPr>
                        <p:cNvPr id="2971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960"/>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407" name="Object 7"/>
          <p:cNvGraphicFramePr>
            <a:graphicFrameLocks noChangeAspect="1"/>
          </p:cNvGraphicFramePr>
          <p:nvPr/>
        </p:nvGraphicFramePr>
        <p:xfrm>
          <a:off x="2895600" y="2590800"/>
          <a:ext cx="7315200" cy="825500"/>
        </p:xfrm>
        <a:graphic>
          <a:graphicData uri="http://schemas.openxmlformats.org/presentationml/2006/ole">
            <mc:AlternateContent xmlns:mc="http://schemas.openxmlformats.org/markup-compatibility/2006">
              <mc:Choice xmlns:v="urn:schemas-microsoft-com:vml" Requires="v">
                <p:oleObj spid="_x0000_s19523" name="公式" r:id="rId6" imgW="7315200" imgH="825500" progId="Equation.3">
                  <p:embed/>
                </p:oleObj>
              </mc:Choice>
              <mc:Fallback>
                <p:oleObj name="公式" r:id="rId6" imgW="7315200" imgH="825500" progId="Equation.3">
                  <p:embed/>
                  <p:pic>
                    <p:nvPicPr>
                      <p:cNvPr id="87040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590800"/>
                        <a:ext cx="7315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09" name="Object 9"/>
          <p:cNvGraphicFramePr>
            <a:graphicFrameLocks noChangeAspect="1"/>
          </p:cNvGraphicFramePr>
          <p:nvPr/>
        </p:nvGraphicFramePr>
        <p:xfrm>
          <a:off x="2476500" y="1652588"/>
          <a:ext cx="3340100" cy="825500"/>
        </p:xfrm>
        <a:graphic>
          <a:graphicData uri="http://schemas.openxmlformats.org/presentationml/2006/ole">
            <mc:AlternateContent xmlns:mc="http://schemas.openxmlformats.org/markup-compatibility/2006">
              <mc:Choice xmlns:v="urn:schemas-microsoft-com:vml" Requires="v">
                <p:oleObj spid="_x0000_s19524" name="公式" r:id="rId8" imgW="3340100" imgH="825500" progId="Equation.3">
                  <p:embed/>
                </p:oleObj>
              </mc:Choice>
              <mc:Fallback>
                <p:oleObj name="公式" r:id="rId8" imgW="3340100" imgH="825500" progId="Equation.3">
                  <p:embed/>
                  <p:pic>
                    <p:nvPicPr>
                      <p:cNvPr id="87040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6500" y="1652588"/>
                        <a:ext cx="33401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10" name="Object 10"/>
          <p:cNvGraphicFramePr>
            <a:graphicFrameLocks noChangeAspect="1"/>
          </p:cNvGraphicFramePr>
          <p:nvPr/>
        </p:nvGraphicFramePr>
        <p:xfrm>
          <a:off x="2909888" y="4702175"/>
          <a:ext cx="3619500" cy="406400"/>
        </p:xfrm>
        <a:graphic>
          <a:graphicData uri="http://schemas.openxmlformats.org/presentationml/2006/ole">
            <mc:AlternateContent xmlns:mc="http://schemas.openxmlformats.org/markup-compatibility/2006">
              <mc:Choice xmlns:v="urn:schemas-microsoft-com:vml" Requires="v">
                <p:oleObj spid="_x0000_s19525" name="公式" r:id="rId10" imgW="3619500" imgH="406400" progId="Equation.3">
                  <p:embed/>
                </p:oleObj>
              </mc:Choice>
              <mc:Fallback>
                <p:oleObj name="公式" r:id="rId10" imgW="3619500" imgH="406400" progId="Equation.3">
                  <p:embed/>
                  <p:pic>
                    <p:nvPicPr>
                      <p:cNvPr id="87041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888" y="4702175"/>
                        <a:ext cx="3619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0422" name="Group 22"/>
          <p:cNvGrpSpPr>
            <a:grpSpLocks/>
          </p:cNvGrpSpPr>
          <p:nvPr/>
        </p:nvGrpSpPr>
        <p:grpSpPr bwMode="auto">
          <a:xfrm>
            <a:off x="2209800" y="4132264"/>
            <a:ext cx="7620000" cy="473075"/>
            <a:chOff x="432" y="2747"/>
            <a:chExt cx="4593" cy="298"/>
          </a:xfrm>
        </p:grpSpPr>
        <p:sp>
          <p:nvSpPr>
            <p:cNvPr id="29709" name="Text Box 12"/>
            <p:cNvSpPr txBox="1">
              <a:spLocks noChangeArrowheads="1"/>
            </p:cNvSpPr>
            <p:nvPr/>
          </p:nvSpPr>
          <p:spPr bwMode="auto">
            <a:xfrm>
              <a:off x="432" y="2754"/>
              <a:ext cx="45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则称            服从参数为                           的</a:t>
              </a:r>
              <a:r>
                <a:rPr lang="zh-CN" altLang="en-US">
                  <a:solidFill>
                    <a:srgbClr val="0000FF"/>
                  </a:solidFill>
                </a:rPr>
                <a:t>二维正态分布</a:t>
              </a:r>
              <a:r>
                <a:rPr lang="en-US" altLang="zh-CN"/>
                <a:t>.</a:t>
              </a:r>
            </a:p>
          </p:txBody>
        </p:sp>
        <p:graphicFrame>
          <p:nvGraphicFramePr>
            <p:cNvPr id="29710" name="Object 13"/>
            <p:cNvGraphicFramePr>
              <a:graphicFrameLocks noChangeAspect="1"/>
            </p:cNvGraphicFramePr>
            <p:nvPr/>
          </p:nvGraphicFramePr>
          <p:xfrm>
            <a:off x="912" y="2784"/>
            <a:ext cx="528" cy="216"/>
          </p:xfrm>
          <a:graphic>
            <a:graphicData uri="http://schemas.openxmlformats.org/presentationml/2006/ole">
              <mc:AlternateContent xmlns:mc="http://schemas.openxmlformats.org/markup-compatibility/2006">
                <mc:Choice xmlns:v="urn:schemas-microsoft-com:vml" Requires="v">
                  <p:oleObj spid="_x0000_s19526" name="公式" r:id="rId12" imgW="837836" imgH="342751" progId="Equation.3">
                    <p:embed/>
                  </p:oleObj>
                </mc:Choice>
                <mc:Fallback>
                  <p:oleObj name="公式" r:id="rId12" imgW="837836" imgH="342751" progId="Equation.3">
                    <p:embed/>
                    <p:pic>
                      <p:nvPicPr>
                        <p:cNvPr id="2971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278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4"/>
            <p:cNvGraphicFramePr>
              <a:graphicFrameLocks noChangeAspect="1"/>
            </p:cNvGraphicFramePr>
            <p:nvPr/>
          </p:nvGraphicFramePr>
          <p:xfrm>
            <a:off x="2338" y="2747"/>
            <a:ext cx="1248" cy="256"/>
          </p:xfrm>
          <a:graphic>
            <a:graphicData uri="http://schemas.openxmlformats.org/presentationml/2006/ole">
              <mc:AlternateContent xmlns:mc="http://schemas.openxmlformats.org/markup-compatibility/2006">
                <mc:Choice xmlns:v="urn:schemas-microsoft-com:vml" Requires="v">
                  <p:oleObj spid="_x0000_s19527" name="公式" r:id="rId14" imgW="1981200" imgH="406400" progId="Equation.3">
                    <p:embed/>
                  </p:oleObj>
                </mc:Choice>
                <mc:Fallback>
                  <p:oleObj name="公式" r:id="rId14" imgW="1981200" imgH="406400" progId="Equation.3">
                    <p:embed/>
                    <p:pic>
                      <p:nvPicPr>
                        <p:cNvPr id="29711"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38" y="2747"/>
                          <a:ext cx="124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0415" name="Text Box 15"/>
          <p:cNvSpPr txBox="1">
            <a:spLocks noChangeArrowheads="1"/>
          </p:cNvSpPr>
          <p:nvPr/>
        </p:nvSpPr>
        <p:spPr bwMode="auto">
          <a:xfrm>
            <a:off x="2209800" y="46355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记为</a:t>
            </a:r>
          </a:p>
        </p:txBody>
      </p:sp>
      <p:grpSp>
        <p:nvGrpSpPr>
          <p:cNvPr id="870420" name="Group 20"/>
          <p:cNvGrpSpPr>
            <a:grpSpLocks/>
          </p:cNvGrpSpPr>
          <p:nvPr/>
        </p:nvGrpSpPr>
        <p:grpSpPr bwMode="auto">
          <a:xfrm>
            <a:off x="2209800" y="3505206"/>
            <a:ext cx="7507288" cy="461963"/>
            <a:chOff x="576" y="2784"/>
            <a:chExt cx="4729" cy="291"/>
          </a:xfrm>
        </p:grpSpPr>
        <p:sp>
          <p:nvSpPr>
            <p:cNvPr id="29706" name="Text Box 17"/>
            <p:cNvSpPr txBox="1">
              <a:spLocks noChangeArrowheads="1"/>
            </p:cNvSpPr>
            <p:nvPr/>
          </p:nvSpPr>
          <p:spPr bwMode="auto">
            <a:xfrm>
              <a:off x="576" y="2784"/>
              <a:ext cx="47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其中                          为常数，且                                   。  </a:t>
              </a:r>
            </a:p>
          </p:txBody>
        </p:sp>
        <p:graphicFrame>
          <p:nvGraphicFramePr>
            <p:cNvPr id="29707" name="Object 18"/>
            <p:cNvGraphicFramePr>
              <a:graphicFrameLocks noChangeAspect="1"/>
            </p:cNvGraphicFramePr>
            <p:nvPr/>
          </p:nvGraphicFramePr>
          <p:xfrm>
            <a:off x="3264" y="2832"/>
            <a:ext cx="1640" cy="232"/>
          </p:xfrm>
          <a:graphic>
            <a:graphicData uri="http://schemas.openxmlformats.org/presentationml/2006/ole">
              <mc:AlternateContent xmlns:mc="http://schemas.openxmlformats.org/markup-compatibility/2006">
                <mc:Choice xmlns:v="urn:schemas-microsoft-com:vml" Requires="v">
                  <p:oleObj spid="_x0000_s19528" name="公式" r:id="rId16" imgW="2603500" imgH="368300" progId="Equation.3">
                    <p:embed/>
                  </p:oleObj>
                </mc:Choice>
                <mc:Fallback>
                  <p:oleObj name="公式" r:id="rId16" imgW="2603500" imgH="368300" progId="Equation.3">
                    <p:embed/>
                    <p:pic>
                      <p:nvPicPr>
                        <p:cNvPr id="29707"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4" y="2832"/>
                          <a:ext cx="16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9"/>
            <p:cNvGraphicFramePr>
              <a:graphicFrameLocks noChangeAspect="1"/>
            </p:cNvGraphicFramePr>
            <p:nvPr/>
          </p:nvGraphicFramePr>
          <p:xfrm>
            <a:off x="1008" y="2832"/>
            <a:ext cx="1224" cy="232"/>
          </p:xfrm>
          <a:graphic>
            <a:graphicData uri="http://schemas.openxmlformats.org/presentationml/2006/ole">
              <mc:AlternateContent xmlns:mc="http://schemas.openxmlformats.org/markup-compatibility/2006">
                <mc:Choice xmlns:v="urn:schemas-microsoft-com:vml" Requires="v">
                  <p:oleObj spid="_x0000_s19529" name="公式" r:id="rId18" imgW="1943100" imgH="368300" progId="Equation.3">
                    <p:embed/>
                  </p:oleObj>
                </mc:Choice>
                <mc:Fallback>
                  <p:oleObj name="公式" r:id="rId18" imgW="1943100" imgH="368300" progId="Equation.3">
                    <p:embed/>
                    <p:pic>
                      <p:nvPicPr>
                        <p:cNvPr id="29708"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8" y="2832"/>
                          <a:ext cx="1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581992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21"/>
                                        </p:tgtEl>
                                        <p:attrNameLst>
                                          <p:attrName>style.visibility</p:attrName>
                                        </p:attrNameLst>
                                      </p:cBhvr>
                                      <p:to>
                                        <p:strVal val="visible"/>
                                      </p:to>
                                    </p:set>
                                    <p:animEffect transition="in" filter="wipe(left)">
                                      <p:cBhvr>
                                        <p:cTn id="7" dur="500"/>
                                        <p:tgtEl>
                                          <p:spTgt spid="87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870409"/>
                                        </p:tgtEl>
                                        <p:attrNameLst>
                                          <p:attrName>style.visibility</p:attrName>
                                        </p:attrNameLst>
                                      </p:cBhvr>
                                      <p:to>
                                        <p:strVal val="visible"/>
                                      </p:to>
                                    </p:set>
                                    <p:animEffect transition="in" filter="fade">
                                      <p:cBhvr>
                                        <p:cTn id="12" dur="1000"/>
                                        <p:tgtEl>
                                          <p:spTgt spid="870409"/>
                                        </p:tgtEl>
                                      </p:cBhvr>
                                    </p:animEffect>
                                    <p:anim calcmode="lin" valueType="num">
                                      <p:cBhvr>
                                        <p:cTn id="13" dur="1000" fill="hold"/>
                                        <p:tgtEl>
                                          <p:spTgt spid="870409"/>
                                        </p:tgtEl>
                                        <p:attrNameLst>
                                          <p:attrName>ppt_x</p:attrName>
                                        </p:attrNameLst>
                                      </p:cBhvr>
                                      <p:tavLst>
                                        <p:tav tm="0">
                                          <p:val>
                                            <p:strVal val="#ppt_x"/>
                                          </p:val>
                                        </p:tav>
                                        <p:tav tm="100000">
                                          <p:val>
                                            <p:strVal val="#ppt_x"/>
                                          </p:val>
                                        </p:tav>
                                      </p:tavLst>
                                    </p:anim>
                                    <p:anim calcmode="lin" valueType="num">
                                      <p:cBhvr>
                                        <p:cTn id="14" dur="1000" fill="hold"/>
                                        <p:tgtEl>
                                          <p:spTgt spid="87040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70407"/>
                                        </p:tgtEl>
                                        <p:attrNameLst>
                                          <p:attrName>style.visibility</p:attrName>
                                        </p:attrNameLst>
                                      </p:cBhvr>
                                      <p:to>
                                        <p:strVal val="visible"/>
                                      </p:to>
                                    </p:set>
                                    <p:animEffect transition="in" filter="fade">
                                      <p:cBhvr>
                                        <p:cTn id="19" dur="1000"/>
                                        <p:tgtEl>
                                          <p:spTgt spid="870407"/>
                                        </p:tgtEl>
                                      </p:cBhvr>
                                    </p:animEffect>
                                    <p:anim calcmode="lin" valueType="num">
                                      <p:cBhvr>
                                        <p:cTn id="20" dur="1000" fill="hold"/>
                                        <p:tgtEl>
                                          <p:spTgt spid="870407"/>
                                        </p:tgtEl>
                                        <p:attrNameLst>
                                          <p:attrName>ppt_x</p:attrName>
                                        </p:attrNameLst>
                                      </p:cBhvr>
                                      <p:tavLst>
                                        <p:tav tm="0">
                                          <p:val>
                                            <p:strVal val="#ppt_x"/>
                                          </p:val>
                                        </p:tav>
                                        <p:tav tm="100000">
                                          <p:val>
                                            <p:strVal val="#ppt_x"/>
                                          </p:val>
                                        </p:tav>
                                      </p:tavLst>
                                    </p:anim>
                                    <p:anim calcmode="lin" valueType="num">
                                      <p:cBhvr>
                                        <p:cTn id="21" dur="1000" fill="hold"/>
                                        <p:tgtEl>
                                          <p:spTgt spid="870407"/>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70420"/>
                                        </p:tgtEl>
                                        <p:attrNameLst>
                                          <p:attrName>style.visibility</p:attrName>
                                        </p:attrNameLst>
                                      </p:cBhvr>
                                      <p:to>
                                        <p:strVal val="visible"/>
                                      </p:to>
                                    </p:set>
                                    <p:animEffect transition="in" filter="wipe(left)">
                                      <p:cBhvr>
                                        <p:cTn id="26" dur="500"/>
                                        <p:tgtEl>
                                          <p:spTgt spid="8704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70422"/>
                                        </p:tgtEl>
                                        <p:attrNameLst>
                                          <p:attrName>style.visibility</p:attrName>
                                        </p:attrNameLst>
                                      </p:cBhvr>
                                      <p:to>
                                        <p:strVal val="visible"/>
                                      </p:to>
                                    </p:set>
                                    <p:animEffect transition="in" filter="wipe(left)">
                                      <p:cBhvr>
                                        <p:cTn id="31" dur="500"/>
                                        <p:tgtEl>
                                          <p:spTgt spid="8704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870410"/>
                                        </p:tgtEl>
                                        <p:attrNameLst>
                                          <p:attrName>style.visibility</p:attrName>
                                        </p:attrNameLst>
                                      </p:cBhvr>
                                      <p:to>
                                        <p:strVal val="visible"/>
                                      </p:to>
                                    </p:set>
                                    <p:animEffect transition="in" filter="fade">
                                      <p:cBhvr>
                                        <p:cTn id="36" dur="1000"/>
                                        <p:tgtEl>
                                          <p:spTgt spid="870410"/>
                                        </p:tgtEl>
                                      </p:cBhvr>
                                    </p:animEffect>
                                    <p:anim calcmode="lin" valueType="num">
                                      <p:cBhvr>
                                        <p:cTn id="37" dur="1000" fill="hold"/>
                                        <p:tgtEl>
                                          <p:spTgt spid="870410"/>
                                        </p:tgtEl>
                                        <p:attrNameLst>
                                          <p:attrName>ppt_x</p:attrName>
                                        </p:attrNameLst>
                                      </p:cBhvr>
                                      <p:tavLst>
                                        <p:tav tm="0">
                                          <p:val>
                                            <p:strVal val="#ppt_x"/>
                                          </p:val>
                                        </p:tav>
                                        <p:tav tm="100000">
                                          <p:val>
                                            <p:strVal val="#ppt_x"/>
                                          </p:val>
                                        </p:tav>
                                      </p:tavLst>
                                    </p:anim>
                                    <p:anim calcmode="lin" valueType="num">
                                      <p:cBhvr>
                                        <p:cTn id="38" dur="1000" fill="hold"/>
                                        <p:tgtEl>
                                          <p:spTgt spid="8704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70415"/>
                                        </p:tgtEl>
                                        <p:attrNameLst>
                                          <p:attrName>style.visibility</p:attrName>
                                        </p:attrNameLst>
                                      </p:cBhvr>
                                      <p:to>
                                        <p:strVal val="visible"/>
                                      </p:to>
                                    </p:set>
                                    <p:animEffect transition="in" filter="fade">
                                      <p:cBhvr>
                                        <p:cTn id="41" dur="1000"/>
                                        <p:tgtEl>
                                          <p:spTgt spid="870415"/>
                                        </p:tgtEl>
                                      </p:cBhvr>
                                    </p:animEffect>
                                    <p:anim calcmode="lin" valueType="num">
                                      <p:cBhvr>
                                        <p:cTn id="42" dur="1000" fill="hold"/>
                                        <p:tgtEl>
                                          <p:spTgt spid="870415"/>
                                        </p:tgtEl>
                                        <p:attrNameLst>
                                          <p:attrName>ppt_x</p:attrName>
                                        </p:attrNameLst>
                                      </p:cBhvr>
                                      <p:tavLst>
                                        <p:tav tm="0">
                                          <p:val>
                                            <p:strVal val="#ppt_x"/>
                                          </p:val>
                                        </p:tav>
                                        <p:tav tm="100000">
                                          <p:val>
                                            <p:strVal val="#ppt_x"/>
                                          </p:val>
                                        </p:tav>
                                      </p:tavLst>
                                    </p:anim>
                                    <p:anim calcmode="lin" valueType="num">
                                      <p:cBhvr>
                                        <p:cTn id="43" dur="1000" fill="hold"/>
                                        <p:tgtEl>
                                          <p:spTgt spid="8704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1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4"/>
          <p:cNvGrpSpPr>
            <a:grpSpLocks/>
          </p:cNvGrpSpPr>
          <p:nvPr/>
        </p:nvGrpSpPr>
        <p:grpSpPr bwMode="auto">
          <a:xfrm>
            <a:off x="2722224" y="752988"/>
            <a:ext cx="4641850" cy="830264"/>
            <a:chOff x="952" y="951"/>
            <a:chExt cx="2527" cy="523"/>
          </a:xfrm>
        </p:grpSpPr>
        <p:sp>
          <p:nvSpPr>
            <p:cNvPr id="69637" name="Text Box 5"/>
            <p:cNvSpPr txBox="1">
              <a:spLocks noChangeArrowheads="1"/>
            </p:cNvSpPr>
            <p:nvPr/>
          </p:nvSpPr>
          <p:spPr bwMode="auto">
            <a:xfrm>
              <a:off x="952" y="951"/>
              <a:ext cx="252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alpha val="43137"/>
                      </a:srgbClr>
                    </a:outerShdw>
                  </a:effectLst>
                </a:rPr>
                <a:t>如果         </a:t>
              </a:r>
              <a:r>
                <a:rPr lang="zh-CN" altLang="en-US" sz="2400" dirty="0" smtClean="0">
                  <a:effectLst>
                    <a:outerShdw blurRad="38100" dist="38100" dir="2700000" algn="tl">
                      <a:srgbClr val="000000">
                        <a:alpha val="43137"/>
                      </a:srgbClr>
                    </a:outerShdw>
                  </a:effectLst>
                </a:rPr>
                <a:t>  的</a:t>
              </a:r>
              <a:r>
                <a:rPr lang="zh-CN" altLang="en-US" sz="2400" dirty="0">
                  <a:effectLst>
                    <a:outerShdw blurRad="38100" dist="38100" dir="2700000" algn="tl">
                      <a:srgbClr val="000000">
                        <a:alpha val="43137"/>
                      </a:srgbClr>
                    </a:outerShdw>
                  </a:effectLst>
                </a:rPr>
                <a:t>联合密度函数为</a:t>
              </a:r>
            </a:p>
          </p:txBody>
        </p:sp>
        <p:graphicFrame>
          <p:nvGraphicFramePr>
            <p:cNvPr id="30760" name="Object 6"/>
            <p:cNvGraphicFramePr>
              <a:graphicFrameLocks noChangeAspect="1"/>
            </p:cNvGraphicFramePr>
            <p:nvPr>
              <p:extLst>
                <p:ext uri="{D42A27DB-BD31-4B8C-83A1-F6EECF244321}">
                  <p14:modId xmlns:p14="http://schemas.microsoft.com/office/powerpoint/2010/main" val="3777502971"/>
                </p:ext>
              </p:extLst>
            </p:nvPr>
          </p:nvGraphicFramePr>
          <p:xfrm>
            <a:off x="1319" y="987"/>
            <a:ext cx="515" cy="248"/>
          </p:xfrm>
          <a:graphic>
            <a:graphicData uri="http://schemas.openxmlformats.org/presentationml/2006/ole">
              <mc:AlternateContent xmlns:mc="http://schemas.openxmlformats.org/markup-compatibility/2006">
                <mc:Choice xmlns:v="urn:schemas-microsoft-com:vml" Requires="v">
                  <p:oleObj spid="_x0000_s20618" name="公式" r:id="rId5" imgW="710891" imgH="342751" progId="Equation.3">
                    <p:embed/>
                  </p:oleObj>
                </mc:Choice>
                <mc:Fallback>
                  <p:oleObj name="公式" r:id="rId5" imgW="710891" imgH="342751" progId="Equation.3">
                    <p:embed/>
                    <p:pic>
                      <p:nvPicPr>
                        <p:cNvPr id="3076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9" y="987"/>
                          <a:ext cx="515" cy="248"/>
                        </a:xfrm>
                        <a:prstGeom prst="rect">
                          <a:avLst/>
                        </a:prstGeom>
                        <a:noFill/>
                        <a:ln>
                          <a:noFill/>
                        </a:ln>
                        <a:effectLst/>
                        <a:extLst/>
                      </p:spPr>
                    </p:pic>
                  </p:oleObj>
                </mc:Fallback>
              </mc:AlternateContent>
            </a:graphicData>
          </a:graphic>
        </p:graphicFrame>
      </p:grpSp>
      <p:graphicFrame>
        <p:nvGraphicFramePr>
          <p:cNvPr id="30723" name="Object 7"/>
          <p:cNvGraphicFramePr>
            <a:graphicFrameLocks noChangeAspect="1"/>
          </p:cNvGraphicFramePr>
          <p:nvPr/>
        </p:nvGraphicFramePr>
        <p:xfrm>
          <a:off x="3198813" y="1368425"/>
          <a:ext cx="3390900" cy="1193800"/>
        </p:xfrm>
        <a:graphic>
          <a:graphicData uri="http://schemas.openxmlformats.org/presentationml/2006/ole">
            <mc:AlternateContent xmlns:mc="http://schemas.openxmlformats.org/markup-compatibility/2006">
              <mc:Choice xmlns:v="urn:schemas-microsoft-com:vml" Requires="v">
                <p:oleObj spid="_x0000_s20619" name="公式" r:id="rId7" imgW="3362383" imgH="1162064" progId="Equation.3">
                  <p:embed/>
                </p:oleObj>
              </mc:Choice>
              <mc:Fallback>
                <p:oleObj name="公式" r:id="rId7" imgW="3362383" imgH="1162064" progId="Equation.3">
                  <p:embed/>
                  <p:pic>
                    <p:nvPicPr>
                      <p:cNvPr id="307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813" y="1368425"/>
                        <a:ext cx="33909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687" name="Group 55"/>
          <p:cNvGrpSpPr>
            <a:grpSpLocks/>
          </p:cNvGrpSpPr>
          <p:nvPr/>
        </p:nvGrpSpPr>
        <p:grpSpPr bwMode="auto">
          <a:xfrm>
            <a:off x="2803526" y="3525843"/>
            <a:ext cx="4435475" cy="461963"/>
            <a:chOff x="806" y="2221"/>
            <a:chExt cx="2746" cy="291"/>
          </a:xfrm>
        </p:grpSpPr>
        <p:sp>
          <p:nvSpPr>
            <p:cNvPr id="69647" name="Text Box 15"/>
            <p:cNvSpPr txBox="1">
              <a:spLocks noChangeArrowheads="1"/>
            </p:cNvSpPr>
            <p:nvPr/>
          </p:nvSpPr>
          <p:spPr bwMode="auto">
            <a:xfrm>
              <a:off x="806" y="2221"/>
              <a:ext cx="8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alpha val="43137"/>
                      </a:srgbClr>
                    </a:outerShdw>
                  </a:effectLst>
                </a:rPr>
                <a:t>对于事件</a:t>
              </a:r>
            </a:p>
          </p:txBody>
        </p:sp>
        <p:graphicFrame>
          <p:nvGraphicFramePr>
            <p:cNvPr id="30758" name="Object 16"/>
            <p:cNvGraphicFramePr>
              <a:graphicFrameLocks noChangeAspect="1"/>
            </p:cNvGraphicFramePr>
            <p:nvPr/>
          </p:nvGraphicFramePr>
          <p:xfrm>
            <a:off x="1608" y="2256"/>
            <a:ext cx="1944" cy="232"/>
          </p:xfrm>
          <a:graphic>
            <a:graphicData uri="http://schemas.openxmlformats.org/presentationml/2006/ole">
              <mc:AlternateContent xmlns:mc="http://schemas.openxmlformats.org/markup-compatibility/2006">
                <mc:Choice xmlns:v="urn:schemas-microsoft-com:vml" Requires="v">
                  <p:oleObj spid="_x0000_s20620" name="公式" r:id="rId9" imgW="3086100" imgH="368300" progId="Equation.3">
                    <p:embed/>
                  </p:oleObj>
                </mc:Choice>
                <mc:Fallback>
                  <p:oleObj name="公式" r:id="rId9" imgW="3086100" imgH="368300" progId="Equation.3">
                    <p:embed/>
                    <p:pic>
                      <p:nvPicPr>
                        <p:cNvPr id="3075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8" y="2256"/>
                          <a:ext cx="19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649" name="Text Box 17"/>
          <p:cNvSpPr txBox="1">
            <a:spLocks noChangeArrowheads="1"/>
          </p:cNvSpPr>
          <p:nvPr/>
        </p:nvSpPr>
        <p:spPr bwMode="auto">
          <a:xfrm>
            <a:off x="2133601" y="3505200"/>
            <a:ext cx="7489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dirty="0">
                <a:solidFill>
                  <a:srgbClr val="0000CC"/>
                </a:solidFill>
                <a:effectLst>
                  <a:outerShdw blurRad="38100" dist="38100" dir="2700000" algn="tl">
                    <a:srgbClr val="000000">
                      <a:alpha val="43137"/>
                    </a:srgbClr>
                  </a:outerShdw>
                </a:effectLst>
              </a:rPr>
              <a:t>注</a:t>
            </a:r>
            <a:r>
              <a:rPr lang="en-US" altLang="zh-CN" sz="2400" dirty="0">
                <a:solidFill>
                  <a:srgbClr val="0000CC"/>
                </a:solidFill>
                <a:effectLst>
                  <a:outerShdw blurRad="38100" dist="38100" dir="2700000" algn="tl">
                    <a:srgbClr val="000000">
                      <a:alpha val="43137"/>
                    </a:srgbClr>
                  </a:outerShdw>
                </a:effectLst>
              </a:rPr>
              <a:t>1:</a:t>
            </a:r>
          </a:p>
        </p:txBody>
      </p:sp>
      <p:grpSp>
        <p:nvGrpSpPr>
          <p:cNvPr id="69688" name="Group 56"/>
          <p:cNvGrpSpPr>
            <a:grpSpLocks/>
          </p:cNvGrpSpPr>
          <p:nvPr/>
        </p:nvGrpSpPr>
        <p:grpSpPr bwMode="auto">
          <a:xfrm>
            <a:off x="7162800" y="3505204"/>
            <a:ext cx="1447800" cy="461963"/>
            <a:chOff x="3552" y="2208"/>
            <a:chExt cx="912" cy="291"/>
          </a:xfrm>
        </p:grpSpPr>
        <p:sp>
          <p:nvSpPr>
            <p:cNvPr id="69650" name="Text Box 18"/>
            <p:cNvSpPr txBox="1">
              <a:spLocks noChangeArrowheads="1"/>
            </p:cNvSpPr>
            <p:nvPr/>
          </p:nvSpPr>
          <p:spPr bwMode="auto">
            <a:xfrm>
              <a:off x="3552"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dirty="0">
                  <a:effectLst>
                    <a:outerShdw blurRad="38100" dist="38100" dir="2700000" algn="tl">
                      <a:srgbClr val="000000">
                        <a:alpha val="43137"/>
                      </a:srgbClr>
                    </a:outerShdw>
                  </a:effectLst>
                </a:rPr>
                <a:t>若</a:t>
              </a:r>
            </a:p>
          </p:txBody>
        </p:sp>
        <p:graphicFrame>
          <p:nvGraphicFramePr>
            <p:cNvPr id="30756" name="Object 19"/>
            <p:cNvGraphicFramePr>
              <a:graphicFrameLocks noChangeAspect="1"/>
            </p:cNvGraphicFramePr>
            <p:nvPr>
              <p:extLst>
                <p:ext uri="{D42A27DB-BD31-4B8C-83A1-F6EECF244321}">
                  <p14:modId xmlns:p14="http://schemas.microsoft.com/office/powerpoint/2010/main" val="753957087"/>
                </p:ext>
              </p:extLst>
            </p:nvPr>
          </p:nvGraphicFramePr>
          <p:xfrm>
            <a:off x="3792" y="2215"/>
            <a:ext cx="672" cy="232"/>
          </p:xfrm>
          <a:graphic>
            <a:graphicData uri="http://schemas.openxmlformats.org/presentationml/2006/ole">
              <mc:AlternateContent xmlns:mc="http://schemas.openxmlformats.org/markup-compatibility/2006">
                <mc:Choice xmlns:v="urn:schemas-microsoft-com:vml" Requires="v">
                  <p:oleObj spid="_x0000_s20621" name="公式" r:id="rId11" imgW="1038193" imgH="342816" progId="Equation.3">
                    <p:embed/>
                  </p:oleObj>
                </mc:Choice>
                <mc:Fallback>
                  <p:oleObj name="公式" r:id="rId11" imgW="1038193" imgH="342816" progId="Equation.3">
                    <p:embed/>
                    <p:pic>
                      <p:nvPicPr>
                        <p:cNvPr id="30756"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2215"/>
                          <a:ext cx="67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9652" name="Text Box 20"/>
          <p:cNvSpPr txBox="1">
            <a:spLocks noChangeArrowheads="1"/>
          </p:cNvSpPr>
          <p:nvPr/>
        </p:nvSpPr>
        <p:spPr bwMode="auto">
          <a:xfrm>
            <a:off x="8670946" y="3458489"/>
            <a:ext cx="106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alpha val="43137"/>
                    </a:srgbClr>
                  </a:outerShdw>
                </a:effectLst>
              </a:rPr>
              <a:t>则有</a:t>
            </a:r>
          </a:p>
        </p:txBody>
      </p:sp>
      <p:graphicFrame>
        <p:nvGraphicFramePr>
          <p:cNvPr id="69653" name="Object 21"/>
          <p:cNvGraphicFramePr>
            <a:graphicFrameLocks noChangeAspect="1"/>
          </p:cNvGraphicFramePr>
          <p:nvPr/>
        </p:nvGraphicFramePr>
        <p:xfrm>
          <a:off x="7239000" y="3962400"/>
          <a:ext cx="774700" cy="838200"/>
        </p:xfrm>
        <a:graphic>
          <a:graphicData uri="http://schemas.openxmlformats.org/presentationml/2006/ole">
            <mc:AlternateContent xmlns:mc="http://schemas.openxmlformats.org/markup-compatibility/2006">
              <mc:Choice xmlns:v="urn:schemas-microsoft-com:vml" Requires="v">
                <p:oleObj spid="_x0000_s20622" name="公式" r:id="rId13" imgW="774364" imgH="837836" progId="Equation.3">
                  <p:embed/>
                </p:oleObj>
              </mc:Choice>
              <mc:Fallback>
                <p:oleObj name="公式" r:id="rId13" imgW="774364" imgH="837836" progId="Equation.3">
                  <p:embed/>
                  <p:pic>
                    <p:nvPicPr>
                      <p:cNvPr id="69653"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3962400"/>
                        <a:ext cx="774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4" name="Freeform 22"/>
          <p:cNvSpPr>
            <a:spLocks/>
          </p:cNvSpPr>
          <p:nvPr/>
        </p:nvSpPr>
        <p:spPr bwMode="auto">
          <a:xfrm rot="18079274">
            <a:off x="7677150" y="1619250"/>
            <a:ext cx="1752600" cy="1562100"/>
          </a:xfrm>
          <a:custGeom>
            <a:avLst/>
            <a:gdLst>
              <a:gd name="T0" fmla="*/ 184 w 1104"/>
              <a:gd name="T1" fmla="*/ 552 h 1248"/>
              <a:gd name="T2" fmla="*/ 136 w 1104"/>
              <a:gd name="T3" fmla="*/ 408 h 1248"/>
              <a:gd name="T4" fmla="*/ 184 w 1104"/>
              <a:gd name="T5" fmla="*/ 168 h 1248"/>
              <a:gd name="T6" fmla="*/ 712 w 1104"/>
              <a:gd name="T7" fmla="*/ 72 h 1248"/>
              <a:gd name="T8" fmla="*/ 1096 w 1104"/>
              <a:gd name="T9" fmla="*/ 600 h 1248"/>
              <a:gd name="T10" fmla="*/ 760 w 1104"/>
              <a:gd name="T11" fmla="*/ 1176 h 1248"/>
              <a:gd name="T12" fmla="*/ 88 w 1104"/>
              <a:gd name="T13" fmla="*/ 1032 h 1248"/>
              <a:gd name="T14" fmla="*/ 232 w 1104"/>
              <a:gd name="T15" fmla="*/ 792 h 1248"/>
              <a:gd name="T16" fmla="*/ 184 w 1104"/>
              <a:gd name="T17" fmla="*/ 552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4" h="1248">
                <a:moveTo>
                  <a:pt x="184" y="552"/>
                </a:moveTo>
                <a:cubicBezTo>
                  <a:pt x="168" y="488"/>
                  <a:pt x="136" y="472"/>
                  <a:pt x="136" y="408"/>
                </a:cubicBezTo>
                <a:cubicBezTo>
                  <a:pt x="136" y="344"/>
                  <a:pt x="88" y="224"/>
                  <a:pt x="184" y="168"/>
                </a:cubicBezTo>
                <a:cubicBezTo>
                  <a:pt x="280" y="112"/>
                  <a:pt x="560" y="0"/>
                  <a:pt x="712" y="72"/>
                </a:cubicBezTo>
                <a:cubicBezTo>
                  <a:pt x="864" y="144"/>
                  <a:pt x="1088" y="416"/>
                  <a:pt x="1096" y="600"/>
                </a:cubicBezTo>
                <a:cubicBezTo>
                  <a:pt x="1104" y="784"/>
                  <a:pt x="928" y="1104"/>
                  <a:pt x="760" y="1176"/>
                </a:cubicBezTo>
                <a:cubicBezTo>
                  <a:pt x="592" y="1248"/>
                  <a:pt x="176" y="1096"/>
                  <a:pt x="88" y="1032"/>
                </a:cubicBezTo>
                <a:cubicBezTo>
                  <a:pt x="0" y="968"/>
                  <a:pt x="216" y="872"/>
                  <a:pt x="232" y="792"/>
                </a:cubicBezTo>
                <a:cubicBezTo>
                  <a:pt x="248" y="712"/>
                  <a:pt x="200" y="616"/>
                  <a:pt x="184" y="552"/>
                </a:cubicBezTo>
                <a:close/>
              </a:path>
            </a:pathLst>
          </a:custGeom>
          <a:solidFill>
            <a:srgbClr val="666699">
              <a:alpha val="28999"/>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0730" name="Object 23"/>
          <p:cNvGraphicFramePr>
            <a:graphicFrameLocks noChangeAspect="1"/>
          </p:cNvGraphicFramePr>
          <p:nvPr/>
        </p:nvGraphicFramePr>
        <p:xfrm>
          <a:off x="8077200" y="2133600"/>
          <a:ext cx="279400" cy="266700"/>
        </p:xfrm>
        <a:graphic>
          <a:graphicData uri="http://schemas.openxmlformats.org/presentationml/2006/ole">
            <mc:AlternateContent xmlns:mc="http://schemas.openxmlformats.org/markup-compatibility/2006">
              <mc:Choice xmlns:v="urn:schemas-microsoft-com:vml" Requires="v">
                <p:oleObj spid="_x0000_s20623" name="公式" r:id="rId15" imgW="279279" imgH="266584" progId="Equation.3">
                  <p:embed/>
                </p:oleObj>
              </mc:Choice>
              <mc:Fallback>
                <p:oleObj name="公式" r:id="rId15" imgW="279279" imgH="266584" progId="Equation.3">
                  <p:embed/>
                  <p:pic>
                    <p:nvPicPr>
                      <p:cNvPr id="3073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7200" y="2133600"/>
                        <a:ext cx="279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56" name="Freeform 24"/>
          <p:cNvSpPr>
            <a:spLocks/>
          </p:cNvSpPr>
          <p:nvPr/>
        </p:nvSpPr>
        <p:spPr bwMode="auto">
          <a:xfrm rot="17082723">
            <a:off x="8483600" y="2108200"/>
            <a:ext cx="838200" cy="584200"/>
          </a:xfrm>
          <a:custGeom>
            <a:avLst/>
            <a:gdLst>
              <a:gd name="T0" fmla="*/ 200 w 768"/>
              <a:gd name="T1" fmla="*/ 408 h 416"/>
              <a:gd name="T2" fmla="*/ 8 w 768"/>
              <a:gd name="T3" fmla="*/ 312 h 416"/>
              <a:gd name="T4" fmla="*/ 152 w 768"/>
              <a:gd name="T5" fmla="*/ 24 h 416"/>
              <a:gd name="T6" fmla="*/ 728 w 768"/>
              <a:gd name="T7" fmla="*/ 168 h 416"/>
              <a:gd name="T8" fmla="*/ 392 w 768"/>
              <a:gd name="T9" fmla="*/ 360 h 416"/>
              <a:gd name="T10" fmla="*/ 200 w 768"/>
              <a:gd name="T11" fmla="*/ 408 h 416"/>
            </a:gdLst>
            <a:ahLst/>
            <a:cxnLst>
              <a:cxn ang="0">
                <a:pos x="T0" y="T1"/>
              </a:cxn>
              <a:cxn ang="0">
                <a:pos x="T2" y="T3"/>
              </a:cxn>
              <a:cxn ang="0">
                <a:pos x="T4" y="T5"/>
              </a:cxn>
              <a:cxn ang="0">
                <a:pos x="T6" y="T7"/>
              </a:cxn>
              <a:cxn ang="0">
                <a:pos x="T8" y="T9"/>
              </a:cxn>
              <a:cxn ang="0">
                <a:pos x="T10" y="T11"/>
              </a:cxn>
            </a:cxnLst>
            <a:rect l="0" t="0" r="r" b="b"/>
            <a:pathLst>
              <a:path w="768" h="416">
                <a:moveTo>
                  <a:pt x="200" y="408"/>
                </a:moveTo>
                <a:cubicBezTo>
                  <a:pt x="136" y="400"/>
                  <a:pt x="16" y="376"/>
                  <a:pt x="8" y="312"/>
                </a:cubicBezTo>
                <a:cubicBezTo>
                  <a:pt x="0" y="248"/>
                  <a:pt x="32" y="48"/>
                  <a:pt x="152" y="24"/>
                </a:cubicBezTo>
                <a:cubicBezTo>
                  <a:pt x="272" y="0"/>
                  <a:pt x="688" y="112"/>
                  <a:pt x="728" y="168"/>
                </a:cubicBezTo>
                <a:cubicBezTo>
                  <a:pt x="768" y="224"/>
                  <a:pt x="472" y="320"/>
                  <a:pt x="392" y="360"/>
                </a:cubicBezTo>
                <a:cubicBezTo>
                  <a:pt x="312" y="400"/>
                  <a:pt x="264" y="416"/>
                  <a:pt x="200" y="408"/>
                </a:cubicBezTo>
                <a:close/>
              </a:path>
            </a:pathLst>
          </a:custGeom>
          <a:solidFill>
            <a:srgbClr val="FFFFFF">
              <a:alpha val="41000"/>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9657" name="Object 25"/>
          <p:cNvGraphicFramePr>
            <a:graphicFrameLocks noChangeAspect="1"/>
          </p:cNvGraphicFramePr>
          <p:nvPr/>
        </p:nvGraphicFramePr>
        <p:xfrm>
          <a:off x="8686800" y="2286000"/>
          <a:ext cx="355600" cy="368300"/>
        </p:xfrm>
        <a:graphic>
          <a:graphicData uri="http://schemas.openxmlformats.org/presentationml/2006/ole">
            <mc:AlternateContent xmlns:mc="http://schemas.openxmlformats.org/markup-compatibility/2006">
              <mc:Choice xmlns:v="urn:schemas-microsoft-com:vml" Requires="v">
                <p:oleObj spid="_x0000_s20624" name="公式" r:id="rId17" imgW="323929" imgH="342816" progId="Equation.3">
                  <p:embed/>
                </p:oleObj>
              </mc:Choice>
              <mc:Fallback>
                <p:oleObj name="公式" r:id="rId17" imgW="323929" imgH="342816" progId="Equation.3">
                  <p:embed/>
                  <p:pic>
                    <p:nvPicPr>
                      <p:cNvPr id="69657"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86800" y="2286000"/>
                        <a:ext cx="35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33" name="Group 26"/>
          <p:cNvGrpSpPr>
            <a:grpSpLocks/>
          </p:cNvGrpSpPr>
          <p:nvPr/>
        </p:nvGrpSpPr>
        <p:grpSpPr bwMode="auto">
          <a:xfrm>
            <a:off x="7543800" y="1295400"/>
            <a:ext cx="2514600" cy="2057400"/>
            <a:chOff x="3792" y="816"/>
            <a:chExt cx="1584" cy="1296"/>
          </a:xfrm>
        </p:grpSpPr>
        <p:sp>
          <p:nvSpPr>
            <p:cNvPr id="69659" name="Line 27"/>
            <p:cNvSpPr>
              <a:spLocks noChangeShapeType="1"/>
            </p:cNvSpPr>
            <p:nvPr/>
          </p:nvSpPr>
          <p:spPr bwMode="auto">
            <a:xfrm>
              <a:off x="3792" y="1680"/>
              <a:ext cx="15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69660" name="Line 28"/>
            <p:cNvSpPr>
              <a:spLocks noChangeShapeType="1"/>
            </p:cNvSpPr>
            <p:nvPr/>
          </p:nvSpPr>
          <p:spPr bwMode="auto">
            <a:xfrm flipV="1">
              <a:off x="4320" y="816"/>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30752" name="Object 29"/>
            <p:cNvGraphicFramePr>
              <a:graphicFrameLocks noChangeAspect="1"/>
            </p:cNvGraphicFramePr>
            <p:nvPr/>
          </p:nvGraphicFramePr>
          <p:xfrm>
            <a:off x="4128" y="1680"/>
            <a:ext cx="168" cy="176"/>
          </p:xfrm>
          <a:graphic>
            <a:graphicData uri="http://schemas.openxmlformats.org/presentationml/2006/ole">
              <mc:AlternateContent xmlns:mc="http://schemas.openxmlformats.org/markup-compatibility/2006">
                <mc:Choice xmlns:v="urn:schemas-microsoft-com:vml" Requires="v">
                  <p:oleObj spid="_x0000_s20625" name="公式" r:id="rId19" imgW="266584" imgH="279279" progId="Equation.3">
                    <p:embed/>
                  </p:oleObj>
                </mc:Choice>
                <mc:Fallback>
                  <p:oleObj name="公式" r:id="rId19" imgW="266584" imgH="279279" progId="Equation.3">
                    <p:embed/>
                    <p:pic>
                      <p:nvPicPr>
                        <p:cNvPr id="30752"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8" y="1680"/>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3" name="Object 30"/>
            <p:cNvGraphicFramePr>
              <a:graphicFrameLocks noChangeAspect="1"/>
            </p:cNvGraphicFramePr>
            <p:nvPr/>
          </p:nvGraphicFramePr>
          <p:xfrm>
            <a:off x="5232" y="1728"/>
            <a:ext cx="144" cy="136"/>
          </p:xfrm>
          <a:graphic>
            <a:graphicData uri="http://schemas.openxmlformats.org/presentationml/2006/ole">
              <mc:AlternateContent xmlns:mc="http://schemas.openxmlformats.org/markup-compatibility/2006">
                <mc:Choice xmlns:v="urn:schemas-microsoft-com:vml" Requires="v">
                  <p:oleObj spid="_x0000_s20626" name="公式" r:id="rId21" imgW="228501" imgH="215806" progId="Equation.3">
                    <p:embed/>
                  </p:oleObj>
                </mc:Choice>
                <mc:Fallback>
                  <p:oleObj name="公式" r:id="rId21" imgW="228501" imgH="215806" progId="Equation.3">
                    <p:embed/>
                    <p:pic>
                      <p:nvPicPr>
                        <p:cNvPr id="30753"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32" y="1728"/>
                          <a:ext cx="1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4" name="Object 31"/>
            <p:cNvGraphicFramePr>
              <a:graphicFrameLocks noChangeAspect="1"/>
            </p:cNvGraphicFramePr>
            <p:nvPr/>
          </p:nvGraphicFramePr>
          <p:xfrm>
            <a:off x="4128" y="816"/>
            <a:ext cx="144" cy="176"/>
          </p:xfrm>
          <a:graphic>
            <a:graphicData uri="http://schemas.openxmlformats.org/presentationml/2006/ole">
              <mc:AlternateContent xmlns:mc="http://schemas.openxmlformats.org/markup-compatibility/2006">
                <mc:Choice xmlns:v="urn:schemas-microsoft-com:vml" Requires="v">
                  <p:oleObj spid="_x0000_s20627" name="公式" r:id="rId23" imgW="228600" imgH="279400" progId="Equation.3">
                    <p:embed/>
                  </p:oleObj>
                </mc:Choice>
                <mc:Fallback>
                  <p:oleObj name="公式" r:id="rId23" imgW="228600" imgH="279400" progId="Equation.3">
                    <p:embed/>
                    <p:pic>
                      <p:nvPicPr>
                        <p:cNvPr id="30754"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28" y="816"/>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9664" name="Object 32"/>
          <p:cNvGraphicFramePr>
            <a:graphicFrameLocks noChangeAspect="1"/>
          </p:cNvGraphicFramePr>
          <p:nvPr/>
        </p:nvGraphicFramePr>
        <p:xfrm>
          <a:off x="2743200" y="4114800"/>
          <a:ext cx="2794000" cy="698500"/>
        </p:xfrm>
        <a:graphic>
          <a:graphicData uri="http://schemas.openxmlformats.org/presentationml/2006/ole">
            <mc:AlternateContent xmlns:mc="http://schemas.openxmlformats.org/markup-compatibility/2006">
              <mc:Choice xmlns:v="urn:schemas-microsoft-com:vml" Requires="v">
                <p:oleObj spid="_x0000_s20628" name="公式" r:id="rId25" imgW="2794000" imgH="698500" progId="Equation.3">
                  <p:embed/>
                </p:oleObj>
              </mc:Choice>
              <mc:Fallback>
                <p:oleObj name="公式" r:id="rId25" imgW="2794000" imgH="698500" progId="Equation.3">
                  <p:embed/>
                  <p:pic>
                    <p:nvPicPr>
                      <p:cNvPr id="69664"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43200" y="4114800"/>
                        <a:ext cx="2794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65" name="Object 33"/>
          <p:cNvGraphicFramePr>
            <a:graphicFrameLocks noChangeAspect="1"/>
          </p:cNvGraphicFramePr>
          <p:nvPr/>
        </p:nvGraphicFramePr>
        <p:xfrm>
          <a:off x="5638800" y="3962400"/>
          <a:ext cx="1549400" cy="850900"/>
        </p:xfrm>
        <a:graphic>
          <a:graphicData uri="http://schemas.openxmlformats.org/presentationml/2006/ole">
            <mc:AlternateContent xmlns:mc="http://schemas.openxmlformats.org/markup-compatibility/2006">
              <mc:Choice xmlns:v="urn:schemas-microsoft-com:vml" Requires="v">
                <p:oleObj spid="_x0000_s20629" name="公式" r:id="rId27" imgW="1548728" imgH="850531" progId="Equation.3">
                  <p:embed/>
                </p:oleObj>
              </mc:Choice>
              <mc:Fallback>
                <p:oleObj name="公式" r:id="rId27" imgW="1548728" imgH="850531" progId="Equation.3">
                  <p:embed/>
                  <p:pic>
                    <p:nvPicPr>
                      <p:cNvPr id="69665"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8800" y="3962400"/>
                        <a:ext cx="1549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74" name="AutoShape 42"/>
          <p:cNvSpPr>
            <a:spLocks noChangeArrowheads="1"/>
          </p:cNvSpPr>
          <p:nvPr/>
        </p:nvSpPr>
        <p:spPr bwMode="auto">
          <a:xfrm>
            <a:off x="7772400" y="5486400"/>
            <a:ext cx="2362200" cy="609600"/>
          </a:xfrm>
          <a:prstGeom prst="wedgeRoundRectCallout">
            <a:avLst>
              <a:gd name="adj1" fmla="val -48255"/>
              <a:gd name="adj2" fmla="val -148699"/>
              <a:gd name="adj3" fmla="val 16667"/>
            </a:avLst>
          </a:prstGeom>
          <a:solidFill>
            <a:srgbClr val="FF0000"/>
          </a:solidFill>
          <a:ln w="57150">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lang="zh-CN" altLang="en-US">
                <a:solidFill>
                  <a:srgbClr val="FFFFFF"/>
                </a:solidFill>
                <a:effectLst>
                  <a:outerShdw blurRad="38100" dist="38100" dir="2700000" algn="tl">
                    <a:srgbClr val="000000">
                      <a:alpha val="43137"/>
                    </a:srgbClr>
                  </a:outerShdw>
                </a:effectLst>
              </a:rPr>
              <a:t>几何概率公式</a:t>
            </a:r>
          </a:p>
        </p:txBody>
      </p:sp>
      <p:sp>
        <p:nvSpPr>
          <p:cNvPr id="69676" name="Rectangle 44"/>
          <p:cNvSpPr>
            <a:spLocks noChangeArrowheads="1"/>
          </p:cNvSpPr>
          <p:nvPr/>
        </p:nvSpPr>
        <p:spPr bwMode="auto">
          <a:xfrm>
            <a:off x="2514600" y="4953000"/>
            <a:ext cx="4495800" cy="1676400"/>
          </a:xfrm>
          <a:prstGeom prst="rect">
            <a:avLst/>
          </a:prstGeom>
          <a:gradFill rotWithShape="1">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76200">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69684" name="Group 52"/>
          <p:cNvGrpSpPr>
            <a:grpSpLocks/>
          </p:cNvGrpSpPr>
          <p:nvPr/>
        </p:nvGrpSpPr>
        <p:grpSpPr bwMode="auto">
          <a:xfrm>
            <a:off x="2743200" y="5592465"/>
            <a:ext cx="4800600" cy="461963"/>
            <a:chOff x="720" y="3504"/>
            <a:chExt cx="2784" cy="291"/>
          </a:xfrm>
        </p:grpSpPr>
        <p:sp>
          <p:nvSpPr>
            <p:cNvPr id="69677" name="Text Box 45"/>
            <p:cNvSpPr txBox="1">
              <a:spLocks noChangeArrowheads="1"/>
            </p:cNvSpPr>
            <p:nvPr/>
          </p:nvSpPr>
          <p:spPr bwMode="auto">
            <a:xfrm>
              <a:off x="1104" y="3504"/>
              <a:ext cx="24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alpha val="43137"/>
                      </a:srgbClr>
                    </a:outerShdw>
                  </a:effectLst>
                </a:rPr>
                <a:t>落在区域    的概率与    </a:t>
              </a:r>
              <a:r>
                <a:rPr lang="zh-CN" altLang="en-US" sz="2400" dirty="0" smtClean="0">
                  <a:effectLst>
                    <a:outerShdw blurRad="38100" dist="38100" dir="2700000" algn="tl">
                      <a:srgbClr val="000000">
                        <a:alpha val="43137"/>
                      </a:srgbClr>
                    </a:outerShdw>
                  </a:effectLst>
                </a:rPr>
                <a:t>  的</a:t>
              </a:r>
              <a:endParaRPr lang="zh-CN" altLang="en-US" sz="2400" dirty="0">
                <a:effectLst>
                  <a:outerShdw blurRad="38100" dist="38100" dir="2700000" algn="tl">
                    <a:srgbClr val="000000">
                      <a:alpha val="43137"/>
                    </a:srgbClr>
                  </a:outerShdw>
                </a:effectLst>
              </a:endParaRPr>
            </a:p>
          </p:txBody>
        </p:sp>
        <p:graphicFrame>
          <p:nvGraphicFramePr>
            <p:cNvPr id="30747" name="Object 46"/>
            <p:cNvGraphicFramePr>
              <a:graphicFrameLocks noChangeAspect="1"/>
            </p:cNvGraphicFramePr>
            <p:nvPr>
              <p:extLst>
                <p:ext uri="{D42A27DB-BD31-4B8C-83A1-F6EECF244321}">
                  <p14:modId xmlns:p14="http://schemas.microsoft.com/office/powerpoint/2010/main" val="4130508591"/>
                </p:ext>
              </p:extLst>
            </p:nvPr>
          </p:nvGraphicFramePr>
          <p:xfrm>
            <a:off x="720" y="3521"/>
            <a:ext cx="448" cy="216"/>
          </p:xfrm>
          <a:graphic>
            <a:graphicData uri="http://schemas.openxmlformats.org/presentationml/2006/ole">
              <mc:AlternateContent xmlns:mc="http://schemas.openxmlformats.org/markup-compatibility/2006">
                <mc:Choice xmlns:v="urn:schemas-microsoft-com:vml" Requires="v">
                  <p:oleObj spid="_x0000_s20630" name="公式" r:id="rId29" imgW="685920" imgH="314203" progId="Equation.3">
                    <p:embed/>
                  </p:oleObj>
                </mc:Choice>
                <mc:Fallback>
                  <p:oleObj name="公式" r:id="rId29" imgW="685920" imgH="314203" progId="Equation.3">
                    <p:embed/>
                    <p:pic>
                      <p:nvPicPr>
                        <p:cNvPr id="30747" name="Object 4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20" y="3521"/>
                          <a:ext cx="44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8" name="Object 47"/>
            <p:cNvGraphicFramePr>
              <a:graphicFrameLocks noChangeAspect="1"/>
            </p:cNvGraphicFramePr>
            <p:nvPr>
              <p:extLst>
                <p:ext uri="{D42A27DB-BD31-4B8C-83A1-F6EECF244321}">
                  <p14:modId xmlns:p14="http://schemas.microsoft.com/office/powerpoint/2010/main" val="487621120"/>
                </p:ext>
              </p:extLst>
            </p:nvPr>
          </p:nvGraphicFramePr>
          <p:xfrm>
            <a:off x="1876" y="3552"/>
            <a:ext cx="224" cy="232"/>
          </p:xfrm>
          <a:graphic>
            <a:graphicData uri="http://schemas.openxmlformats.org/presentationml/2006/ole">
              <mc:AlternateContent xmlns:mc="http://schemas.openxmlformats.org/markup-compatibility/2006">
                <mc:Choice xmlns:v="urn:schemas-microsoft-com:vml" Requires="v">
                  <p:oleObj spid="_x0000_s20631" name="公式" r:id="rId31" imgW="323929" imgH="342816" progId="Equation.3">
                    <p:embed/>
                  </p:oleObj>
                </mc:Choice>
                <mc:Fallback>
                  <p:oleObj name="公式" r:id="rId31" imgW="323929" imgH="342816" progId="Equation.3">
                    <p:embed/>
                    <p:pic>
                      <p:nvPicPr>
                        <p:cNvPr id="30748" name="Object 4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876" y="3552"/>
                          <a:ext cx="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9" name="Object 48"/>
            <p:cNvGraphicFramePr>
              <a:graphicFrameLocks noChangeAspect="1"/>
            </p:cNvGraphicFramePr>
            <p:nvPr>
              <p:extLst>
                <p:ext uri="{D42A27DB-BD31-4B8C-83A1-F6EECF244321}">
                  <p14:modId xmlns:p14="http://schemas.microsoft.com/office/powerpoint/2010/main" val="425718218"/>
                </p:ext>
              </p:extLst>
            </p:nvPr>
          </p:nvGraphicFramePr>
          <p:xfrm>
            <a:off x="2813" y="3562"/>
            <a:ext cx="224" cy="232"/>
          </p:xfrm>
          <a:graphic>
            <a:graphicData uri="http://schemas.openxmlformats.org/presentationml/2006/ole">
              <mc:AlternateContent xmlns:mc="http://schemas.openxmlformats.org/markup-compatibility/2006">
                <mc:Choice xmlns:v="urn:schemas-microsoft-com:vml" Requires="v">
                  <p:oleObj spid="_x0000_s20632" name="公式" r:id="rId33" imgW="323929" imgH="342816" progId="Equation.3">
                    <p:embed/>
                  </p:oleObj>
                </mc:Choice>
                <mc:Fallback>
                  <p:oleObj name="公式" r:id="rId33" imgW="323929" imgH="342816" progId="Equation.3">
                    <p:embed/>
                    <p:pic>
                      <p:nvPicPr>
                        <p:cNvPr id="30749" name="Object 4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13" y="3562"/>
                          <a:ext cx="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9686" name="Group 54"/>
          <p:cNvGrpSpPr>
            <a:grpSpLocks/>
          </p:cNvGrpSpPr>
          <p:nvPr/>
        </p:nvGrpSpPr>
        <p:grpSpPr bwMode="auto">
          <a:xfrm>
            <a:off x="2803525" y="6007100"/>
            <a:ext cx="4648200" cy="474663"/>
            <a:chOff x="2726" y="-8"/>
            <a:chExt cx="2928" cy="299"/>
          </a:xfrm>
        </p:grpSpPr>
        <p:graphicFrame>
          <p:nvGraphicFramePr>
            <p:cNvPr id="30744" name="Object 49"/>
            <p:cNvGraphicFramePr>
              <a:graphicFrameLocks noChangeAspect="1"/>
            </p:cNvGraphicFramePr>
            <p:nvPr>
              <p:extLst>
                <p:ext uri="{D42A27DB-BD31-4B8C-83A1-F6EECF244321}">
                  <p14:modId xmlns:p14="http://schemas.microsoft.com/office/powerpoint/2010/main" val="1337118305"/>
                </p:ext>
              </p:extLst>
            </p:nvPr>
          </p:nvGraphicFramePr>
          <p:xfrm>
            <a:off x="3662" y="-8"/>
            <a:ext cx="224" cy="232"/>
          </p:xfrm>
          <a:graphic>
            <a:graphicData uri="http://schemas.openxmlformats.org/presentationml/2006/ole">
              <mc:AlternateContent xmlns:mc="http://schemas.openxmlformats.org/markup-compatibility/2006">
                <mc:Choice xmlns:v="urn:schemas-microsoft-com:vml" Requires="v">
                  <p:oleObj spid="_x0000_s20633" name="公式" r:id="rId35" imgW="323929" imgH="342816" progId="Equation.3">
                    <p:embed/>
                  </p:oleObj>
                </mc:Choice>
                <mc:Fallback>
                  <p:oleObj name="公式" r:id="rId35" imgW="323929" imgH="342816" progId="Equation.3">
                    <p:embed/>
                    <p:pic>
                      <p:nvPicPr>
                        <p:cNvPr id="30744" name="Object 4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62" y="-8"/>
                          <a:ext cx="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82" name="Rectangle 50"/>
            <p:cNvSpPr>
              <a:spLocks noChangeArrowheads="1"/>
            </p:cNvSpPr>
            <p:nvPr/>
          </p:nvSpPr>
          <p:spPr bwMode="auto">
            <a:xfrm>
              <a:off x="2726" y="0"/>
              <a:ext cx="29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dirty="0">
                  <a:effectLst>
                    <a:outerShdw blurRad="38100" dist="38100" dir="2700000" algn="tl">
                      <a:srgbClr val="000000">
                        <a:alpha val="43137"/>
                      </a:srgbClr>
                    </a:outerShdw>
                  </a:effectLst>
                </a:rPr>
                <a:t>位置无关</a:t>
              </a:r>
              <a:r>
                <a:rPr lang="en-US" altLang="zh-CN" sz="2400" dirty="0" smtClean="0">
                  <a:effectLst>
                    <a:outerShdw blurRad="38100" dist="38100" dir="2700000" algn="tl">
                      <a:srgbClr val="000000">
                        <a:alpha val="43137"/>
                      </a:srgbClr>
                    </a:outerShdw>
                  </a:effectLst>
                </a:rPr>
                <a:t>,   </a:t>
              </a:r>
              <a:r>
                <a:rPr lang="zh-CN" altLang="en-US" sz="2400" dirty="0" smtClean="0">
                  <a:effectLst>
                    <a:outerShdw blurRad="38100" dist="38100" dir="2700000" algn="tl">
                      <a:srgbClr val="000000">
                        <a:alpha val="43137"/>
                      </a:srgbClr>
                    </a:outerShdw>
                  </a:effectLst>
                </a:rPr>
                <a:t>与</a:t>
              </a:r>
              <a:r>
                <a:rPr lang="zh-CN" altLang="en-US" sz="2400" dirty="0" smtClean="0">
                  <a:solidFill>
                    <a:schemeClr val="tx1">
                      <a:lumMod val="50000"/>
                    </a:schemeClr>
                  </a:solidFill>
                  <a:effectLst>
                    <a:outerShdw blurRad="38100" dist="38100" dir="2700000" algn="tl">
                      <a:srgbClr val="000000">
                        <a:alpha val="43137"/>
                      </a:srgbClr>
                    </a:outerShdw>
                  </a:effectLst>
                </a:rPr>
                <a:t> </a:t>
              </a:r>
              <a:r>
                <a:rPr lang="en-US" altLang="zh-CN" sz="2400" dirty="0">
                  <a:solidFill>
                    <a:schemeClr val="tx1">
                      <a:lumMod val="50000"/>
                    </a:schemeClr>
                  </a:solidFill>
                  <a:effectLst>
                    <a:outerShdw blurRad="38100" dist="38100" dir="2700000" algn="tl">
                      <a:srgbClr val="000000">
                        <a:alpha val="43137"/>
                      </a:srgbClr>
                    </a:outerShdw>
                  </a:effectLst>
                </a:rPr>
                <a:t> </a:t>
              </a:r>
              <a:r>
                <a:rPr lang="en-US" altLang="zh-CN" sz="2400" dirty="0" smtClean="0">
                  <a:solidFill>
                    <a:schemeClr val="tx1">
                      <a:lumMod val="50000"/>
                    </a:schemeClr>
                  </a:solidFill>
                  <a:effectLst>
                    <a:outerShdw blurRad="38100" dist="38100" dir="2700000" algn="tl">
                      <a:srgbClr val="000000">
                        <a:alpha val="43137"/>
                      </a:srgbClr>
                    </a:outerShdw>
                  </a:effectLst>
                </a:rPr>
                <a:t> </a:t>
              </a:r>
              <a:r>
                <a:rPr lang="zh-CN" altLang="en-US" sz="2400" dirty="0" smtClean="0">
                  <a:solidFill>
                    <a:schemeClr val="tx1">
                      <a:lumMod val="50000"/>
                    </a:schemeClr>
                  </a:solidFill>
                  <a:effectLst>
                    <a:outerShdw blurRad="38100" dist="38100" dir="2700000" algn="tl">
                      <a:srgbClr val="000000">
                        <a:alpha val="43137"/>
                      </a:srgbClr>
                    </a:outerShdw>
                  </a:effectLst>
                </a:rPr>
                <a:t> </a:t>
              </a:r>
              <a:r>
                <a:rPr lang="zh-CN" altLang="en-US" sz="2400" dirty="0" smtClean="0">
                  <a:effectLst>
                    <a:outerShdw blurRad="38100" dist="38100" dir="2700000" algn="tl">
                      <a:srgbClr val="000000">
                        <a:alpha val="43137"/>
                      </a:srgbClr>
                    </a:outerShdw>
                  </a:effectLst>
                </a:rPr>
                <a:t>的</a:t>
              </a:r>
              <a:r>
                <a:rPr lang="zh-CN" altLang="en-US" sz="2400" dirty="0">
                  <a:effectLst>
                    <a:outerShdw blurRad="38100" dist="38100" dir="2700000" algn="tl">
                      <a:srgbClr val="000000">
                        <a:alpha val="43137"/>
                      </a:srgbClr>
                    </a:outerShdw>
                  </a:effectLst>
                </a:rPr>
                <a:t>面积成正比</a:t>
              </a:r>
              <a:r>
                <a:rPr lang="en-US" altLang="zh-CN" sz="2400" dirty="0">
                  <a:effectLst>
                    <a:outerShdw blurRad="38100" dist="38100" dir="2700000" algn="tl">
                      <a:srgbClr val="000000">
                        <a:alpha val="43137"/>
                      </a:srgbClr>
                    </a:outerShdw>
                  </a:effectLst>
                </a:rPr>
                <a:t>.</a:t>
              </a:r>
            </a:p>
          </p:txBody>
        </p:sp>
      </p:grpSp>
      <p:sp>
        <p:nvSpPr>
          <p:cNvPr id="69683" name="Text Box 51"/>
          <p:cNvSpPr txBox="1">
            <a:spLocks noChangeArrowheads="1"/>
          </p:cNvSpPr>
          <p:nvPr/>
        </p:nvSpPr>
        <p:spPr bwMode="auto">
          <a:xfrm>
            <a:off x="2619124" y="4991100"/>
            <a:ext cx="42867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dirty="0">
                <a:effectLst>
                  <a:outerShdw blurRad="38100" dist="38100" dir="2700000" algn="tl">
                    <a:srgbClr val="000000">
                      <a:alpha val="43137"/>
                    </a:srgbClr>
                  </a:outerShdw>
                </a:effectLst>
                <a:latin typeface="楷体_GB2312" pitchFamily="49" charset="-122"/>
              </a:rPr>
              <a:t>上式说明</a:t>
            </a:r>
            <a:r>
              <a:rPr lang="en-US" altLang="zh-CN" sz="2400" dirty="0">
                <a:effectLst>
                  <a:outerShdw blurRad="38100" dist="38100" dir="2700000" algn="tl">
                    <a:srgbClr val="000000">
                      <a:alpha val="43137"/>
                    </a:srgbClr>
                  </a:outerShdw>
                </a:effectLst>
                <a:latin typeface="楷体_GB2312" pitchFamily="49" charset="-122"/>
              </a:rPr>
              <a:t>:</a:t>
            </a:r>
            <a:r>
              <a:rPr lang="en-US" altLang="zh-CN" sz="2400" dirty="0">
                <a:effectLst>
                  <a:outerShdw blurRad="38100" dist="38100" dir="2700000" algn="tl">
                    <a:srgbClr val="000000">
                      <a:alpha val="43137"/>
                    </a:srgbClr>
                  </a:outerShdw>
                </a:effectLst>
              </a:rPr>
              <a:t>  </a:t>
            </a:r>
            <a:r>
              <a:rPr lang="zh-CN" altLang="en-US" sz="2400" dirty="0">
                <a:effectLst>
                  <a:outerShdw blurRad="38100" dist="38100" dir="2700000" algn="tl">
                    <a:srgbClr val="000000">
                      <a:alpha val="43137"/>
                    </a:srgbClr>
                  </a:outerShdw>
                </a:effectLst>
              </a:rPr>
              <a:t>对均匀分布</a:t>
            </a:r>
            <a:r>
              <a:rPr lang="en-US" altLang="zh-CN" sz="2400" dirty="0">
                <a:effectLst>
                  <a:outerShdw blurRad="38100" dist="38100" dir="2700000" algn="tl">
                    <a:srgbClr val="000000">
                      <a:alpha val="43137"/>
                    </a:srgbClr>
                  </a:outerShdw>
                </a:effectLst>
              </a:rPr>
              <a:t>,</a:t>
            </a:r>
            <a:r>
              <a:rPr lang="zh-CN" altLang="en-US" sz="2400" dirty="0">
                <a:effectLst>
                  <a:outerShdw blurRad="38100" dist="38100" dir="2700000" algn="tl">
                    <a:srgbClr val="000000">
                      <a:alpha val="43137"/>
                    </a:srgbClr>
                  </a:outerShdw>
                </a:effectLst>
              </a:rPr>
              <a:t>随机点</a:t>
            </a:r>
          </a:p>
        </p:txBody>
      </p:sp>
      <p:sp>
        <p:nvSpPr>
          <p:cNvPr id="69689" name="Text Box 57"/>
          <p:cNvSpPr txBox="1">
            <a:spLocks noChangeArrowheads="1"/>
          </p:cNvSpPr>
          <p:nvPr/>
        </p:nvSpPr>
        <p:spPr bwMode="auto">
          <a:xfrm>
            <a:off x="7543800" y="229066"/>
            <a:ext cx="4306824" cy="83099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zh-CN" altLang="en-US" sz="2400">
                <a:effectLst>
                  <a:outerShdw blurRad="38100" dist="38100" dir="2700000" algn="tl">
                    <a:srgbClr val="000000">
                      <a:alpha val="43137"/>
                    </a:srgbClr>
                  </a:outerShdw>
                </a:effectLst>
              </a:rPr>
              <a:t>随机点落在区域</a:t>
            </a:r>
            <a:r>
              <a:rPr lang="en-US" altLang="zh-CN" sz="2400" i="1">
                <a:effectLst>
                  <a:outerShdw blurRad="38100" dist="38100" dir="2700000" algn="tl">
                    <a:srgbClr val="000000">
                      <a:alpha val="43137"/>
                    </a:srgbClr>
                  </a:outerShdw>
                </a:effectLst>
              </a:rPr>
              <a:t>D</a:t>
            </a:r>
            <a:r>
              <a:rPr lang="zh-CN" altLang="en-US" sz="2400">
                <a:effectLst>
                  <a:outerShdw blurRad="38100" dist="38100" dir="2700000" algn="tl">
                    <a:srgbClr val="000000">
                      <a:alpha val="43137"/>
                    </a:srgbClr>
                  </a:outerShdw>
                </a:effectLst>
              </a:rPr>
              <a:t>内每一点的可能性都相同。</a:t>
            </a:r>
          </a:p>
        </p:txBody>
      </p:sp>
      <p:sp>
        <p:nvSpPr>
          <p:cNvPr id="2" name="矩形 1"/>
          <p:cNvSpPr/>
          <p:nvPr/>
        </p:nvSpPr>
        <p:spPr>
          <a:xfrm>
            <a:off x="2876551" y="2755900"/>
            <a:ext cx="5173663" cy="461665"/>
          </a:xfrm>
          <a:prstGeom prst="rect">
            <a:avLst/>
          </a:prstGeom>
        </p:spPr>
        <p:txBody>
          <a:bodyPr>
            <a:spAutoFit/>
          </a:bodyPr>
          <a:lstStyle/>
          <a:p>
            <a:pPr eaLnBrk="1" hangingPunct="1">
              <a:defRPr/>
            </a:pPr>
            <a:r>
              <a:rPr lang="zh-CN" altLang="en-US" sz="2400" dirty="0">
                <a:effectLst>
                  <a:outerShdw blurRad="38100" dist="38100" dir="2700000" algn="tl">
                    <a:srgbClr val="000000">
                      <a:alpha val="43137"/>
                    </a:srgbClr>
                  </a:outerShdw>
                </a:effectLst>
              </a:rPr>
              <a:t>则称          </a:t>
            </a:r>
            <a:r>
              <a:rPr lang="zh-CN" altLang="en-US" sz="2400" dirty="0" smtClean="0">
                <a:effectLst>
                  <a:outerShdw blurRad="38100" dist="38100" dir="2700000" algn="tl">
                    <a:srgbClr val="000000">
                      <a:alpha val="43137"/>
                    </a:srgbClr>
                  </a:outerShdw>
                </a:effectLst>
              </a:rPr>
              <a:t>  在</a:t>
            </a:r>
            <a:r>
              <a:rPr lang="en-US" altLang="zh-CN" sz="2400" dirty="0">
                <a:effectLst>
                  <a:outerShdw blurRad="38100" dist="38100" dir="2700000" algn="tl">
                    <a:srgbClr val="000000">
                      <a:alpha val="43137"/>
                    </a:srgbClr>
                  </a:outerShdw>
                </a:effectLst>
              </a:rPr>
              <a:t>D</a:t>
            </a:r>
            <a:r>
              <a:rPr lang="zh-CN" altLang="en-US" sz="2400" dirty="0">
                <a:effectLst>
                  <a:outerShdw blurRad="38100" dist="38100" dir="2700000" algn="tl">
                    <a:srgbClr val="000000">
                      <a:alpha val="43137"/>
                    </a:srgbClr>
                  </a:outerShdw>
                </a:effectLst>
              </a:rPr>
              <a:t>上服从</a:t>
            </a:r>
            <a:r>
              <a:rPr lang="zh-CN" altLang="en-US" sz="2400" dirty="0">
                <a:solidFill>
                  <a:srgbClr val="0000FF"/>
                </a:solidFill>
                <a:effectLst>
                  <a:outerShdw blurRad="38100" dist="38100" dir="2700000" algn="tl">
                    <a:srgbClr val="000000">
                      <a:alpha val="43137"/>
                    </a:srgbClr>
                  </a:outerShdw>
                </a:effectLst>
              </a:rPr>
              <a:t>二维均匀分布</a:t>
            </a:r>
            <a:r>
              <a:rPr lang="zh-CN" altLang="en-US" sz="2400" dirty="0">
                <a:effectLst>
                  <a:outerShdw blurRad="38100" dist="38100" dir="2700000" algn="tl">
                    <a:srgbClr val="000000">
                      <a:alpha val="43137"/>
                    </a:srgbClr>
                  </a:outerShdw>
                </a:effectLst>
              </a:rPr>
              <a:t>。</a:t>
            </a:r>
          </a:p>
        </p:txBody>
      </p:sp>
      <p:graphicFrame>
        <p:nvGraphicFramePr>
          <p:cNvPr id="30743" name="Object 6"/>
          <p:cNvGraphicFramePr>
            <a:graphicFrameLocks noChangeAspect="1"/>
          </p:cNvGraphicFramePr>
          <p:nvPr>
            <p:extLst>
              <p:ext uri="{D42A27DB-BD31-4B8C-83A1-F6EECF244321}">
                <p14:modId xmlns:p14="http://schemas.microsoft.com/office/powerpoint/2010/main" val="2744943986"/>
              </p:ext>
            </p:extLst>
          </p:nvPr>
        </p:nvGraphicFramePr>
        <p:xfrm>
          <a:off x="3685536" y="2800356"/>
          <a:ext cx="822456" cy="392164"/>
        </p:xfrm>
        <a:graphic>
          <a:graphicData uri="http://schemas.openxmlformats.org/presentationml/2006/ole">
            <mc:AlternateContent xmlns:mc="http://schemas.openxmlformats.org/markup-compatibility/2006">
              <mc:Choice xmlns:v="urn:schemas-microsoft-com:vml" Requires="v">
                <p:oleObj spid="_x0000_s20634" name="公式" r:id="rId37" imgW="710891" imgH="342751" progId="Equation.3">
                  <p:embed/>
                </p:oleObj>
              </mc:Choice>
              <mc:Fallback>
                <p:oleObj name="公式" r:id="rId37" imgW="710891" imgH="342751" progId="Equation.3">
                  <p:embed/>
                  <p:pic>
                    <p:nvPicPr>
                      <p:cNvPr id="3074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5536" y="2800356"/>
                        <a:ext cx="822456" cy="392164"/>
                      </a:xfrm>
                      <a:prstGeom prst="rect">
                        <a:avLst/>
                      </a:prstGeom>
                      <a:noFill/>
                      <a:ln>
                        <a:noFill/>
                      </a:ln>
                      <a:effectLst/>
                      <a:extLst/>
                    </p:spPr>
                  </p:pic>
                </p:oleObj>
              </mc:Fallback>
            </mc:AlternateContent>
          </a:graphicData>
        </a:graphic>
      </p:graphicFrame>
      <mc:AlternateContent xmlns:mc="http://schemas.openxmlformats.org/markup-compatibility/2006">
        <mc:Choice xmlns:a14="http://schemas.microsoft.com/office/drawing/2010/main" Requires="a14">
          <p:sp>
            <p:nvSpPr>
              <p:cNvPr id="3" name="矩形 2"/>
              <p:cNvSpPr/>
              <p:nvPr/>
            </p:nvSpPr>
            <p:spPr>
              <a:xfrm>
                <a:off x="4665553" y="6003437"/>
                <a:ext cx="60029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𝐷</m:t>
                          </m:r>
                        </m:e>
                        <m:sub>
                          <m:r>
                            <a:rPr lang="zh-CN" altLang="en-US" sz="2400" i="0">
                              <a:latin typeface="Cambria Math" panose="02040503050406030204" pitchFamily="18" charset="0"/>
                            </a:rPr>
                            <m:t>1</m:t>
                          </m:r>
                        </m:sub>
                      </m:sSub>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4665553" y="6003437"/>
                <a:ext cx="600293" cy="461665"/>
              </a:xfrm>
              <a:prstGeom prst="rect">
                <a:avLst/>
              </a:prstGeom>
              <a:blipFill>
                <a:blip r:embed="rId38"/>
                <a:stretch>
                  <a:fillRect b="-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632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9649"/>
                                        </p:tgtEl>
                                        <p:attrNameLst>
                                          <p:attrName>style.visibility</p:attrName>
                                        </p:attrNameLst>
                                      </p:cBhvr>
                                      <p:to>
                                        <p:strVal val="visible"/>
                                      </p:to>
                                    </p:set>
                                    <p:anim calcmode="lin" valueType="num">
                                      <p:cBhvr>
                                        <p:cTn id="7" dur="500" fill="hold"/>
                                        <p:tgtEl>
                                          <p:spTgt spid="69649"/>
                                        </p:tgtEl>
                                        <p:attrNameLst>
                                          <p:attrName>ppt_w</p:attrName>
                                        </p:attrNameLst>
                                      </p:cBhvr>
                                      <p:tavLst>
                                        <p:tav tm="0">
                                          <p:val>
                                            <p:fltVal val="0"/>
                                          </p:val>
                                        </p:tav>
                                        <p:tav tm="100000">
                                          <p:val>
                                            <p:strVal val="#ppt_w"/>
                                          </p:val>
                                        </p:tav>
                                      </p:tavLst>
                                    </p:anim>
                                    <p:anim calcmode="lin" valueType="num">
                                      <p:cBhvr>
                                        <p:cTn id="8" dur="500" fill="hold"/>
                                        <p:tgtEl>
                                          <p:spTgt spid="6964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9687"/>
                                        </p:tgtEl>
                                        <p:attrNameLst>
                                          <p:attrName>style.visibility</p:attrName>
                                        </p:attrNameLst>
                                      </p:cBhvr>
                                      <p:to>
                                        <p:strVal val="visible"/>
                                      </p:to>
                                    </p:set>
                                    <p:animEffect transition="in" filter="wipe(left)">
                                      <p:cBhvr>
                                        <p:cTn id="13" dur="500"/>
                                        <p:tgtEl>
                                          <p:spTgt spid="696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69688"/>
                                        </p:tgtEl>
                                        <p:attrNameLst>
                                          <p:attrName>style.visibility</p:attrName>
                                        </p:attrNameLst>
                                      </p:cBhvr>
                                      <p:to>
                                        <p:strVal val="visible"/>
                                      </p:to>
                                    </p:set>
                                    <p:anim calcmode="lin" valueType="num">
                                      <p:cBhvr>
                                        <p:cTn id="18" dur="500" fill="hold"/>
                                        <p:tgtEl>
                                          <p:spTgt spid="69688"/>
                                        </p:tgtEl>
                                        <p:attrNameLst>
                                          <p:attrName>ppt_w</p:attrName>
                                        </p:attrNameLst>
                                      </p:cBhvr>
                                      <p:tavLst>
                                        <p:tav tm="0">
                                          <p:val>
                                            <p:fltVal val="0"/>
                                          </p:val>
                                        </p:tav>
                                        <p:tav tm="100000">
                                          <p:val>
                                            <p:strVal val="#ppt_w"/>
                                          </p:val>
                                        </p:tav>
                                      </p:tavLst>
                                    </p:anim>
                                    <p:anim calcmode="lin" valueType="num">
                                      <p:cBhvr>
                                        <p:cTn id="19" dur="500" fill="hold"/>
                                        <p:tgtEl>
                                          <p:spTgt spid="69688"/>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nodeType="clickEffect">
                                  <p:stCondLst>
                                    <p:cond delay="0"/>
                                  </p:stCondLst>
                                  <p:childTnLst>
                                    <p:set>
                                      <p:cBhvr>
                                        <p:cTn id="23" dur="1" fill="hold">
                                          <p:stCondLst>
                                            <p:cond delay="0"/>
                                          </p:stCondLst>
                                        </p:cTn>
                                        <p:tgtEl>
                                          <p:spTgt spid="69656"/>
                                        </p:tgtEl>
                                        <p:attrNameLst>
                                          <p:attrName>style.visibility</p:attrName>
                                        </p:attrNameLst>
                                      </p:cBhvr>
                                      <p:to>
                                        <p:strVal val="visible"/>
                                      </p:to>
                                    </p:set>
                                    <p:animEffect transition="in" filter="wedge">
                                      <p:cBhvr>
                                        <p:cTn id="24" dur="1000"/>
                                        <p:tgtEl>
                                          <p:spTgt spid="69656"/>
                                        </p:tgtEl>
                                      </p:cBhvr>
                                    </p:animEffect>
                                  </p:childTnLst>
                                </p:cTn>
                              </p:par>
                            </p:childTnLst>
                          </p:cTn>
                        </p:par>
                        <p:par>
                          <p:cTn id="25" fill="hold" nodeType="afterGroup">
                            <p:stCondLst>
                              <p:cond delay="1000"/>
                            </p:stCondLst>
                            <p:childTnLst>
                              <p:par>
                                <p:cTn id="26" presetID="23" presetClass="entr" presetSubtype="16" fill="hold" nodeType="afterEffect">
                                  <p:stCondLst>
                                    <p:cond delay="0"/>
                                  </p:stCondLst>
                                  <p:childTnLst>
                                    <p:set>
                                      <p:cBhvr>
                                        <p:cTn id="27" dur="1" fill="hold">
                                          <p:stCondLst>
                                            <p:cond delay="0"/>
                                          </p:stCondLst>
                                        </p:cTn>
                                        <p:tgtEl>
                                          <p:spTgt spid="69657"/>
                                        </p:tgtEl>
                                        <p:attrNameLst>
                                          <p:attrName>style.visibility</p:attrName>
                                        </p:attrNameLst>
                                      </p:cBhvr>
                                      <p:to>
                                        <p:strVal val="visible"/>
                                      </p:to>
                                    </p:set>
                                    <p:anim calcmode="lin" valueType="num">
                                      <p:cBhvr>
                                        <p:cTn id="28" dur="500" fill="hold"/>
                                        <p:tgtEl>
                                          <p:spTgt spid="69657"/>
                                        </p:tgtEl>
                                        <p:attrNameLst>
                                          <p:attrName>ppt_w</p:attrName>
                                        </p:attrNameLst>
                                      </p:cBhvr>
                                      <p:tavLst>
                                        <p:tav tm="0">
                                          <p:val>
                                            <p:fltVal val="0"/>
                                          </p:val>
                                        </p:tav>
                                        <p:tav tm="100000">
                                          <p:val>
                                            <p:strVal val="#ppt_w"/>
                                          </p:val>
                                        </p:tav>
                                      </p:tavLst>
                                    </p:anim>
                                    <p:anim calcmode="lin" valueType="num">
                                      <p:cBhvr>
                                        <p:cTn id="29" dur="500" fill="hold"/>
                                        <p:tgtEl>
                                          <p:spTgt spid="69657"/>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5" presetClass="entr" presetSubtype="0" fill="hold" grpId="0" nodeType="clickEffect">
                                  <p:stCondLst>
                                    <p:cond delay="0"/>
                                  </p:stCondLst>
                                  <p:iterate type="lt">
                                    <p:tmPct val="10000"/>
                                  </p:iterate>
                                  <p:childTnLst>
                                    <p:set>
                                      <p:cBhvr>
                                        <p:cTn id="33" dur="1" fill="hold">
                                          <p:stCondLst>
                                            <p:cond delay="0"/>
                                          </p:stCondLst>
                                        </p:cTn>
                                        <p:tgtEl>
                                          <p:spTgt spid="69652"/>
                                        </p:tgtEl>
                                        <p:attrNameLst>
                                          <p:attrName>style.visibility</p:attrName>
                                        </p:attrNameLst>
                                      </p:cBhvr>
                                      <p:to>
                                        <p:strVal val="visible"/>
                                      </p:to>
                                    </p:set>
                                    <p:animEffect transition="in" filter="fade">
                                      <p:cBhvr>
                                        <p:cTn id="34" dur="2000"/>
                                        <p:tgtEl>
                                          <p:spTgt spid="69652"/>
                                        </p:tgtEl>
                                      </p:cBhvr>
                                    </p:animEffect>
                                    <p:anim calcmode="lin" valueType="num">
                                      <p:cBhvr>
                                        <p:cTn id="35" dur="2000" fill="hold"/>
                                        <p:tgtEl>
                                          <p:spTgt spid="69652"/>
                                        </p:tgtEl>
                                        <p:attrNameLst>
                                          <p:attrName>style.rotation</p:attrName>
                                        </p:attrNameLst>
                                      </p:cBhvr>
                                      <p:tavLst>
                                        <p:tav tm="0">
                                          <p:val>
                                            <p:fltVal val="720"/>
                                          </p:val>
                                        </p:tav>
                                        <p:tav tm="100000">
                                          <p:val>
                                            <p:fltVal val="0"/>
                                          </p:val>
                                        </p:tav>
                                      </p:tavLst>
                                    </p:anim>
                                    <p:anim calcmode="lin" valueType="num">
                                      <p:cBhvr>
                                        <p:cTn id="36" dur="2000" fill="hold"/>
                                        <p:tgtEl>
                                          <p:spTgt spid="69652"/>
                                        </p:tgtEl>
                                        <p:attrNameLst>
                                          <p:attrName>ppt_h</p:attrName>
                                        </p:attrNameLst>
                                      </p:cBhvr>
                                      <p:tavLst>
                                        <p:tav tm="0">
                                          <p:val>
                                            <p:fltVal val="0"/>
                                          </p:val>
                                        </p:tav>
                                        <p:tav tm="100000">
                                          <p:val>
                                            <p:strVal val="#ppt_h"/>
                                          </p:val>
                                        </p:tav>
                                      </p:tavLst>
                                    </p:anim>
                                    <p:anim calcmode="lin" valueType="num">
                                      <p:cBhvr>
                                        <p:cTn id="37" dur="2000" fill="hold"/>
                                        <p:tgtEl>
                                          <p:spTgt spid="69652"/>
                                        </p:tgtEl>
                                        <p:attrNameLst>
                                          <p:attrName>ppt_w</p:attrName>
                                        </p:attrNameLst>
                                      </p:cBhvr>
                                      <p:tavLst>
                                        <p:tav tm="0">
                                          <p:val>
                                            <p:fltVal val="0"/>
                                          </p:val>
                                        </p:tav>
                                        <p:tav tm="100000">
                                          <p:val>
                                            <p:strVal val="#ppt_w"/>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69664"/>
                                        </p:tgtEl>
                                        <p:attrNameLst>
                                          <p:attrName>style.visibility</p:attrName>
                                        </p:attrNameLst>
                                      </p:cBhvr>
                                      <p:to>
                                        <p:strVal val="visible"/>
                                      </p:to>
                                    </p:set>
                                    <p:animEffect transition="in" filter="slide(fromBottom)">
                                      <p:cBhvr>
                                        <p:cTn id="42" dur="500"/>
                                        <p:tgtEl>
                                          <p:spTgt spid="696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69665"/>
                                        </p:tgtEl>
                                        <p:attrNameLst>
                                          <p:attrName>style.visibility</p:attrName>
                                        </p:attrNameLst>
                                      </p:cBhvr>
                                      <p:to>
                                        <p:strVal val="visible"/>
                                      </p:to>
                                    </p:set>
                                    <p:animEffect transition="in" filter="slide(fromBottom)">
                                      <p:cBhvr>
                                        <p:cTn id="47" dur="500"/>
                                        <p:tgtEl>
                                          <p:spTgt spid="696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69653"/>
                                        </p:tgtEl>
                                        <p:attrNameLst>
                                          <p:attrName>style.visibility</p:attrName>
                                        </p:attrNameLst>
                                      </p:cBhvr>
                                      <p:to>
                                        <p:strVal val="visible"/>
                                      </p:to>
                                    </p:set>
                                    <p:animEffect transition="in" filter="slide(fromBottom)">
                                      <p:cBhvr>
                                        <p:cTn id="52" dur="500"/>
                                        <p:tgtEl>
                                          <p:spTgt spid="696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69676"/>
                                        </p:tgtEl>
                                        <p:attrNameLst>
                                          <p:attrName>style.visibility</p:attrName>
                                        </p:attrNameLst>
                                      </p:cBhvr>
                                      <p:to>
                                        <p:strVal val="visible"/>
                                      </p:to>
                                    </p:set>
                                    <p:animEffect transition="in" filter="checkerboard(across)">
                                      <p:cBhvr>
                                        <p:cTn id="57" dur="500"/>
                                        <p:tgtEl>
                                          <p:spTgt spid="69676"/>
                                        </p:tgtEl>
                                      </p:cBhvr>
                                    </p:animEffect>
                                  </p:childTnLst>
                                </p:cTn>
                              </p:par>
                            </p:childTnLst>
                          </p:cTn>
                        </p:par>
                        <p:par>
                          <p:cTn id="58" fill="hold" nodeType="afterGroup">
                            <p:stCondLst>
                              <p:cond delay="500"/>
                            </p:stCondLst>
                            <p:childTnLst>
                              <p:par>
                                <p:cTn id="59" presetID="35" presetClass="entr" presetSubtype="0" fill="hold" grpId="0" nodeType="afterEffect">
                                  <p:stCondLst>
                                    <p:cond delay="0"/>
                                  </p:stCondLst>
                                  <p:iterate type="lt">
                                    <p:tmPct val="10000"/>
                                  </p:iterate>
                                  <p:childTnLst>
                                    <p:set>
                                      <p:cBhvr>
                                        <p:cTn id="60" dur="1" fill="hold">
                                          <p:stCondLst>
                                            <p:cond delay="0"/>
                                          </p:stCondLst>
                                        </p:cTn>
                                        <p:tgtEl>
                                          <p:spTgt spid="69683"/>
                                        </p:tgtEl>
                                        <p:attrNameLst>
                                          <p:attrName>style.visibility</p:attrName>
                                        </p:attrNameLst>
                                      </p:cBhvr>
                                      <p:to>
                                        <p:strVal val="visible"/>
                                      </p:to>
                                    </p:set>
                                    <p:animEffect transition="in" filter="fade">
                                      <p:cBhvr>
                                        <p:cTn id="61" dur="1000"/>
                                        <p:tgtEl>
                                          <p:spTgt spid="69683"/>
                                        </p:tgtEl>
                                      </p:cBhvr>
                                    </p:animEffect>
                                    <p:anim calcmode="lin" valueType="num">
                                      <p:cBhvr>
                                        <p:cTn id="62" dur="1000" fill="hold"/>
                                        <p:tgtEl>
                                          <p:spTgt spid="69683"/>
                                        </p:tgtEl>
                                        <p:attrNameLst>
                                          <p:attrName>style.rotation</p:attrName>
                                        </p:attrNameLst>
                                      </p:cBhvr>
                                      <p:tavLst>
                                        <p:tav tm="0">
                                          <p:val>
                                            <p:fltVal val="720"/>
                                          </p:val>
                                        </p:tav>
                                        <p:tav tm="100000">
                                          <p:val>
                                            <p:fltVal val="0"/>
                                          </p:val>
                                        </p:tav>
                                      </p:tavLst>
                                    </p:anim>
                                    <p:anim calcmode="lin" valueType="num">
                                      <p:cBhvr>
                                        <p:cTn id="63" dur="1000" fill="hold"/>
                                        <p:tgtEl>
                                          <p:spTgt spid="69683"/>
                                        </p:tgtEl>
                                        <p:attrNameLst>
                                          <p:attrName>ppt_h</p:attrName>
                                        </p:attrNameLst>
                                      </p:cBhvr>
                                      <p:tavLst>
                                        <p:tav tm="0">
                                          <p:val>
                                            <p:fltVal val="0"/>
                                          </p:val>
                                        </p:tav>
                                        <p:tav tm="100000">
                                          <p:val>
                                            <p:strVal val="#ppt_h"/>
                                          </p:val>
                                        </p:tav>
                                      </p:tavLst>
                                    </p:anim>
                                    <p:anim calcmode="lin" valueType="num">
                                      <p:cBhvr>
                                        <p:cTn id="64" dur="1000" fill="hold"/>
                                        <p:tgtEl>
                                          <p:spTgt spid="69683"/>
                                        </p:tgtEl>
                                        <p:attrNameLst>
                                          <p:attrName>ppt_w</p:attrName>
                                        </p:attrNameLst>
                                      </p:cBhvr>
                                      <p:tavLst>
                                        <p:tav tm="0">
                                          <p:val>
                                            <p:fltVal val="0"/>
                                          </p:val>
                                        </p:tav>
                                        <p:tav tm="100000">
                                          <p:val>
                                            <p:strVal val="#ppt_w"/>
                                          </p:val>
                                        </p:tav>
                                      </p:tavLst>
                                    </p:anim>
                                  </p:childTnLst>
                                </p:cTn>
                              </p:par>
                            </p:childTnLst>
                          </p:cTn>
                        </p:par>
                        <p:par>
                          <p:cTn id="65" fill="hold" nodeType="afterGroup">
                            <p:stCondLst>
                              <p:cond delay="2800"/>
                            </p:stCondLst>
                            <p:childTnLst>
                              <p:par>
                                <p:cTn id="66" presetID="22" presetClass="entr" presetSubtype="8" fill="hold" nodeType="afterEffect">
                                  <p:stCondLst>
                                    <p:cond delay="0"/>
                                  </p:stCondLst>
                                  <p:childTnLst>
                                    <p:set>
                                      <p:cBhvr>
                                        <p:cTn id="67" dur="1" fill="hold">
                                          <p:stCondLst>
                                            <p:cond delay="0"/>
                                          </p:stCondLst>
                                        </p:cTn>
                                        <p:tgtEl>
                                          <p:spTgt spid="69684"/>
                                        </p:tgtEl>
                                        <p:attrNameLst>
                                          <p:attrName>style.visibility</p:attrName>
                                        </p:attrNameLst>
                                      </p:cBhvr>
                                      <p:to>
                                        <p:strVal val="visible"/>
                                      </p:to>
                                    </p:set>
                                    <p:animEffect transition="in" filter="wipe(left)">
                                      <p:cBhvr>
                                        <p:cTn id="68" dur="500"/>
                                        <p:tgtEl>
                                          <p:spTgt spid="69684"/>
                                        </p:tgtEl>
                                      </p:cBhvr>
                                    </p:animEffect>
                                  </p:childTnLst>
                                </p:cTn>
                              </p:par>
                            </p:childTnLst>
                          </p:cTn>
                        </p:par>
                        <p:par>
                          <p:cTn id="69" fill="hold" nodeType="afterGroup">
                            <p:stCondLst>
                              <p:cond delay="3300"/>
                            </p:stCondLst>
                            <p:childTnLst>
                              <p:par>
                                <p:cTn id="70" presetID="12" presetClass="entr" presetSubtype="4" fill="hold" nodeType="afterEffect">
                                  <p:stCondLst>
                                    <p:cond delay="0"/>
                                  </p:stCondLst>
                                  <p:childTnLst>
                                    <p:set>
                                      <p:cBhvr>
                                        <p:cTn id="71" dur="1" fill="hold">
                                          <p:stCondLst>
                                            <p:cond delay="0"/>
                                          </p:stCondLst>
                                        </p:cTn>
                                        <p:tgtEl>
                                          <p:spTgt spid="69686"/>
                                        </p:tgtEl>
                                        <p:attrNameLst>
                                          <p:attrName>style.visibility</p:attrName>
                                        </p:attrNameLst>
                                      </p:cBhvr>
                                      <p:to>
                                        <p:strVal val="visible"/>
                                      </p:to>
                                    </p:set>
                                    <p:animEffect transition="in" filter="slide(fromBottom)">
                                      <p:cBhvr>
                                        <p:cTn id="72" dur="500"/>
                                        <p:tgtEl>
                                          <p:spTgt spid="6968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iterate type="lt">
                                    <p:tmPct val="10000"/>
                                  </p:iterate>
                                  <p:childTnLst>
                                    <p:set>
                                      <p:cBhvr>
                                        <p:cTn id="76" dur="1" fill="hold">
                                          <p:stCondLst>
                                            <p:cond delay="0"/>
                                          </p:stCondLst>
                                        </p:cTn>
                                        <p:tgtEl>
                                          <p:spTgt spid="69674"/>
                                        </p:tgtEl>
                                        <p:attrNameLst>
                                          <p:attrName>style.visibility</p:attrName>
                                        </p:attrNameLst>
                                      </p:cBhvr>
                                      <p:to>
                                        <p:strVal val="visible"/>
                                      </p:to>
                                    </p:set>
                                    <p:animEffect transition="in" filter="slide(fromBottom)">
                                      <p:cBhvr>
                                        <p:cTn id="77" dur="500"/>
                                        <p:tgtEl>
                                          <p:spTgt spid="69674"/>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fade">
                                      <p:cBhvr>
                                        <p:cTn id="82" dur="1000"/>
                                        <p:tgtEl>
                                          <p:spTgt spid="3"/>
                                        </p:tgtEl>
                                      </p:cBhvr>
                                    </p:animEffect>
                                    <p:anim calcmode="lin" valueType="num">
                                      <p:cBhvr>
                                        <p:cTn id="83" dur="1000" fill="hold"/>
                                        <p:tgtEl>
                                          <p:spTgt spid="3"/>
                                        </p:tgtEl>
                                        <p:attrNameLst>
                                          <p:attrName>ppt_x</p:attrName>
                                        </p:attrNameLst>
                                      </p:cBhvr>
                                      <p:tavLst>
                                        <p:tav tm="0">
                                          <p:val>
                                            <p:strVal val="#ppt_x"/>
                                          </p:val>
                                        </p:tav>
                                        <p:tav tm="100000">
                                          <p:val>
                                            <p:strVal val="#ppt_x"/>
                                          </p:val>
                                        </p:tav>
                                      </p:tavLst>
                                    </p:anim>
                                    <p:anim calcmode="lin" valueType="num">
                                      <p:cBhvr>
                                        <p:cTn id="8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9" grpId="0"/>
      <p:bldP spid="69652" grpId="0"/>
      <p:bldP spid="69674" grpId="0" animBg="1"/>
      <p:bldP spid="69676" grpId="0" animBg="1"/>
      <p:bldP spid="69683"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3058" name="Rectangle 2"/>
          <p:cNvSpPr>
            <a:spLocks noChangeArrowheads="1"/>
          </p:cNvSpPr>
          <p:nvPr/>
        </p:nvSpPr>
        <p:spPr bwMode="auto">
          <a:xfrm>
            <a:off x="7620000" y="2895600"/>
            <a:ext cx="3048000" cy="2819400"/>
          </a:xfrm>
          <a:prstGeom prst="rect">
            <a:avLst/>
          </a:prstGeom>
          <a:solidFill>
            <a:srgbClr val="00FFCC"/>
          </a:solidFill>
          <a:ln w="762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2771" name="Rectangle 3" descr="软木塞"/>
          <p:cNvSpPr>
            <a:spLocks noChangeArrowheads="1"/>
          </p:cNvSpPr>
          <p:nvPr/>
        </p:nvSpPr>
        <p:spPr bwMode="auto">
          <a:xfrm>
            <a:off x="1524000" y="0"/>
            <a:ext cx="9144000" cy="28194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2772" name="Rectangle 4"/>
          <p:cNvSpPr>
            <a:spLocks noChangeArrowheads="1"/>
          </p:cNvSpPr>
          <p:nvPr/>
        </p:nvSpPr>
        <p:spPr bwMode="auto">
          <a:xfrm>
            <a:off x="1676400" y="152400"/>
            <a:ext cx="8839200" cy="25146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2773" name="Text Box 5"/>
          <p:cNvSpPr txBox="1">
            <a:spLocks noChangeArrowheads="1"/>
          </p:cNvSpPr>
          <p:nvPr/>
        </p:nvSpPr>
        <p:spPr bwMode="auto">
          <a:xfrm>
            <a:off x="1828800" y="3048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例</a:t>
            </a:r>
            <a:r>
              <a:rPr lang="en-US" altLang="zh-CN">
                <a:solidFill>
                  <a:srgbClr val="FFFF00"/>
                </a:solidFill>
              </a:rPr>
              <a:t>1  </a:t>
            </a:r>
            <a:r>
              <a:rPr lang="zh-CN" altLang="en-US">
                <a:solidFill>
                  <a:srgbClr val="FFFF00"/>
                </a:solidFill>
              </a:rPr>
              <a:t>已知二维随机变量           的密度为</a:t>
            </a:r>
          </a:p>
        </p:txBody>
      </p:sp>
      <p:graphicFrame>
        <p:nvGraphicFramePr>
          <p:cNvPr id="32774" name="Object 6"/>
          <p:cNvGraphicFramePr>
            <a:graphicFrameLocks noChangeAspect="1"/>
          </p:cNvGraphicFramePr>
          <p:nvPr/>
        </p:nvGraphicFramePr>
        <p:xfrm>
          <a:off x="4965700" y="381000"/>
          <a:ext cx="838200" cy="342900"/>
        </p:xfrm>
        <a:graphic>
          <a:graphicData uri="http://schemas.openxmlformats.org/presentationml/2006/ole">
            <mc:AlternateContent xmlns:mc="http://schemas.openxmlformats.org/markup-compatibility/2006">
              <mc:Choice xmlns:v="urn:schemas-microsoft-com:vml" Requires="v">
                <p:oleObj spid="_x0000_s21626" name="公式" r:id="rId5" imgW="809553" imgH="314203" progId="Equation.3">
                  <p:embed/>
                </p:oleObj>
              </mc:Choice>
              <mc:Fallback>
                <p:oleObj name="公式" r:id="rId5" imgW="809553" imgH="314203" progId="Equation.3">
                  <p:embed/>
                  <p:pic>
                    <p:nvPicPr>
                      <p:cNvPr id="3277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3810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3429000" y="762000"/>
          <a:ext cx="4610100" cy="901700"/>
        </p:xfrm>
        <a:graphic>
          <a:graphicData uri="http://schemas.openxmlformats.org/presentationml/2006/ole">
            <mc:AlternateContent xmlns:mc="http://schemas.openxmlformats.org/markup-compatibility/2006">
              <mc:Choice xmlns:v="urn:schemas-microsoft-com:vml" Requires="v">
                <p:oleObj spid="_x0000_s21627" name="公式" r:id="rId7" imgW="4581436" imgH="876204" progId="Equation.3">
                  <p:embed/>
                </p:oleObj>
              </mc:Choice>
              <mc:Fallback>
                <p:oleObj name="公式" r:id="rId7" imgW="4581436" imgH="876204" progId="Equation.3">
                  <p:embed/>
                  <p:pic>
                    <p:nvPicPr>
                      <p:cNvPr id="3277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762000"/>
                        <a:ext cx="4610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Text Box 8"/>
          <p:cNvSpPr txBox="1">
            <a:spLocks noChangeArrowheads="1"/>
          </p:cNvSpPr>
          <p:nvPr/>
        </p:nvSpPr>
        <p:spPr bwMode="auto">
          <a:xfrm>
            <a:off x="2438400" y="1676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试确定 </a:t>
            </a:r>
            <a:r>
              <a:rPr lang="en-US" altLang="zh-CN" i="1">
                <a:solidFill>
                  <a:srgbClr val="FFFF00"/>
                </a:solidFill>
              </a:rPr>
              <a:t>k </a:t>
            </a:r>
            <a:r>
              <a:rPr lang="zh-CN" altLang="en-US">
                <a:solidFill>
                  <a:srgbClr val="FFFF00"/>
                </a:solidFill>
              </a:rPr>
              <a:t>的值，并求           落在区域</a:t>
            </a:r>
            <a:r>
              <a:rPr lang="en-US" altLang="zh-CN" i="1">
                <a:solidFill>
                  <a:srgbClr val="FFFF00"/>
                </a:solidFill>
              </a:rPr>
              <a:t>D</a:t>
            </a:r>
            <a:r>
              <a:rPr lang="zh-CN" altLang="en-US">
                <a:solidFill>
                  <a:srgbClr val="FFFF00"/>
                </a:solidFill>
              </a:rPr>
              <a:t>的概率。其中</a:t>
            </a:r>
          </a:p>
        </p:txBody>
      </p:sp>
      <p:graphicFrame>
        <p:nvGraphicFramePr>
          <p:cNvPr id="32777" name="Object 9"/>
          <p:cNvGraphicFramePr>
            <a:graphicFrameLocks noChangeAspect="1"/>
          </p:cNvGraphicFramePr>
          <p:nvPr/>
        </p:nvGraphicFramePr>
        <p:xfrm>
          <a:off x="5270500" y="1752600"/>
          <a:ext cx="838200" cy="342900"/>
        </p:xfrm>
        <a:graphic>
          <a:graphicData uri="http://schemas.openxmlformats.org/presentationml/2006/ole">
            <mc:AlternateContent xmlns:mc="http://schemas.openxmlformats.org/markup-compatibility/2006">
              <mc:Choice xmlns:v="urn:schemas-microsoft-com:vml" Requires="v">
                <p:oleObj spid="_x0000_s21628" name="公式" r:id="rId9" imgW="809553" imgH="314203" progId="Equation.3">
                  <p:embed/>
                </p:oleObj>
              </mc:Choice>
              <mc:Fallback>
                <p:oleObj name="公式" r:id="rId9" imgW="809553" imgH="314203" progId="Equation.3">
                  <p:embed/>
                  <p:pic>
                    <p:nvPicPr>
                      <p:cNvPr id="3277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0500" y="17526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3403600" y="2146300"/>
          <a:ext cx="4381500" cy="406400"/>
        </p:xfrm>
        <a:graphic>
          <a:graphicData uri="http://schemas.openxmlformats.org/presentationml/2006/ole">
            <mc:AlternateContent xmlns:mc="http://schemas.openxmlformats.org/markup-compatibility/2006">
              <mc:Choice xmlns:v="urn:schemas-microsoft-com:vml" Requires="v">
                <p:oleObj spid="_x0000_s21629" name="公式" r:id="rId11" imgW="4352797" imgH="380876" progId="Equation.3">
                  <p:embed/>
                </p:oleObj>
              </mc:Choice>
              <mc:Fallback>
                <p:oleObj name="公式" r:id="rId11" imgW="4352797" imgH="380876" progId="Equation.3">
                  <p:embed/>
                  <p:pic>
                    <p:nvPicPr>
                      <p:cNvPr id="3277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3600" y="2146300"/>
                        <a:ext cx="4381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3067" name="Text Box 11"/>
          <p:cNvSpPr txBox="1">
            <a:spLocks noChangeArrowheads="1"/>
          </p:cNvSpPr>
          <p:nvPr/>
        </p:nvSpPr>
        <p:spPr bwMode="auto">
          <a:xfrm>
            <a:off x="1981200" y="2971800"/>
            <a:ext cx="592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解</a:t>
            </a:r>
            <a:r>
              <a:rPr lang="en-US" altLang="zh-CN"/>
              <a:t>:</a:t>
            </a:r>
          </a:p>
        </p:txBody>
      </p:sp>
      <p:sp>
        <p:nvSpPr>
          <p:cNvPr id="813068" name="Text Box 12"/>
          <p:cNvSpPr txBox="1">
            <a:spLocks noChangeArrowheads="1"/>
          </p:cNvSpPr>
          <p:nvPr/>
        </p:nvSpPr>
        <p:spPr bwMode="auto">
          <a:xfrm>
            <a:off x="1981200" y="35052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由密度函数的性质</a:t>
            </a:r>
          </a:p>
        </p:txBody>
      </p:sp>
      <p:graphicFrame>
        <p:nvGraphicFramePr>
          <p:cNvPr id="813069" name="Object 13"/>
          <p:cNvGraphicFramePr>
            <a:graphicFrameLocks noChangeAspect="1"/>
          </p:cNvGraphicFramePr>
          <p:nvPr/>
        </p:nvGraphicFramePr>
        <p:xfrm>
          <a:off x="4572000" y="3429000"/>
          <a:ext cx="2832100" cy="546100"/>
        </p:xfrm>
        <a:graphic>
          <a:graphicData uri="http://schemas.openxmlformats.org/presentationml/2006/ole">
            <mc:AlternateContent xmlns:mc="http://schemas.openxmlformats.org/markup-compatibility/2006">
              <mc:Choice xmlns:v="urn:schemas-microsoft-com:vml" Requires="v">
                <p:oleObj spid="_x0000_s21630" name="公式" r:id="rId13" imgW="2832100" imgH="546100" progId="Equation.3">
                  <p:embed/>
                </p:oleObj>
              </mc:Choice>
              <mc:Fallback>
                <p:oleObj name="公式" r:id="rId13" imgW="2832100" imgH="546100" progId="Equation.3">
                  <p:embed/>
                  <p:pic>
                    <p:nvPicPr>
                      <p:cNvPr id="813069"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3429000"/>
                        <a:ext cx="2832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3070" name="Text Box 14"/>
          <p:cNvSpPr txBox="1">
            <a:spLocks noChangeArrowheads="1"/>
          </p:cNvSpPr>
          <p:nvPr/>
        </p:nvSpPr>
        <p:spPr bwMode="auto">
          <a:xfrm>
            <a:off x="1981200" y="41910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又</a:t>
            </a:r>
          </a:p>
        </p:txBody>
      </p:sp>
      <p:graphicFrame>
        <p:nvGraphicFramePr>
          <p:cNvPr id="813071" name="Object 15"/>
          <p:cNvGraphicFramePr>
            <a:graphicFrameLocks noChangeAspect="1"/>
          </p:cNvGraphicFramePr>
          <p:nvPr/>
        </p:nvGraphicFramePr>
        <p:xfrm>
          <a:off x="2514600" y="4191000"/>
          <a:ext cx="2641600" cy="546100"/>
        </p:xfrm>
        <a:graphic>
          <a:graphicData uri="http://schemas.openxmlformats.org/presentationml/2006/ole">
            <mc:AlternateContent xmlns:mc="http://schemas.openxmlformats.org/markup-compatibility/2006">
              <mc:Choice xmlns:v="urn:schemas-microsoft-com:vml" Requires="v">
                <p:oleObj spid="_x0000_s21631" name="公式" r:id="rId15" imgW="2641600" imgH="546100" progId="Equation.3">
                  <p:embed/>
                </p:oleObj>
              </mc:Choice>
              <mc:Fallback>
                <p:oleObj name="公式" r:id="rId15" imgW="2641600" imgH="546100" progId="Equation.3">
                  <p:embed/>
                  <p:pic>
                    <p:nvPicPr>
                      <p:cNvPr id="81307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14600" y="4191000"/>
                        <a:ext cx="2641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3072" name="Object 16"/>
          <p:cNvGraphicFramePr>
            <a:graphicFrameLocks noChangeAspect="1"/>
          </p:cNvGraphicFramePr>
          <p:nvPr/>
        </p:nvGraphicFramePr>
        <p:xfrm>
          <a:off x="5257800" y="4191000"/>
          <a:ext cx="1346200" cy="647700"/>
        </p:xfrm>
        <a:graphic>
          <a:graphicData uri="http://schemas.openxmlformats.org/presentationml/2006/ole">
            <mc:AlternateContent xmlns:mc="http://schemas.openxmlformats.org/markup-compatibility/2006">
              <mc:Choice xmlns:v="urn:schemas-microsoft-com:vml" Requires="v">
                <p:oleObj spid="_x0000_s21632" name="公式" r:id="rId17" imgW="1346200" imgH="647700" progId="Equation.3">
                  <p:embed/>
                </p:oleObj>
              </mc:Choice>
              <mc:Fallback>
                <p:oleObj name="公式" r:id="rId17" imgW="1346200" imgH="647700" progId="Equation.3">
                  <p:embed/>
                  <p:pic>
                    <p:nvPicPr>
                      <p:cNvPr id="813072"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4191000"/>
                        <a:ext cx="1346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3073" name="Group 17"/>
          <p:cNvGrpSpPr>
            <a:grpSpLocks/>
          </p:cNvGrpSpPr>
          <p:nvPr/>
        </p:nvGrpSpPr>
        <p:grpSpPr bwMode="auto">
          <a:xfrm>
            <a:off x="2590800" y="2971800"/>
            <a:ext cx="4546600" cy="457200"/>
            <a:chOff x="672" y="1872"/>
            <a:chExt cx="2864" cy="288"/>
          </a:xfrm>
        </p:grpSpPr>
        <p:graphicFrame>
          <p:nvGraphicFramePr>
            <p:cNvPr id="32807" name="Object 18"/>
            <p:cNvGraphicFramePr>
              <a:graphicFrameLocks noChangeAspect="1"/>
            </p:cNvGraphicFramePr>
            <p:nvPr/>
          </p:nvGraphicFramePr>
          <p:xfrm>
            <a:off x="960" y="1872"/>
            <a:ext cx="2576" cy="272"/>
          </p:xfrm>
          <a:graphic>
            <a:graphicData uri="http://schemas.openxmlformats.org/presentationml/2006/ole">
              <mc:AlternateContent xmlns:mc="http://schemas.openxmlformats.org/markup-compatibility/2006">
                <mc:Choice xmlns:v="urn:schemas-microsoft-com:vml" Requires="v">
                  <p:oleObj spid="_x0000_s21633" name="公式" r:id="rId19" imgW="4089400" imgH="431800" progId="Equation.3">
                    <p:embed/>
                  </p:oleObj>
                </mc:Choice>
                <mc:Fallback>
                  <p:oleObj name="公式" r:id="rId19" imgW="4089400" imgH="431800" progId="Equation.3">
                    <p:embed/>
                    <p:pic>
                      <p:nvPicPr>
                        <p:cNvPr id="32807"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0" y="1872"/>
                          <a:ext cx="257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8" name="Text Box 19"/>
            <p:cNvSpPr txBox="1">
              <a:spLocks noChangeArrowheads="1"/>
            </p:cNvSpPr>
            <p:nvPr/>
          </p:nvSpPr>
          <p:spPr bwMode="auto">
            <a:xfrm>
              <a:off x="672" y="1872"/>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记</a:t>
              </a:r>
            </a:p>
          </p:txBody>
        </p:sp>
      </p:grpSp>
      <p:graphicFrame>
        <p:nvGraphicFramePr>
          <p:cNvPr id="813076" name="Object 20"/>
          <p:cNvGraphicFramePr>
            <a:graphicFrameLocks noChangeAspect="1"/>
          </p:cNvGraphicFramePr>
          <p:nvPr/>
        </p:nvGraphicFramePr>
        <p:xfrm>
          <a:off x="2565400" y="5029200"/>
          <a:ext cx="2033588" cy="546100"/>
        </p:xfrm>
        <a:graphic>
          <a:graphicData uri="http://schemas.openxmlformats.org/presentationml/2006/ole">
            <mc:AlternateContent xmlns:mc="http://schemas.openxmlformats.org/markup-compatibility/2006">
              <mc:Choice xmlns:v="urn:schemas-microsoft-com:vml" Requires="v">
                <p:oleObj spid="_x0000_s21634" name="公式" r:id="rId21" imgW="1981200" imgH="546100" progId="Equation.3">
                  <p:embed/>
                </p:oleObj>
              </mc:Choice>
              <mc:Fallback>
                <p:oleObj name="公式" r:id="rId21" imgW="1981200" imgH="546100" progId="Equation.3">
                  <p:embed/>
                  <p:pic>
                    <p:nvPicPr>
                      <p:cNvPr id="813076"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65400" y="5029200"/>
                        <a:ext cx="20335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3077" name="Object 21"/>
          <p:cNvGraphicFramePr>
            <a:graphicFrameLocks noChangeAspect="1"/>
          </p:cNvGraphicFramePr>
          <p:nvPr/>
        </p:nvGraphicFramePr>
        <p:xfrm>
          <a:off x="4572000" y="4953000"/>
          <a:ext cx="2152650" cy="711200"/>
        </p:xfrm>
        <a:graphic>
          <a:graphicData uri="http://schemas.openxmlformats.org/presentationml/2006/ole">
            <mc:AlternateContent xmlns:mc="http://schemas.openxmlformats.org/markup-compatibility/2006">
              <mc:Choice xmlns:v="urn:schemas-microsoft-com:vml" Requires="v">
                <p:oleObj spid="_x0000_s21635" name="公式" r:id="rId23" imgW="2082800" imgH="711200" progId="Equation.3">
                  <p:embed/>
                </p:oleObj>
              </mc:Choice>
              <mc:Fallback>
                <p:oleObj name="公式" r:id="rId23" imgW="2082800" imgH="711200" progId="Equation.3">
                  <p:embed/>
                  <p:pic>
                    <p:nvPicPr>
                      <p:cNvPr id="813077"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4953000"/>
                        <a:ext cx="21526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3078" name="Object 22"/>
          <p:cNvGraphicFramePr>
            <a:graphicFrameLocks noChangeAspect="1"/>
          </p:cNvGraphicFramePr>
          <p:nvPr/>
        </p:nvGraphicFramePr>
        <p:xfrm>
          <a:off x="2590800" y="5791200"/>
          <a:ext cx="2082800" cy="711200"/>
        </p:xfrm>
        <a:graphic>
          <a:graphicData uri="http://schemas.openxmlformats.org/presentationml/2006/ole">
            <mc:AlternateContent xmlns:mc="http://schemas.openxmlformats.org/markup-compatibility/2006">
              <mc:Choice xmlns:v="urn:schemas-microsoft-com:vml" Requires="v">
                <p:oleObj spid="_x0000_s21636" name="公式" r:id="rId25" imgW="2082800" imgH="711200" progId="Equation.3">
                  <p:embed/>
                </p:oleObj>
              </mc:Choice>
              <mc:Fallback>
                <p:oleObj name="公式" r:id="rId25" imgW="2082800" imgH="711200" progId="Equation.3">
                  <p:embed/>
                  <p:pic>
                    <p:nvPicPr>
                      <p:cNvPr id="813078"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90800" y="5791200"/>
                        <a:ext cx="20828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3079" name="Object 23"/>
          <p:cNvGraphicFramePr>
            <a:graphicFrameLocks noChangeAspect="1"/>
          </p:cNvGraphicFramePr>
          <p:nvPr/>
        </p:nvGraphicFramePr>
        <p:xfrm>
          <a:off x="7162800" y="5791200"/>
          <a:ext cx="482600" cy="723900"/>
        </p:xfrm>
        <a:graphic>
          <a:graphicData uri="http://schemas.openxmlformats.org/presentationml/2006/ole">
            <mc:AlternateContent xmlns:mc="http://schemas.openxmlformats.org/markup-compatibility/2006">
              <mc:Choice xmlns:v="urn:schemas-microsoft-com:vml" Requires="v">
                <p:oleObj spid="_x0000_s21637" name="公式" r:id="rId27" imgW="482391" imgH="723586" progId="Equation.3">
                  <p:embed/>
                </p:oleObj>
              </mc:Choice>
              <mc:Fallback>
                <p:oleObj name="公式" r:id="rId27" imgW="482391" imgH="723586" progId="Equation.3">
                  <p:embed/>
                  <p:pic>
                    <p:nvPicPr>
                      <p:cNvPr id="813079"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62800" y="5791200"/>
                        <a:ext cx="482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3080" name="Group 24"/>
          <p:cNvGrpSpPr>
            <a:grpSpLocks/>
          </p:cNvGrpSpPr>
          <p:nvPr/>
        </p:nvGrpSpPr>
        <p:grpSpPr bwMode="auto">
          <a:xfrm>
            <a:off x="8153400" y="5867400"/>
            <a:ext cx="1600200" cy="457200"/>
            <a:chOff x="4176" y="3696"/>
            <a:chExt cx="952" cy="288"/>
          </a:xfrm>
        </p:grpSpPr>
        <p:sp>
          <p:nvSpPr>
            <p:cNvPr id="32805" name="Text Box 25"/>
            <p:cNvSpPr txBox="1">
              <a:spLocks noChangeArrowheads="1"/>
            </p:cNvSpPr>
            <p:nvPr/>
          </p:nvSpPr>
          <p:spPr bwMode="auto">
            <a:xfrm>
              <a:off x="4176" y="3696"/>
              <a:ext cx="4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从而</a:t>
              </a:r>
            </a:p>
          </p:txBody>
        </p:sp>
        <p:graphicFrame>
          <p:nvGraphicFramePr>
            <p:cNvPr id="32806" name="Object 26"/>
            <p:cNvGraphicFramePr>
              <a:graphicFrameLocks noChangeAspect="1"/>
            </p:cNvGraphicFramePr>
            <p:nvPr/>
          </p:nvGraphicFramePr>
          <p:xfrm>
            <a:off x="4656" y="3792"/>
            <a:ext cx="472" cy="176"/>
          </p:xfrm>
          <a:graphic>
            <a:graphicData uri="http://schemas.openxmlformats.org/presentationml/2006/ole">
              <mc:AlternateContent xmlns:mc="http://schemas.openxmlformats.org/markup-compatibility/2006">
                <mc:Choice xmlns:v="urn:schemas-microsoft-com:vml" Requires="v">
                  <p:oleObj spid="_x0000_s21638" name="公式" r:id="rId29" imgW="749300" imgH="279400" progId="Equation.3">
                    <p:embed/>
                  </p:oleObj>
                </mc:Choice>
                <mc:Fallback>
                  <p:oleObj name="公式" r:id="rId29" imgW="749300" imgH="279400" progId="Equation.3">
                    <p:embed/>
                    <p:pic>
                      <p:nvPicPr>
                        <p:cNvPr id="32806"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56" y="3792"/>
                          <a:ext cx="47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3083" name="Object 27"/>
          <p:cNvGraphicFramePr>
            <a:graphicFrameLocks noChangeAspect="1"/>
          </p:cNvGraphicFramePr>
          <p:nvPr/>
        </p:nvGraphicFramePr>
        <p:xfrm>
          <a:off x="4724400" y="5791200"/>
          <a:ext cx="2311400" cy="723900"/>
        </p:xfrm>
        <a:graphic>
          <a:graphicData uri="http://schemas.openxmlformats.org/presentationml/2006/ole">
            <mc:AlternateContent xmlns:mc="http://schemas.openxmlformats.org/markup-compatibility/2006">
              <mc:Choice xmlns:v="urn:schemas-microsoft-com:vml" Requires="v">
                <p:oleObj spid="_x0000_s21639" name="公式" r:id="rId31" imgW="2311400" imgH="723900" progId="Equation.3">
                  <p:embed/>
                </p:oleObj>
              </mc:Choice>
              <mc:Fallback>
                <p:oleObj name="公式" r:id="rId31" imgW="2311400" imgH="723900" progId="Equation.3">
                  <p:embed/>
                  <p:pic>
                    <p:nvPicPr>
                      <p:cNvPr id="813083" name="Object 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24400" y="5791200"/>
                        <a:ext cx="2311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3084" name="Line 28"/>
          <p:cNvSpPr>
            <a:spLocks noChangeShapeType="1"/>
          </p:cNvSpPr>
          <p:nvPr/>
        </p:nvSpPr>
        <p:spPr bwMode="auto">
          <a:xfrm>
            <a:off x="8077201" y="3810000"/>
            <a:ext cx="1655763"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3085" name="Line 29"/>
          <p:cNvSpPr>
            <a:spLocks noChangeShapeType="1"/>
          </p:cNvSpPr>
          <p:nvPr/>
        </p:nvSpPr>
        <p:spPr bwMode="auto">
          <a:xfrm>
            <a:off x="9753600" y="3810000"/>
            <a:ext cx="0" cy="1512888"/>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3086" name="Freeform 30"/>
          <p:cNvSpPr>
            <a:spLocks/>
          </p:cNvSpPr>
          <p:nvPr/>
        </p:nvSpPr>
        <p:spPr bwMode="auto">
          <a:xfrm>
            <a:off x="8077200" y="3276601"/>
            <a:ext cx="1828800" cy="2028825"/>
          </a:xfrm>
          <a:custGeom>
            <a:avLst/>
            <a:gdLst>
              <a:gd name="T0" fmla="*/ 0 w 1088"/>
              <a:gd name="T1" fmla="*/ 1180 h 1180"/>
              <a:gd name="T2" fmla="*/ 726 w 1088"/>
              <a:gd name="T3" fmla="*/ 862 h 1180"/>
              <a:gd name="T4" fmla="*/ 1088 w 1088"/>
              <a:gd name="T5" fmla="*/ 0 h 1180"/>
            </a:gdLst>
            <a:ahLst/>
            <a:cxnLst>
              <a:cxn ang="0">
                <a:pos x="T0" y="T1"/>
              </a:cxn>
              <a:cxn ang="0">
                <a:pos x="T2" y="T3"/>
              </a:cxn>
              <a:cxn ang="0">
                <a:pos x="T4" y="T5"/>
              </a:cxn>
            </a:cxnLst>
            <a:rect l="0" t="0" r="r" b="b"/>
            <a:pathLst>
              <a:path w="1088" h="1180">
                <a:moveTo>
                  <a:pt x="0" y="1180"/>
                </a:moveTo>
                <a:cubicBezTo>
                  <a:pt x="272" y="1119"/>
                  <a:pt x="545" y="1059"/>
                  <a:pt x="726" y="862"/>
                </a:cubicBezTo>
                <a:cubicBezTo>
                  <a:pt x="907" y="665"/>
                  <a:pt x="997" y="332"/>
                  <a:pt x="1088" y="0"/>
                </a:cubicBezTo>
              </a:path>
            </a:pathLst>
          </a:custGeom>
          <a:noFill/>
          <a:ln w="28575"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nvGrpSpPr>
          <p:cNvPr id="813087" name="Group 31"/>
          <p:cNvGrpSpPr>
            <a:grpSpLocks/>
          </p:cNvGrpSpPr>
          <p:nvPr/>
        </p:nvGrpSpPr>
        <p:grpSpPr bwMode="auto">
          <a:xfrm>
            <a:off x="7696201" y="3200401"/>
            <a:ext cx="2632075" cy="2498725"/>
            <a:chOff x="3936" y="2016"/>
            <a:chExt cx="1658" cy="1574"/>
          </a:xfrm>
        </p:grpSpPr>
        <p:sp>
          <p:nvSpPr>
            <p:cNvPr id="813088" name="Line 32"/>
            <p:cNvSpPr>
              <a:spLocks noChangeShapeType="1"/>
            </p:cNvSpPr>
            <p:nvPr/>
          </p:nvSpPr>
          <p:spPr bwMode="auto">
            <a:xfrm>
              <a:off x="4163" y="3332"/>
              <a:ext cx="1411" cy="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3089" name="Line 33"/>
            <p:cNvSpPr>
              <a:spLocks noChangeShapeType="1"/>
            </p:cNvSpPr>
            <p:nvPr/>
          </p:nvSpPr>
          <p:spPr bwMode="auto">
            <a:xfrm flipV="1">
              <a:off x="4163" y="2107"/>
              <a:ext cx="0" cy="12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2802" name="Text Box 34"/>
            <p:cNvSpPr txBox="1">
              <a:spLocks noChangeArrowheads="1"/>
            </p:cNvSpPr>
            <p:nvPr/>
          </p:nvSpPr>
          <p:spPr bwMode="auto">
            <a:xfrm>
              <a:off x="5382" y="33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p>
          </p:txBody>
        </p:sp>
        <p:sp>
          <p:nvSpPr>
            <p:cNvPr id="32803" name="Text Box 35"/>
            <p:cNvSpPr txBox="1">
              <a:spLocks noChangeArrowheads="1"/>
            </p:cNvSpPr>
            <p:nvPr/>
          </p:nvSpPr>
          <p:spPr bwMode="auto">
            <a:xfrm>
              <a:off x="3936" y="2016"/>
              <a:ext cx="1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p>
          </p:txBody>
        </p:sp>
        <p:sp>
          <p:nvSpPr>
            <p:cNvPr id="32804" name="Text Box 36"/>
            <p:cNvSpPr txBox="1">
              <a:spLocks noChangeArrowheads="1"/>
            </p:cNvSpPr>
            <p:nvPr/>
          </p:nvSpPr>
          <p:spPr bwMode="auto">
            <a:xfrm>
              <a:off x="3936" y="315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O</a:t>
              </a:r>
            </a:p>
          </p:txBody>
        </p:sp>
      </p:grpSp>
      <p:sp>
        <p:nvSpPr>
          <p:cNvPr id="813093" name="Text Box 37"/>
          <p:cNvSpPr txBox="1">
            <a:spLocks noChangeArrowheads="1"/>
          </p:cNvSpPr>
          <p:nvPr/>
        </p:nvSpPr>
        <p:spPr bwMode="auto">
          <a:xfrm>
            <a:off x="9601200" y="5257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813094" name="Text Box 38"/>
          <p:cNvSpPr txBox="1">
            <a:spLocks noChangeArrowheads="1"/>
          </p:cNvSpPr>
          <p:nvPr/>
        </p:nvSpPr>
        <p:spPr bwMode="auto">
          <a:xfrm>
            <a:off x="7696200" y="3581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813095" name="Text Box 39"/>
          <p:cNvSpPr txBox="1">
            <a:spLocks noChangeArrowheads="1"/>
          </p:cNvSpPr>
          <p:nvPr/>
        </p:nvSpPr>
        <p:spPr bwMode="auto">
          <a:xfrm>
            <a:off x="8534400" y="4038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solidFill>
                  <a:srgbClr val="3366FF"/>
                </a:solidFill>
              </a:rPr>
              <a:t>R</a:t>
            </a:r>
          </a:p>
        </p:txBody>
      </p:sp>
      <p:graphicFrame>
        <p:nvGraphicFramePr>
          <p:cNvPr id="813096" name="Object 40"/>
          <p:cNvGraphicFramePr>
            <a:graphicFrameLocks noChangeAspect="1"/>
          </p:cNvGraphicFramePr>
          <p:nvPr/>
        </p:nvGraphicFramePr>
        <p:xfrm>
          <a:off x="8686800" y="4876800"/>
          <a:ext cx="850900" cy="431800"/>
        </p:xfrm>
        <a:graphic>
          <a:graphicData uri="http://schemas.openxmlformats.org/presentationml/2006/ole">
            <mc:AlternateContent xmlns:mc="http://schemas.openxmlformats.org/markup-compatibility/2006">
              <mc:Choice xmlns:v="urn:schemas-microsoft-com:vml" Requires="v">
                <p:oleObj spid="_x0000_s21640" name="公式" r:id="rId33" imgW="850531" imgH="431613" progId="Equation.3">
                  <p:embed/>
                </p:oleObj>
              </mc:Choice>
              <mc:Fallback>
                <p:oleObj name="公式" r:id="rId33" imgW="850531" imgH="431613" progId="Equation.3">
                  <p:embed/>
                  <p:pic>
                    <p:nvPicPr>
                      <p:cNvPr id="813096" name="Object 4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686800" y="4876800"/>
                        <a:ext cx="850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6302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13067"/>
                                        </p:tgtEl>
                                        <p:attrNameLst>
                                          <p:attrName>style.visibility</p:attrName>
                                        </p:attrNameLst>
                                      </p:cBhvr>
                                      <p:to>
                                        <p:strVal val="visible"/>
                                      </p:to>
                                    </p:set>
                                    <p:animEffect transition="in" filter="fade">
                                      <p:cBhvr>
                                        <p:cTn id="7" dur="2000"/>
                                        <p:tgtEl>
                                          <p:spTgt spid="813067"/>
                                        </p:tgtEl>
                                      </p:cBhvr>
                                    </p:animEffect>
                                    <p:anim calcmode="lin" valueType="num">
                                      <p:cBhvr>
                                        <p:cTn id="8" dur="2000" fill="hold"/>
                                        <p:tgtEl>
                                          <p:spTgt spid="813067"/>
                                        </p:tgtEl>
                                        <p:attrNameLst>
                                          <p:attrName>style.rotation</p:attrName>
                                        </p:attrNameLst>
                                      </p:cBhvr>
                                      <p:tavLst>
                                        <p:tav tm="0">
                                          <p:val>
                                            <p:fltVal val="720"/>
                                          </p:val>
                                        </p:tav>
                                        <p:tav tm="100000">
                                          <p:val>
                                            <p:fltVal val="0"/>
                                          </p:val>
                                        </p:tav>
                                      </p:tavLst>
                                    </p:anim>
                                    <p:anim calcmode="lin" valueType="num">
                                      <p:cBhvr>
                                        <p:cTn id="9" dur="2000" fill="hold"/>
                                        <p:tgtEl>
                                          <p:spTgt spid="813067"/>
                                        </p:tgtEl>
                                        <p:attrNameLst>
                                          <p:attrName>ppt_h</p:attrName>
                                        </p:attrNameLst>
                                      </p:cBhvr>
                                      <p:tavLst>
                                        <p:tav tm="0">
                                          <p:val>
                                            <p:fltVal val="0"/>
                                          </p:val>
                                        </p:tav>
                                        <p:tav tm="100000">
                                          <p:val>
                                            <p:strVal val="#ppt_h"/>
                                          </p:val>
                                        </p:tav>
                                      </p:tavLst>
                                    </p:anim>
                                    <p:anim calcmode="lin" valueType="num">
                                      <p:cBhvr>
                                        <p:cTn id="10" dur="2000" fill="hold"/>
                                        <p:tgtEl>
                                          <p:spTgt spid="813067"/>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813073"/>
                                        </p:tgtEl>
                                        <p:attrNameLst>
                                          <p:attrName>style.visibility</p:attrName>
                                        </p:attrNameLst>
                                      </p:cBhvr>
                                      <p:to>
                                        <p:strVal val="visible"/>
                                      </p:to>
                                    </p:set>
                                    <p:anim calcmode="lin" valueType="num">
                                      <p:cBhvr>
                                        <p:cTn id="15" dur="500" fill="hold"/>
                                        <p:tgtEl>
                                          <p:spTgt spid="813073"/>
                                        </p:tgtEl>
                                        <p:attrNameLst>
                                          <p:attrName>ppt_w</p:attrName>
                                        </p:attrNameLst>
                                      </p:cBhvr>
                                      <p:tavLst>
                                        <p:tav tm="0">
                                          <p:val>
                                            <p:fltVal val="0"/>
                                          </p:val>
                                        </p:tav>
                                        <p:tav tm="100000">
                                          <p:val>
                                            <p:strVal val="#ppt_w"/>
                                          </p:val>
                                        </p:tav>
                                      </p:tavLst>
                                    </p:anim>
                                    <p:anim calcmode="lin" valueType="num">
                                      <p:cBhvr>
                                        <p:cTn id="16" dur="500" fill="hold"/>
                                        <p:tgtEl>
                                          <p:spTgt spid="81307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13058"/>
                                        </p:tgtEl>
                                        <p:attrNameLst>
                                          <p:attrName>style.visibility</p:attrName>
                                        </p:attrNameLst>
                                      </p:cBhvr>
                                      <p:to>
                                        <p:strVal val="visible"/>
                                      </p:to>
                                    </p:set>
                                    <p:animEffect transition="in" filter="dissolve">
                                      <p:cBhvr>
                                        <p:cTn id="21" dur="500"/>
                                        <p:tgtEl>
                                          <p:spTgt spid="8130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813087"/>
                                        </p:tgtEl>
                                        <p:attrNameLst>
                                          <p:attrName>style.visibility</p:attrName>
                                        </p:attrNameLst>
                                      </p:cBhvr>
                                      <p:to>
                                        <p:strVal val="visible"/>
                                      </p:to>
                                    </p:set>
                                    <p:animEffect transition="in" filter="checkerboard(across)">
                                      <p:cBhvr>
                                        <p:cTn id="26" dur="500"/>
                                        <p:tgtEl>
                                          <p:spTgt spid="8130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13086"/>
                                        </p:tgtEl>
                                        <p:attrNameLst>
                                          <p:attrName>style.visibility</p:attrName>
                                        </p:attrNameLst>
                                      </p:cBhvr>
                                      <p:to>
                                        <p:strVal val="visible"/>
                                      </p:to>
                                    </p:set>
                                    <p:animEffect transition="in" filter="wipe(down)">
                                      <p:cBhvr>
                                        <p:cTn id="31" dur="500"/>
                                        <p:tgtEl>
                                          <p:spTgt spid="813086"/>
                                        </p:tgtEl>
                                      </p:cBhvr>
                                    </p:animEffect>
                                  </p:childTnLst>
                                </p:cTn>
                              </p:par>
                            </p:childTnLst>
                          </p:cTn>
                        </p:par>
                        <p:par>
                          <p:cTn id="32" fill="hold" nodeType="afterGroup">
                            <p:stCondLst>
                              <p:cond delay="500"/>
                            </p:stCondLst>
                            <p:childTnLst>
                              <p:par>
                                <p:cTn id="33" presetID="23" presetClass="entr" presetSubtype="16" fill="hold" nodeType="afterEffect">
                                  <p:stCondLst>
                                    <p:cond delay="0"/>
                                  </p:stCondLst>
                                  <p:childTnLst>
                                    <p:set>
                                      <p:cBhvr>
                                        <p:cTn id="34" dur="1" fill="hold">
                                          <p:stCondLst>
                                            <p:cond delay="0"/>
                                          </p:stCondLst>
                                        </p:cTn>
                                        <p:tgtEl>
                                          <p:spTgt spid="813096"/>
                                        </p:tgtEl>
                                        <p:attrNameLst>
                                          <p:attrName>style.visibility</p:attrName>
                                        </p:attrNameLst>
                                      </p:cBhvr>
                                      <p:to>
                                        <p:strVal val="visible"/>
                                      </p:to>
                                    </p:set>
                                    <p:anim calcmode="lin" valueType="num">
                                      <p:cBhvr>
                                        <p:cTn id="35" dur="500" fill="hold"/>
                                        <p:tgtEl>
                                          <p:spTgt spid="813096"/>
                                        </p:tgtEl>
                                        <p:attrNameLst>
                                          <p:attrName>ppt_w</p:attrName>
                                        </p:attrNameLst>
                                      </p:cBhvr>
                                      <p:tavLst>
                                        <p:tav tm="0">
                                          <p:val>
                                            <p:fltVal val="0"/>
                                          </p:val>
                                        </p:tav>
                                        <p:tav tm="100000">
                                          <p:val>
                                            <p:strVal val="#ppt_w"/>
                                          </p:val>
                                        </p:tav>
                                      </p:tavLst>
                                    </p:anim>
                                    <p:anim calcmode="lin" valueType="num">
                                      <p:cBhvr>
                                        <p:cTn id="36" dur="500" fill="hold"/>
                                        <p:tgtEl>
                                          <p:spTgt spid="813096"/>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813085"/>
                                        </p:tgtEl>
                                        <p:attrNameLst>
                                          <p:attrName>style.visibility</p:attrName>
                                        </p:attrNameLst>
                                      </p:cBhvr>
                                      <p:to>
                                        <p:strVal val="visible"/>
                                      </p:to>
                                    </p:set>
                                    <p:animEffect transition="in" filter="wipe(up)">
                                      <p:cBhvr>
                                        <p:cTn id="40" dur="500"/>
                                        <p:tgtEl>
                                          <p:spTgt spid="813085"/>
                                        </p:tgtEl>
                                      </p:cBhvr>
                                    </p:animEffect>
                                  </p:childTnLst>
                                </p:cTn>
                              </p:par>
                            </p:childTnLst>
                          </p:cTn>
                        </p:par>
                        <p:par>
                          <p:cTn id="41" fill="hold" nodeType="afterGroup">
                            <p:stCondLst>
                              <p:cond delay="1500"/>
                            </p:stCondLst>
                            <p:childTnLst>
                              <p:par>
                                <p:cTn id="42" presetID="23" presetClass="entr" presetSubtype="16" fill="hold" grpId="0" nodeType="afterEffect">
                                  <p:stCondLst>
                                    <p:cond delay="0"/>
                                  </p:stCondLst>
                                  <p:childTnLst>
                                    <p:set>
                                      <p:cBhvr>
                                        <p:cTn id="43" dur="1" fill="hold">
                                          <p:stCondLst>
                                            <p:cond delay="0"/>
                                          </p:stCondLst>
                                        </p:cTn>
                                        <p:tgtEl>
                                          <p:spTgt spid="813093"/>
                                        </p:tgtEl>
                                        <p:attrNameLst>
                                          <p:attrName>style.visibility</p:attrName>
                                        </p:attrNameLst>
                                      </p:cBhvr>
                                      <p:to>
                                        <p:strVal val="visible"/>
                                      </p:to>
                                    </p:set>
                                    <p:anim calcmode="lin" valueType="num">
                                      <p:cBhvr>
                                        <p:cTn id="44" dur="500" fill="hold"/>
                                        <p:tgtEl>
                                          <p:spTgt spid="813093"/>
                                        </p:tgtEl>
                                        <p:attrNameLst>
                                          <p:attrName>ppt_w</p:attrName>
                                        </p:attrNameLst>
                                      </p:cBhvr>
                                      <p:tavLst>
                                        <p:tav tm="0">
                                          <p:val>
                                            <p:fltVal val="0"/>
                                          </p:val>
                                        </p:tav>
                                        <p:tav tm="100000">
                                          <p:val>
                                            <p:strVal val="#ppt_w"/>
                                          </p:val>
                                        </p:tav>
                                      </p:tavLst>
                                    </p:anim>
                                    <p:anim calcmode="lin" valueType="num">
                                      <p:cBhvr>
                                        <p:cTn id="45" dur="500" fill="hold"/>
                                        <p:tgtEl>
                                          <p:spTgt spid="813093"/>
                                        </p:tgtEl>
                                        <p:attrNameLst>
                                          <p:attrName>ppt_h</p:attrName>
                                        </p:attrNameLst>
                                      </p:cBhvr>
                                      <p:tavLst>
                                        <p:tav tm="0">
                                          <p:val>
                                            <p:fltVal val="0"/>
                                          </p:val>
                                        </p:tav>
                                        <p:tav tm="100000">
                                          <p:val>
                                            <p:strVal val="#ppt_h"/>
                                          </p:val>
                                        </p:tav>
                                      </p:tavLst>
                                    </p:anim>
                                  </p:childTnLst>
                                </p:cTn>
                              </p:par>
                            </p:childTnLst>
                          </p:cTn>
                        </p:par>
                        <p:par>
                          <p:cTn id="46" fill="hold" nodeType="afterGroup">
                            <p:stCondLst>
                              <p:cond delay="2000"/>
                            </p:stCondLst>
                            <p:childTnLst>
                              <p:par>
                                <p:cTn id="47" presetID="22" presetClass="entr" presetSubtype="2" fill="hold" nodeType="afterEffect">
                                  <p:stCondLst>
                                    <p:cond delay="0"/>
                                  </p:stCondLst>
                                  <p:childTnLst>
                                    <p:set>
                                      <p:cBhvr>
                                        <p:cTn id="48" dur="1" fill="hold">
                                          <p:stCondLst>
                                            <p:cond delay="0"/>
                                          </p:stCondLst>
                                        </p:cTn>
                                        <p:tgtEl>
                                          <p:spTgt spid="813084"/>
                                        </p:tgtEl>
                                        <p:attrNameLst>
                                          <p:attrName>style.visibility</p:attrName>
                                        </p:attrNameLst>
                                      </p:cBhvr>
                                      <p:to>
                                        <p:strVal val="visible"/>
                                      </p:to>
                                    </p:set>
                                    <p:animEffect transition="in" filter="wipe(right)">
                                      <p:cBhvr>
                                        <p:cTn id="49" dur="500"/>
                                        <p:tgtEl>
                                          <p:spTgt spid="813084"/>
                                        </p:tgtEl>
                                      </p:cBhvr>
                                    </p:animEffect>
                                  </p:childTnLst>
                                </p:cTn>
                              </p:par>
                            </p:childTnLst>
                          </p:cTn>
                        </p:par>
                        <p:par>
                          <p:cTn id="50" fill="hold" nodeType="afterGroup">
                            <p:stCondLst>
                              <p:cond delay="2500"/>
                            </p:stCondLst>
                            <p:childTnLst>
                              <p:par>
                                <p:cTn id="51" presetID="23" presetClass="entr" presetSubtype="16" fill="hold" grpId="0" nodeType="afterEffect">
                                  <p:stCondLst>
                                    <p:cond delay="0"/>
                                  </p:stCondLst>
                                  <p:childTnLst>
                                    <p:set>
                                      <p:cBhvr>
                                        <p:cTn id="52" dur="1" fill="hold">
                                          <p:stCondLst>
                                            <p:cond delay="0"/>
                                          </p:stCondLst>
                                        </p:cTn>
                                        <p:tgtEl>
                                          <p:spTgt spid="813094"/>
                                        </p:tgtEl>
                                        <p:attrNameLst>
                                          <p:attrName>style.visibility</p:attrName>
                                        </p:attrNameLst>
                                      </p:cBhvr>
                                      <p:to>
                                        <p:strVal val="visible"/>
                                      </p:to>
                                    </p:set>
                                    <p:anim calcmode="lin" valueType="num">
                                      <p:cBhvr>
                                        <p:cTn id="53" dur="500" fill="hold"/>
                                        <p:tgtEl>
                                          <p:spTgt spid="813094"/>
                                        </p:tgtEl>
                                        <p:attrNameLst>
                                          <p:attrName>ppt_w</p:attrName>
                                        </p:attrNameLst>
                                      </p:cBhvr>
                                      <p:tavLst>
                                        <p:tav tm="0">
                                          <p:val>
                                            <p:fltVal val="0"/>
                                          </p:val>
                                        </p:tav>
                                        <p:tav tm="100000">
                                          <p:val>
                                            <p:strVal val="#ppt_w"/>
                                          </p:val>
                                        </p:tav>
                                      </p:tavLst>
                                    </p:anim>
                                    <p:anim calcmode="lin" valueType="num">
                                      <p:cBhvr>
                                        <p:cTn id="54" dur="500" fill="hold"/>
                                        <p:tgtEl>
                                          <p:spTgt spid="813094"/>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5" presetClass="entr" presetSubtype="0" fill="hold" grpId="0" nodeType="clickEffect">
                                  <p:stCondLst>
                                    <p:cond delay="0"/>
                                  </p:stCondLst>
                                  <p:childTnLst>
                                    <p:set>
                                      <p:cBhvr>
                                        <p:cTn id="58" dur="1" fill="hold">
                                          <p:stCondLst>
                                            <p:cond delay="0"/>
                                          </p:stCondLst>
                                        </p:cTn>
                                        <p:tgtEl>
                                          <p:spTgt spid="813095"/>
                                        </p:tgtEl>
                                        <p:attrNameLst>
                                          <p:attrName>style.visibility</p:attrName>
                                        </p:attrNameLst>
                                      </p:cBhvr>
                                      <p:to>
                                        <p:strVal val="visible"/>
                                      </p:to>
                                    </p:set>
                                    <p:animEffect transition="in" filter="fade">
                                      <p:cBhvr>
                                        <p:cTn id="59" dur="2000"/>
                                        <p:tgtEl>
                                          <p:spTgt spid="813095"/>
                                        </p:tgtEl>
                                      </p:cBhvr>
                                    </p:animEffect>
                                    <p:anim calcmode="lin" valueType="num">
                                      <p:cBhvr>
                                        <p:cTn id="60" dur="2000" fill="hold"/>
                                        <p:tgtEl>
                                          <p:spTgt spid="813095"/>
                                        </p:tgtEl>
                                        <p:attrNameLst>
                                          <p:attrName>style.rotation</p:attrName>
                                        </p:attrNameLst>
                                      </p:cBhvr>
                                      <p:tavLst>
                                        <p:tav tm="0">
                                          <p:val>
                                            <p:fltVal val="720"/>
                                          </p:val>
                                        </p:tav>
                                        <p:tav tm="100000">
                                          <p:val>
                                            <p:fltVal val="0"/>
                                          </p:val>
                                        </p:tav>
                                      </p:tavLst>
                                    </p:anim>
                                    <p:anim calcmode="lin" valueType="num">
                                      <p:cBhvr>
                                        <p:cTn id="61" dur="2000" fill="hold"/>
                                        <p:tgtEl>
                                          <p:spTgt spid="813095"/>
                                        </p:tgtEl>
                                        <p:attrNameLst>
                                          <p:attrName>ppt_h</p:attrName>
                                        </p:attrNameLst>
                                      </p:cBhvr>
                                      <p:tavLst>
                                        <p:tav tm="0">
                                          <p:val>
                                            <p:fltVal val="0"/>
                                          </p:val>
                                        </p:tav>
                                        <p:tav tm="100000">
                                          <p:val>
                                            <p:strVal val="#ppt_h"/>
                                          </p:val>
                                        </p:tav>
                                      </p:tavLst>
                                    </p:anim>
                                    <p:anim calcmode="lin" valueType="num">
                                      <p:cBhvr>
                                        <p:cTn id="62" dur="2000" fill="hold"/>
                                        <p:tgtEl>
                                          <p:spTgt spid="813095"/>
                                        </p:tgtEl>
                                        <p:attrNameLst>
                                          <p:attrName>ppt_w</p:attrName>
                                        </p:attrNameLst>
                                      </p:cBhvr>
                                      <p:tavLst>
                                        <p:tav tm="0">
                                          <p:val>
                                            <p:fltVal val="0"/>
                                          </p:val>
                                        </p:tav>
                                        <p:tav tm="100000">
                                          <p:val>
                                            <p:strVal val="#ppt_w"/>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iterate type="lt">
                                    <p:tmPct val="10000"/>
                                  </p:iterate>
                                  <p:childTnLst>
                                    <p:set>
                                      <p:cBhvr>
                                        <p:cTn id="66" dur="1" fill="hold">
                                          <p:stCondLst>
                                            <p:cond delay="0"/>
                                          </p:stCondLst>
                                        </p:cTn>
                                        <p:tgtEl>
                                          <p:spTgt spid="813068"/>
                                        </p:tgtEl>
                                        <p:attrNameLst>
                                          <p:attrName>style.visibility</p:attrName>
                                        </p:attrNameLst>
                                      </p:cBhvr>
                                      <p:to>
                                        <p:strVal val="visible"/>
                                      </p:to>
                                    </p:set>
                                    <p:animEffect transition="in" filter="fade">
                                      <p:cBhvr>
                                        <p:cTn id="67" dur="1000"/>
                                        <p:tgtEl>
                                          <p:spTgt spid="813068"/>
                                        </p:tgtEl>
                                      </p:cBhvr>
                                    </p:animEffect>
                                    <p:anim calcmode="lin" valueType="num">
                                      <p:cBhvr>
                                        <p:cTn id="68" dur="1000" fill="hold"/>
                                        <p:tgtEl>
                                          <p:spTgt spid="813068"/>
                                        </p:tgtEl>
                                        <p:attrNameLst>
                                          <p:attrName>ppt_x</p:attrName>
                                        </p:attrNameLst>
                                      </p:cBhvr>
                                      <p:tavLst>
                                        <p:tav tm="0">
                                          <p:val>
                                            <p:strVal val="#ppt_x"/>
                                          </p:val>
                                        </p:tav>
                                        <p:tav tm="100000">
                                          <p:val>
                                            <p:strVal val="#ppt_x"/>
                                          </p:val>
                                        </p:tav>
                                      </p:tavLst>
                                    </p:anim>
                                    <p:anim calcmode="lin" valueType="num">
                                      <p:cBhvr>
                                        <p:cTn id="69" dur="1000" fill="hold"/>
                                        <p:tgtEl>
                                          <p:spTgt spid="813068"/>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1700"/>
                            </p:stCondLst>
                            <p:childTnLst>
                              <p:par>
                                <p:cTn id="71" presetID="23" presetClass="entr" presetSubtype="16" fill="hold" nodeType="afterEffect">
                                  <p:stCondLst>
                                    <p:cond delay="0"/>
                                  </p:stCondLst>
                                  <p:childTnLst>
                                    <p:set>
                                      <p:cBhvr>
                                        <p:cTn id="72" dur="1" fill="hold">
                                          <p:stCondLst>
                                            <p:cond delay="0"/>
                                          </p:stCondLst>
                                        </p:cTn>
                                        <p:tgtEl>
                                          <p:spTgt spid="813069"/>
                                        </p:tgtEl>
                                        <p:attrNameLst>
                                          <p:attrName>style.visibility</p:attrName>
                                        </p:attrNameLst>
                                      </p:cBhvr>
                                      <p:to>
                                        <p:strVal val="visible"/>
                                      </p:to>
                                    </p:set>
                                    <p:anim calcmode="lin" valueType="num">
                                      <p:cBhvr>
                                        <p:cTn id="73" dur="500" fill="hold"/>
                                        <p:tgtEl>
                                          <p:spTgt spid="813069"/>
                                        </p:tgtEl>
                                        <p:attrNameLst>
                                          <p:attrName>ppt_w</p:attrName>
                                        </p:attrNameLst>
                                      </p:cBhvr>
                                      <p:tavLst>
                                        <p:tav tm="0">
                                          <p:val>
                                            <p:fltVal val="0"/>
                                          </p:val>
                                        </p:tav>
                                        <p:tav tm="100000">
                                          <p:val>
                                            <p:strVal val="#ppt_w"/>
                                          </p:val>
                                        </p:tav>
                                      </p:tavLst>
                                    </p:anim>
                                    <p:anim calcmode="lin" valueType="num">
                                      <p:cBhvr>
                                        <p:cTn id="74" dur="500" fill="hold"/>
                                        <p:tgtEl>
                                          <p:spTgt spid="813069"/>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35" presetClass="entr" presetSubtype="0" fill="hold" grpId="0" nodeType="clickEffect">
                                  <p:stCondLst>
                                    <p:cond delay="0"/>
                                  </p:stCondLst>
                                  <p:childTnLst>
                                    <p:set>
                                      <p:cBhvr>
                                        <p:cTn id="78" dur="1" fill="hold">
                                          <p:stCondLst>
                                            <p:cond delay="0"/>
                                          </p:stCondLst>
                                        </p:cTn>
                                        <p:tgtEl>
                                          <p:spTgt spid="813070"/>
                                        </p:tgtEl>
                                        <p:attrNameLst>
                                          <p:attrName>style.visibility</p:attrName>
                                        </p:attrNameLst>
                                      </p:cBhvr>
                                      <p:to>
                                        <p:strVal val="visible"/>
                                      </p:to>
                                    </p:set>
                                    <p:animEffect transition="in" filter="fade">
                                      <p:cBhvr>
                                        <p:cTn id="79" dur="2000"/>
                                        <p:tgtEl>
                                          <p:spTgt spid="813070"/>
                                        </p:tgtEl>
                                      </p:cBhvr>
                                    </p:animEffect>
                                    <p:anim calcmode="lin" valueType="num">
                                      <p:cBhvr>
                                        <p:cTn id="80" dur="2000" fill="hold"/>
                                        <p:tgtEl>
                                          <p:spTgt spid="813070"/>
                                        </p:tgtEl>
                                        <p:attrNameLst>
                                          <p:attrName>style.rotation</p:attrName>
                                        </p:attrNameLst>
                                      </p:cBhvr>
                                      <p:tavLst>
                                        <p:tav tm="0">
                                          <p:val>
                                            <p:fltVal val="720"/>
                                          </p:val>
                                        </p:tav>
                                        <p:tav tm="100000">
                                          <p:val>
                                            <p:fltVal val="0"/>
                                          </p:val>
                                        </p:tav>
                                      </p:tavLst>
                                    </p:anim>
                                    <p:anim calcmode="lin" valueType="num">
                                      <p:cBhvr>
                                        <p:cTn id="81" dur="2000" fill="hold"/>
                                        <p:tgtEl>
                                          <p:spTgt spid="813070"/>
                                        </p:tgtEl>
                                        <p:attrNameLst>
                                          <p:attrName>ppt_h</p:attrName>
                                        </p:attrNameLst>
                                      </p:cBhvr>
                                      <p:tavLst>
                                        <p:tav tm="0">
                                          <p:val>
                                            <p:fltVal val="0"/>
                                          </p:val>
                                        </p:tav>
                                        <p:tav tm="100000">
                                          <p:val>
                                            <p:strVal val="#ppt_h"/>
                                          </p:val>
                                        </p:tav>
                                      </p:tavLst>
                                    </p:anim>
                                    <p:anim calcmode="lin" valueType="num">
                                      <p:cBhvr>
                                        <p:cTn id="82" dur="2000" fill="hold"/>
                                        <p:tgtEl>
                                          <p:spTgt spid="813070"/>
                                        </p:tgtEl>
                                        <p:attrNameLst>
                                          <p:attrName>ppt_w</p:attrName>
                                        </p:attrNameLst>
                                      </p:cBhvr>
                                      <p:tavLst>
                                        <p:tav tm="0">
                                          <p:val>
                                            <p:fltVal val="0"/>
                                          </p:val>
                                        </p:tav>
                                        <p:tav tm="100000">
                                          <p:val>
                                            <p:strVal val="#ppt_w"/>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2" presetClass="entr" presetSubtype="0" fill="hold" nodeType="clickEffect">
                                  <p:stCondLst>
                                    <p:cond delay="0"/>
                                  </p:stCondLst>
                                  <p:childTnLst>
                                    <p:set>
                                      <p:cBhvr>
                                        <p:cTn id="86" dur="1" fill="hold">
                                          <p:stCondLst>
                                            <p:cond delay="0"/>
                                          </p:stCondLst>
                                        </p:cTn>
                                        <p:tgtEl>
                                          <p:spTgt spid="813071"/>
                                        </p:tgtEl>
                                        <p:attrNameLst>
                                          <p:attrName>style.visibility</p:attrName>
                                        </p:attrNameLst>
                                      </p:cBhvr>
                                      <p:to>
                                        <p:strVal val="visible"/>
                                      </p:to>
                                    </p:set>
                                    <p:animEffect transition="in" filter="fade">
                                      <p:cBhvr>
                                        <p:cTn id="87" dur="1000"/>
                                        <p:tgtEl>
                                          <p:spTgt spid="813071"/>
                                        </p:tgtEl>
                                      </p:cBhvr>
                                    </p:animEffect>
                                    <p:anim calcmode="lin" valueType="num">
                                      <p:cBhvr>
                                        <p:cTn id="88" dur="1000" fill="hold"/>
                                        <p:tgtEl>
                                          <p:spTgt spid="813071"/>
                                        </p:tgtEl>
                                        <p:attrNameLst>
                                          <p:attrName>ppt_x</p:attrName>
                                        </p:attrNameLst>
                                      </p:cBhvr>
                                      <p:tavLst>
                                        <p:tav tm="0">
                                          <p:val>
                                            <p:strVal val="#ppt_x"/>
                                          </p:val>
                                        </p:tav>
                                        <p:tav tm="100000">
                                          <p:val>
                                            <p:strVal val="#ppt_x"/>
                                          </p:val>
                                        </p:tav>
                                      </p:tavLst>
                                    </p:anim>
                                    <p:anim calcmode="lin" valueType="num">
                                      <p:cBhvr>
                                        <p:cTn id="89" dur="1000" fill="hold"/>
                                        <p:tgtEl>
                                          <p:spTgt spid="813071"/>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813072"/>
                                        </p:tgtEl>
                                        <p:attrNameLst>
                                          <p:attrName>style.visibility</p:attrName>
                                        </p:attrNameLst>
                                      </p:cBhvr>
                                      <p:to>
                                        <p:strVal val="visible"/>
                                      </p:to>
                                    </p:set>
                                    <p:anim calcmode="lin" valueType="num">
                                      <p:cBhvr>
                                        <p:cTn id="94" dur="500" fill="hold"/>
                                        <p:tgtEl>
                                          <p:spTgt spid="813072"/>
                                        </p:tgtEl>
                                        <p:attrNameLst>
                                          <p:attrName>ppt_w</p:attrName>
                                        </p:attrNameLst>
                                      </p:cBhvr>
                                      <p:tavLst>
                                        <p:tav tm="0">
                                          <p:val>
                                            <p:fltVal val="0"/>
                                          </p:val>
                                        </p:tav>
                                        <p:tav tm="100000">
                                          <p:val>
                                            <p:strVal val="#ppt_w"/>
                                          </p:val>
                                        </p:tav>
                                      </p:tavLst>
                                    </p:anim>
                                    <p:anim calcmode="lin" valueType="num">
                                      <p:cBhvr>
                                        <p:cTn id="95" dur="500" fill="hold"/>
                                        <p:tgtEl>
                                          <p:spTgt spid="813072"/>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nodeType="clickEffect">
                                  <p:stCondLst>
                                    <p:cond delay="0"/>
                                  </p:stCondLst>
                                  <p:childTnLst>
                                    <p:set>
                                      <p:cBhvr>
                                        <p:cTn id="99" dur="1" fill="hold">
                                          <p:stCondLst>
                                            <p:cond delay="0"/>
                                          </p:stCondLst>
                                        </p:cTn>
                                        <p:tgtEl>
                                          <p:spTgt spid="813076"/>
                                        </p:tgtEl>
                                        <p:attrNameLst>
                                          <p:attrName>style.visibility</p:attrName>
                                        </p:attrNameLst>
                                      </p:cBhvr>
                                      <p:to>
                                        <p:strVal val="visible"/>
                                      </p:to>
                                    </p:set>
                                    <p:anim calcmode="lin" valueType="num">
                                      <p:cBhvr>
                                        <p:cTn id="100" dur="500" fill="hold"/>
                                        <p:tgtEl>
                                          <p:spTgt spid="813076"/>
                                        </p:tgtEl>
                                        <p:attrNameLst>
                                          <p:attrName>ppt_w</p:attrName>
                                        </p:attrNameLst>
                                      </p:cBhvr>
                                      <p:tavLst>
                                        <p:tav tm="0">
                                          <p:val>
                                            <p:fltVal val="0"/>
                                          </p:val>
                                        </p:tav>
                                        <p:tav tm="100000">
                                          <p:val>
                                            <p:strVal val="#ppt_w"/>
                                          </p:val>
                                        </p:tav>
                                      </p:tavLst>
                                    </p:anim>
                                    <p:anim calcmode="lin" valueType="num">
                                      <p:cBhvr>
                                        <p:cTn id="101" dur="500" fill="hold"/>
                                        <p:tgtEl>
                                          <p:spTgt spid="813076"/>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813077"/>
                                        </p:tgtEl>
                                        <p:attrNameLst>
                                          <p:attrName>style.visibility</p:attrName>
                                        </p:attrNameLst>
                                      </p:cBhvr>
                                      <p:to>
                                        <p:strVal val="visible"/>
                                      </p:to>
                                    </p:set>
                                    <p:anim calcmode="lin" valueType="num">
                                      <p:cBhvr>
                                        <p:cTn id="106" dur="500" fill="hold"/>
                                        <p:tgtEl>
                                          <p:spTgt spid="813077"/>
                                        </p:tgtEl>
                                        <p:attrNameLst>
                                          <p:attrName>ppt_w</p:attrName>
                                        </p:attrNameLst>
                                      </p:cBhvr>
                                      <p:tavLst>
                                        <p:tav tm="0">
                                          <p:val>
                                            <p:fltVal val="0"/>
                                          </p:val>
                                        </p:tav>
                                        <p:tav tm="100000">
                                          <p:val>
                                            <p:strVal val="#ppt_w"/>
                                          </p:val>
                                        </p:tav>
                                      </p:tavLst>
                                    </p:anim>
                                    <p:anim calcmode="lin" valueType="num">
                                      <p:cBhvr>
                                        <p:cTn id="107" dur="500" fill="hold"/>
                                        <p:tgtEl>
                                          <p:spTgt spid="813077"/>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3" presetClass="entr" presetSubtype="16" fill="hold" nodeType="clickEffect">
                                  <p:stCondLst>
                                    <p:cond delay="0"/>
                                  </p:stCondLst>
                                  <p:childTnLst>
                                    <p:set>
                                      <p:cBhvr>
                                        <p:cTn id="111" dur="1" fill="hold">
                                          <p:stCondLst>
                                            <p:cond delay="0"/>
                                          </p:stCondLst>
                                        </p:cTn>
                                        <p:tgtEl>
                                          <p:spTgt spid="813078"/>
                                        </p:tgtEl>
                                        <p:attrNameLst>
                                          <p:attrName>style.visibility</p:attrName>
                                        </p:attrNameLst>
                                      </p:cBhvr>
                                      <p:to>
                                        <p:strVal val="visible"/>
                                      </p:to>
                                    </p:set>
                                    <p:anim calcmode="lin" valueType="num">
                                      <p:cBhvr>
                                        <p:cTn id="112" dur="500" fill="hold"/>
                                        <p:tgtEl>
                                          <p:spTgt spid="813078"/>
                                        </p:tgtEl>
                                        <p:attrNameLst>
                                          <p:attrName>ppt_w</p:attrName>
                                        </p:attrNameLst>
                                      </p:cBhvr>
                                      <p:tavLst>
                                        <p:tav tm="0">
                                          <p:val>
                                            <p:fltVal val="0"/>
                                          </p:val>
                                        </p:tav>
                                        <p:tav tm="100000">
                                          <p:val>
                                            <p:strVal val="#ppt_w"/>
                                          </p:val>
                                        </p:tav>
                                      </p:tavLst>
                                    </p:anim>
                                    <p:anim calcmode="lin" valueType="num">
                                      <p:cBhvr>
                                        <p:cTn id="113" dur="500" fill="hold"/>
                                        <p:tgtEl>
                                          <p:spTgt spid="813078"/>
                                        </p:tgtEl>
                                        <p:attrNameLst>
                                          <p:attrName>ppt_h</p:attrName>
                                        </p:attrNameLst>
                                      </p:cBhvr>
                                      <p:tavLst>
                                        <p:tav tm="0">
                                          <p:val>
                                            <p:fltVal val="0"/>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3" presetClass="entr" presetSubtype="16" fill="hold" nodeType="clickEffect">
                                  <p:stCondLst>
                                    <p:cond delay="0"/>
                                  </p:stCondLst>
                                  <p:childTnLst>
                                    <p:set>
                                      <p:cBhvr>
                                        <p:cTn id="117" dur="1" fill="hold">
                                          <p:stCondLst>
                                            <p:cond delay="0"/>
                                          </p:stCondLst>
                                        </p:cTn>
                                        <p:tgtEl>
                                          <p:spTgt spid="813083"/>
                                        </p:tgtEl>
                                        <p:attrNameLst>
                                          <p:attrName>style.visibility</p:attrName>
                                        </p:attrNameLst>
                                      </p:cBhvr>
                                      <p:to>
                                        <p:strVal val="visible"/>
                                      </p:to>
                                    </p:set>
                                    <p:anim calcmode="lin" valueType="num">
                                      <p:cBhvr>
                                        <p:cTn id="118" dur="500" fill="hold"/>
                                        <p:tgtEl>
                                          <p:spTgt spid="813083"/>
                                        </p:tgtEl>
                                        <p:attrNameLst>
                                          <p:attrName>ppt_w</p:attrName>
                                        </p:attrNameLst>
                                      </p:cBhvr>
                                      <p:tavLst>
                                        <p:tav tm="0">
                                          <p:val>
                                            <p:fltVal val="0"/>
                                          </p:val>
                                        </p:tav>
                                        <p:tav tm="100000">
                                          <p:val>
                                            <p:strVal val="#ppt_w"/>
                                          </p:val>
                                        </p:tav>
                                      </p:tavLst>
                                    </p:anim>
                                    <p:anim calcmode="lin" valueType="num">
                                      <p:cBhvr>
                                        <p:cTn id="119" dur="500" fill="hold"/>
                                        <p:tgtEl>
                                          <p:spTgt spid="813083"/>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3" presetClass="entr" presetSubtype="16" fill="hold" nodeType="clickEffect">
                                  <p:stCondLst>
                                    <p:cond delay="0"/>
                                  </p:stCondLst>
                                  <p:childTnLst>
                                    <p:set>
                                      <p:cBhvr>
                                        <p:cTn id="123" dur="1" fill="hold">
                                          <p:stCondLst>
                                            <p:cond delay="0"/>
                                          </p:stCondLst>
                                        </p:cTn>
                                        <p:tgtEl>
                                          <p:spTgt spid="813079"/>
                                        </p:tgtEl>
                                        <p:attrNameLst>
                                          <p:attrName>style.visibility</p:attrName>
                                        </p:attrNameLst>
                                      </p:cBhvr>
                                      <p:to>
                                        <p:strVal val="visible"/>
                                      </p:to>
                                    </p:set>
                                    <p:anim calcmode="lin" valueType="num">
                                      <p:cBhvr>
                                        <p:cTn id="124" dur="500" fill="hold"/>
                                        <p:tgtEl>
                                          <p:spTgt spid="813079"/>
                                        </p:tgtEl>
                                        <p:attrNameLst>
                                          <p:attrName>ppt_w</p:attrName>
                                        </p:attrNameLst>
                                      </p:cBhvr>
                                      <p:tavLst>
                                        <p:tav tm="0">
                                          <p:val>
                                            <p:fltVal val="0"/>
                                          </p:val>
                                        </p:tav>
                                        <p:tav tm="100000">
                                          <p:val>
                                            <p:strVal val="#ppt_w"/>
                                          </p:val>
                                        </p:tav>
                                      </p:tavLst>
                                    </p:anim>
                                    <p:anim calcmode="lin" valueType="num">
                                      <p:cBhvr>
                                        <p:cTn id="125" dur="500" fill="hold"/>
                                        <p:tgtEl>
                                          <p:spTgt spid="813079"/>
                                        </p:tgtEl>
                                        <p:attrNameLst>
                                          <p:attrName>ppt_h</p:attrName>
                                        </p:attrNameLst>
                                      </p:cBhvr>
                                      <p:tavLst>
                                        <p:tav tm="0">
                                          <p:val>
                                            <p:fltVal val="0"/>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7" presetClass="entr" presetSubtype="10" fill="hold" nodeType="clickEffect">
                                  <p:stCondLst>
                                    <p:cond delay="0"/>
                                  </p:stCondLst>
                                  <p:childTnLst>
                                    <p:set>
                                      <p:cBhvr>
                                        <p:cTn id="129" dur="1" fill="hold">
                                          <p:stCondLst>
                                            <p:cond delay="0"/>
                                          </p:stCondLst>
                                        </p:cTn>
                                        <p:tgtEl>
                                          <p:spTgt spid="813080"/>
                                        </p:tgtEl>
                                        <p:attrNameLst>
                                          <p:attrName>style.visibility</p:attrName>
                                        </p:attrNameLst>
                                      </p:cBhvr>
                                      <p:to>
                                        <p:strVal val="visible"/>
                                      </p:to>
                                    </p:set>
                                    <p:anim calcmode="lin" valueType="num">
                                      <p:cBhvr>
                                        <p:cTn id="130" dur="500" fill="hold"/>
                                        <p:tgtEl>
                                          <p:spTgt spid="813080"/>
                                        </p:tgtEl>
                                        <p:attrNameLst>
                                          <p:attrName>ppt_w</p:attrName>
                                        </p:attrNameLst>
                                      </p:cBhvr>
                                      <p:tavLst>
                                        <p:tav tm="0">
                                          <p:val>
                                            <p:fltVal val="0"/>
                                          </p:val>
                                        </p:tav>
                                        <p:tav tm="100000">
                                          <p:val>
                                            <p:strVal val="#ppt_w"/>
                                          </p:val>
                                        </p:tav>
                                      </p:tavLst>
                                    </p:anim>
                                    <p:anim calcmode="lin" valueType="num">
                                      <p:cBhvr>
                                        <p:cTn id="131" dur="500" fill="hold"/>
                                        <p:tgtEl>
                                          <p:spTgt spid="8130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8" grpId="0" animBg="1"/>
      <p:bldP spid="813067" grpId="0"/>
      <p:bldP spid="813068" grpId="0"/>
      <p:bldP spid="813070" grpId="0"/>
      <p:bldP spid="813093" grpId="0"/>
      <p:bldP spid="813094" grpId="0"/>
      <p:bldP spid="81309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3" descr="软木塞"/>
          <p:cNvSpPr>
            <a:spLocks noChangeArrowheads="1"/>
          </p:cNvSpPr>
          <p:nvPr/>
        </p:nvSpPr>
        <p:spPr bwMode="auto">
          <a:xfrm>
            <a:off x="1524000" y="0"/>
            <a:ext cx="9144000" cy="28194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3795" name="Rectangle 4"/>
          <p:cNvSpPr>
            <a:spLocks noChangeArrowheads="1"/>
          </p:cNvSpPr>
          <p:nvPr/>
        </p:nvSpPr>
        <p:spPr bwMode="auto">
          <a:xfrm>
            <a:off x="1676400" y="152400"/>
            <a:ext cx="8839200" cy="25146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3796" name="Text Box 5"/>
          <p:cNvSpPr txBox="1">
            <a:spLocks noChangeArrowheads="1"/>
          </p:cNvSpPr>
          <p:nvPr/>
        </p:nvSpPr>
        <p:spPr bwMode="auto">
          <a:xfrm>
            <a:off x="1828800" y="3048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例</a:t>
            </a:r>
            <a:r>
              <a:rPr lang="en-US" altLang="zh-CN">
                <a:solidFill>
                  <a:srgbClr val="FFFF00"/>
                </a:solidFill>
              </a:rPr>
              <a:t>1  </a:t>
            </a:r>
            <a:r>
              <a:rPr lang="zh-CN" altLang="en-US">
                <a:solidFill>
                  <a:srgbClr val="FFFF00"/>
                </a:solidFill>
              </a:rPr>
              <a:t>已知二维随机变量           的密度为</a:t>
            </a:r>
          </a:p>
        </p:txBody>
      </p:sp>
      <p:graphicFrame>
        <p:nvGraphicFramePr>
          <p:cNvPr id="33797" name="Object 6"/>
          <p:cNvGraphicFramePr>
            <a:graphicFrameLocks noChangeAspect="1"/>
          </p:cNvGraphicFramePr>
          <p:nvPr/>
        </p:nvGraphicFramePr>
        <p:xfrm>
          <a:off x="4965700" y="381000"/>
          <a:ext cx="838200" cy="342900"/>
        </p:xfrm>
        <a:graphic>
          <a:graphicData uri="http://schemas.openxmlformats.org/presentationml/2006/ole">
            <mc:AlternateContent xmlns:mc="http://schemas.openxmlformats.org/markup-compatibility/2006">
              <mc:Choice xmlns:v="urn:schemas-microsoft-com:vml" Requires="v">
                <p:oleObj spid="_x0000_s22658" name="公式" r:id="rId5" imgW="809553" imgH="314203" progId="Equation.3">
                  <p:embed/>
                </p:oleObj>
              </mc:Choice>
              <mc:Fallback>
                <p:oleObj name="公式" r:id="rId5" imgW="809553" imgH="314203" progId="Equation.3">
                  <p:embed/>
                  <p:pic>
                    <p:nvPicPr>
                      <p:cNvPr id="3379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3810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8"/>
          <p:cNvSpPr txBox="1">
            <a:spLocks noChangeArrowheads="1"/>
          </p:cNvSpPr>
          <p:nvPr/>
        </p:nvSpPr>
        <p:spPr bwMode="auto">
          <a:xfrm>
            <a:off x="2438400" y="1676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FF00"/>
                </a:solidFill>
              </a:rPr>
              <a:t>试确定 </a:t>
            </a:r>
            <a:r>
              <a:rPr lang="en-US" altLang="zh-CN" i="1">
                <a:solidFill>
                  <a:srgbClr val="FFFF00"/>
                </a:solidFill>
              </a:rPr>
              <a:t>k </a:t>
            </a:r>
            <a:r>
              <a:rPr lang="zh-CN" altLang="en-US">
                <a:solidFill>
                  <a:srgbClr val="FFFF00"/>
                </a:solidFill>
              </a:rPr>
              <a:t>的值，并求           落在区域</a:t>
            </a:r>
            <a:r>
              <a:rPr lang="en-US" altLang="zh-CN" i="1">
                <a:solidFill>
                  <a:srgbClr val="FFFF00"/>
                </a:solidFill>
              </a:rPr>
              <a:t>D</a:t>
            </a:r>
            <a:r>
              <a:rPr lang="zh-CN" altLang="en-US">
                <a:solidFill>
                  <a:srgbClr val="FFFF00"/>
                </a:solidFill>
              </a:rPr>
              <a:t>的概率。其中</a:t>
            </a:r>
          </a:p>
        </p:txBody>
      </p:sp>
      <p:graphicFrame>
        <p:nvGraphicFramePr>
          <p:cNvPr id="33799" name="Object 9"/>
          <p:cNvGraphicFramePr>
            <a:graphicFrameLocks noChangeAspect="1"/>
          </p:cNvGraphicFramePr>
          <p:nvPr/>
        </p:nvGraphicFramePr>
        <p:xfrm>
          <a:off x="5270500" y="1752600"/>
          <a:ext cx="838200" cy="342900"/>
        </p:xfrm>
        <a:graphic>
          <a:graphicData uri="http://schemas.openxmlformats.org/presentationml/2006/ole">
            <mc:AlternateContent xmlns:mc="http://schemas.openxmlformats.org/markup-compatibility/2006">
              <mc:Choice xmlns:v="urn:schemas-microsoft-com:vml" Requires="v">
                <p:oleObj spid="_x0000_s22659" name="公式" r:id="rId7" imgW="809553" imgH="314203" progId="Equation.3">
                  <p:embed/>
                </p:oleObj>
              </mc:Choice>
              <mc:Fallback>
                <p:oleObj name="公式" r:id="rId7" imgW="809553" imgH="314203" progId="Equation.3">
                  <p:embed/>
                  <p:pic>
                    <p:nvPicPr>
                      <p:cNvPr id="3379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0500" y="1752600"/>
                        <a:ext cx="838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10"/>
          <p:cNvGraphicFramePr>
            <a:graphicFrameLocks noChangeAspect="1"/>
          </p:cNvGraphicFramePr>
          <p:nvPr/>
        </p:nvGraphicFramePr>
        <p:xfrm>
          <a:off x="3403600" y="2146300"/>
          <a:ext cx="4381500" cy="406400"/>
        </p:xfrm>
        <a:graphic>
          <a:graphicData uri="http://schemas.openxmlformats.org/presentationml/2006/ole">
            <mc:AlternateContent xmlns:mc="http://schemas.openxmlformats.org/markup-compatibility/2006">
              <mc:Choice xmlns:v="urn:schemas-microsoft-com:vml" Requires="v">
                <p:oleObj spid="_x0000_s22660" name="公式" r:id="rId9" imgW="4352797" imgH="380876" progId="Equation.3">
                  <p:embed/>
                </p:oleObj>
              </mc:Choice>
              <mc:Fallback>
                <p:oleObj name="公式" r:id="rId9" imgW="4352797" imgH="380876" progId="Equation.3">
                  <p:embed/>
                  <p:pic>
                    <p:nvPicPr>
                      <p:cNvPr id="3380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3600" y="2146300"/>
                        <a:ext cx="4381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399" name="Object 79"/>
          <p:cNvGraphicFramePr>
            <a:graphicFrameLocks noChangeAspect="1"/>
          </p:cNvGraphicFramePr>
          <p:nvPr/>
        </p:nvGraphicFramePr>
        <p:xfrm>
          <a:off x="3429000" y="762000"/>
          <a:ext cx="4610100" cy="901700"/>
        </p:xfrm>
        <a:graphic>
          <a:graphicData uri="http://schemas.openxmlformats.org/presentationml/2006/ole">
            <mc:AlternateContent xmlns:mc="http://schemas.openxmlformats.org/markup-compatibility/2006">
              <mc:Choice xmlns:v="urn:schemas-microsoft-com:vml" Requires="v">
                <p:oleObj spid="_x0000_s22661" name="公式" r:id="rId11" imgW="4581436" imgH="876204" progId="Equation.3">
                  <p:embed/>
                </p:oleObj>
              </mc:Choice>
              <mc:Fallback>
                <p:oleObj name="公式" r:id="rId11" imgW="4581436" imgH="876204" progId="Equation.3">
                  <p:embed/>
                  <p:pic>
                    <p:nvPicPr>
                      <p:cNvPr id="824399" name="Object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762000"/>
                        <a:ext cx="4610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00" name="Object 80"/>
          <p:cNvGraphicFramePr>
            <a:graphicFrameLocks noChangeAspect="1"/>
          </p:cNvGraphicFramePr>
          <p:nvPr/>
        </p:nvGraphicFramePr>
        <p:xfrm>
          <a:off x="3429000" y="762000"/>
          <a:ext cx="4635500" cy="901700"/>
        </p:xfrm>
        <a:graphic>
          <a:graphicData uri="http://schemas.openxmlformats.org/presentationml/2006/ole">
            <mc:AlternateContent xmlns:mc="http://schemas.openxmlformats.org/markup-compatibility/2006">
              <mc:Choice xmlns:v="urn:schemas-microsoft-com:vml" Requires="v">
                <p:oleObj spid="_x0000_s22662" name="公式" r:id="rId13" imgW="4610050" imgH="876204" progId="Equation.3">
                  <p:embed/>
                </p:oleObj>
              </mc:Choice>
              <mc:Fallback>
                <p:oleObj name="公式" r:id="rId13" imgW="4610050" imgH="876204" progId="Equation.3">
                  <p:embed/>
                  <p:pic>
                    <p:nvPicPr>
                      <p:cNvPr id="824400" name="Object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762000"/>
                        <a:ext cx="46355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4401" name="Rectangle 81"/>
          <p:cNvSpPr>
            <a:spLocks noChangeArrowheads="1"/>
          </p:cNvSpPr>
          <p:nvPr/>
        </p:nvSpPr>
        <p:spPr bwMode="auto">
          <a:xfrm>
            <a:off x="7620000" y="2895600"/>
            <a:ext cx="3048000" cy="2819400"/>
          </a:xfrm>
          <a:prstGeom prst="rect">
            <a:avLst/>
          </a:prstGeom>
          <a:solidFill>
            <a:srgbClr val="00FFCC"/>
          </a:solidFill>
          <a:ln w="762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24402" name="Line 82"/>
          <p:cNvSpPr>
            <a:spLocks noChangeShapeType="1"/>
          </p:cNvSpPr>
          <p:nvPr/>
        </p:nvSpPr>
        <p:spPr bwMode="auto">
          <a:xfrm>
            <a:off x="8077201" y="3810000"/>
            <a:ext cx="1655763"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03" name="Line 83"/>
          <p:cNvSpPr>
            <a:spLocks noChangeShapeType="1"/>
          </p:cNvSpPr>
          <p:nvPr/>
        </p:nvSpPr>
        <p:spPr bwMode="auto">
          <a:xfrm>
            <a:off x="9753600" y="3810000"/>
            <a:ext cx="0" cy="1512888"/>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04" name="Freeform 84"/>
          <p:cNvSpPr>
            <a:spLocks/>
          </p:cNvSpPr>
          <p:nvPr/>
        </p:nvSpPr>
        <p:spPr bwMode="auto">
          <a:xfrm>
            <a:off x="8077200" y="3276601"/>
            <a:ext cx="1828800" cy="2028825"/>
          </a:xfrm>
          <a:custGeom>
            <a:avLst/>
            <a:gdLst>
              <a:gd name="T0" fmla="*/ 0 w 1088"/>
              <a:gd name="T1" fmla="*/ 1180 h 1180"/>
              <a:gd name="T2" fmla="*/ 726 w 1088"/>
              <a:gd name="T3" fmla="*/ 862 h 1180"/>
              <a:gd name="T4" fmla="*/ 1088 w 1088"/>
              <a:gd name="T5" fmla="*/ 0 h 1180"/>
            </a:gdLst>
            <a:ahLst/>
            <a:cxnLst>
              <a:cxn ang="0">
                <a:pos x="T0" y="T1"/>
              </a:cxn>
              <a:cxn ang="0">
                <a:pos x="T2" y="T3"/>
              </a:cxn>
              <a:cxn ang="0">
                <a:pos x="T4" y="T5"/>
              </a:cxn>
            </a:cxnLst>
            <a:rect l="0" t="0" r="r" b="b"/>
            <a:pathLst>
              <a:path w="1088" h="1180">
                <a:moveTo>
                  <a:pt x="0" y="1180"/>
                </a:moveTo>
                <a:cubicBezTo>
                  <a:pt x="272" y="1119"/>
                  <a:pt x="545" y="1059"/>
                  <a:pt x="726" y="862"/>
                </a:cubicBezTo>
                <a:cubicBezTo>
                  <a:pt x="907" y="665"/>
                  <a:pt x="997" y="332"/>
                  <a:pt x="1088" y="0"/>
                </a:cubicBezTo>
              </a:path>
            </a:pathLst>
          </a:custGeom>
          <a:noFill/>
          <a:ln w="28575"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nvGrpSpPr>
          <p:cNvPr id="33807" name="Group 85"/>
          <p:cNvGrpSpPr>
            <a:grpSpLocks/>
          </p:cNvGrpSpPr>
          <p:nvPr/>
        </p:nvGrpSpPr>
        <p:grpSpPr bwMode="auto">
          <a:xfrm>
            <a:off x="7696201" y="3200401"/>
            <a:ext cx="2632075" cy="2498725"/>
            <a:chOff x="3936" y="2016"/>
            <a:chExt cx="1658" cy="1574"/>
          </a:xfrm>
        </p:grpSpPr>
        <p:sp>
          <p:nvSpPr>
            <p:cNvPr id="824406" name="Line 86"/>
            <p:cNvSpPr>
              <a:spLocks noChangeShapeType="1"/>
            </p:cNvSpPr>
            <p:nvPr/>
          </p:nvSpPr>
          <p:spPr bwMode="auto">
            <a:xfrm>
              <a:off x="4163" y="3332"/>
              <a:ext cx="1411" cy="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07" name="Line 87"/>
            <p:cNvSpPr>
              <a:spLocks noChangeShapeType="1"/>
            </p:cNvSpPr>
            <p:nvPr/>
          </p:nvSpPr>
          <p:spPr bwMode="auto">
            <a:xfrm flipV="1">
              <a:off x="4163" y="2107"/>
              <a:ext cx="0" cy="12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3837" name="Text Box 88"/>
            <p:cNvSpPr txBox="1">
              <a:spLocks noChangeArrowheads="1"/>
            </p:cNvSpPr>
            <p:nvPr/>
          </p:nvSpPr>
          <p:spPr bwMode="auto">
            <a:xfrm>
              <a:off x="5382" y="33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p>
          </p:txBody>
        </p:sp>
        <p:sp>
          <p:nvSpPr>
            <p:cNvPr id="33838" name="Text Box 89"/>
            <p:cNvSpPr txBox="1">
              <a:spLocks noChangeArrowheads="1"/>
            </p:cNvSpPr>
            <p:nvPr/>
          </p:nvSpPr>
          <p:spPr bwMode="auto">
            <a:xfrm>
              <a:off x="3936" y="2016"/>
              <a:ext cx="1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p>
          </p:txBody>
        </p:sp>
        <p:sp>
          <p:nvSpPr>
            <p:cNvPr id="33839" name="Text Box 90"/>
            <p:cNvSpPr txBox="1">
              <a:spLocks noChangeArrowheads="1"/>
            </p:cNvSpPr>
            <p:nvPr/>
          </p:nvSpPr>
          <p:spPr bwMode="auto">
            <a:xfrm>
              <a:off x="3936" y="315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O</a:t>
              </a:r>
            </a:p>
          </p:txBody>
        </p:sp>
      </p:grpSp>
      <p:sp>
        <p:nvSpPr>
          <p:cNvPr id="33808" name="Text Box 91"/>
          <p:cNvSpPr txBox="1">
            <a:spLocks noChangeArrowheads="1"/>
          </p:cNvSpPr>
          <p:nvPr/>
        </p:nvSpPr>
        <p:spPr bwMode="auto">
          <a:xfrm>
            <a:off x="9601200" y="52578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33809" name="Text Box 92"/>
          <p:cNvSpPr txBox="1">
            <a:spLocks noChangeArrowheads="1"/>
          </p:cNvSpPr>
          <p:nvPr/>
        </p:nvSpPr>
        <p:spPr bwMode="auto">
          <a:xfrm>
            <a:off x="7696200" y="3581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sp>
        <p:nvSpPr>
          <p:cNvPr id="33810" name="Text Box 93"/>
          <p:cNvSpPr txBox="1">
            <a:spLocks noChangeArrowheads="1"/>
          </p:cNvSpPr>
          <p:nvPr/>
        </p:nvSpPr>
        <p:spPr bwMode="auto">
          <a:xfrm>
            <a:off x="8534400" y="40386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solidFill>
                  <a:srgbClr val="3366FF"/>
                </a:solidFill>
              </a:rPr>
              <a:t>R</a:t>
            </a:r>
          </a:p>
        </p:txBody>
      </p:sp>
      <p:graphicFrame>
        <p:nvGraphicFramePr>
          <p:cNvPr id="33811" name="Object 94"/>
          <p:cNvGraphicFramePr>
            <a:graphicFrameLocks noChangeAspect="1"/>
          </p:cNvGraphicFramePr>
          <p:nvPr/>
        </p:nvGraphicFramePr>
        <p:xfrm>
          <a:off x="8686800" y="4876800"/>
          <a:ext cx="850900" cy="431800"/>
        </p:xfrm>
        <a:graphic>
          <a:graphicData uri="http://schemas.openxmlformats.org/presentationml/2006/ole">
            <mc:AlternateContent xmlns:mc="http://schemas.openxmlformats.org/markup-compatibility/2006">
              <mc:Choice xmlns:v="urn:schemas-microsoft-com:vml" Requires="v">
                <p:oleObj spid="_x0000_s22663" name="公式" r:id="rId15" imgW="850531" imgH="431613" progId="Equation.3">
                  <p:embed/>
                </p:oleObj>
              </mc:Choice>
              <mc:Fallback>
                <p:oleObj name="公式" r:id="rId15" imgW="850531" imgH="431613" progId="Equation.3">
                  <p:embed/>
                  <p:pic>
                    <p:nvPicPr>
                      <p:cNvPr id="33811" name="Object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86800" y="4876800"/>
                        <a:ext cx="850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4415" name="Group 95"/>
          <p:cNvGrpSpPr>
            <a:grpSpLocks/>
          </p:cNvGrpSpPr>
          <p:nvPr/>
        </p:nvGrpSpPr>
        <p:grpSpPr bwMode="auto">
          <a:xfrm>
            <a:off x="8153400" y="5867400"/>
            <a:ext cx="1600200" cy="457200"/>
            <a:chOff x="4176" y="3696"/>
            <a:chExt cx="952" cy="288"/>
          </a:xfrm>
        </p:grpSpPr>
        <p:sp>
          <p:nvSpPr>
            <p:cNvPr id="33833" name="Text Box 96"/>
            <p:cNvSpPr txBox="1">
              <a:spLocks noChangeArrowheads="1"/>
            </p:cNvSpPr>
            <p:nvPr/>
          </p:nvSpPr>
          <p:spPr bwMode="auto">
            <a:xfrm>
              <a:off x="4176" y="369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从而</a:t>
              </a:r>
            </a:p>
          </p:txBody>
        </p:sp>
        <p:graphicFrame>
          <p:nvGraphicFramePr>
            <p:cNvPr id="33834" name="Object 97"/>
            <p:cNvGraphicFramePr>
              <a:graphicFrameLocks noChangeAspect="1"/>
            </p:cNvGraphicFramePr>
            <p:nvPr/>
          </p:nvGraphicFramePr>
          <p:xfrm>
            <a:off x="4656" y="3792"/>
            <a:ext cx="472" cy="176"/>
          </p:xfrm>
          <a:graphic>
            <a:graphicData uri="http://schemas.openxmlformats.org/presentationml/2006/ole">
              <mc:AlternateContent xmlns:mc="http://schemas.openxmlformats.org/markup-compatibility/2006">
                <mc:Choice xmlns:v="urn:schemas-microsoft-com:vml" Requires="v">
                  <p:oleObj spid="_x0000_s22664" name="公式" r:id="rId17" imgW="749300" imgH="279400" progId="Equation.3">
                    <p:embed/>
                  </p:oleObj>
                </mc:Choice>
                <mc:Fallback>
                  <p:oleObj name="公式" r:id="rId17" imgW="749300" imgH="279400" progId="Equation.3">
                    <p:embed/>
                    <p:pic>
                      <p:nvPicPr>
                        <p:cNvPr id="33834" name="Object 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3792"/>
                          <a:ext cx="47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4418" name="Object 98"/>
          <p:cNvGraphicFramePr>
            <a:graphicFrameLocks noChangeAspect="1"/>
          </p:cNvGraphicFramePr>
          <p:nvPr/>
        </p:nvGraphicFramePr>
        <p:xfrm>
          <a:off x="8077200" y="4495800"/>
          <a:ext cx="723900" cy="279400"/>
        </p:xfrm>
        <a:graphic>
          <a:graphicData uri="http://schemas.openxmlformats.org/presentationml/2006/ole">
            <mc:AlternateContent xmlns:mc="http://schemas.openxmlformats.org/markup-compatibility/2006">
              <mc:Choice xmlns:v="urn:schemas-microsoft-com:vml" Requires="v">
                <p:oleObj spid="_x0000_s22665" name="公式" r:id="rId19" imgW="723586" imgH="279279" progId="Equation.3">
                  <p:embed/>
                </p:oleObj>
              </mc:Choice>
              <mc:Fallback>
                <p:oleObj name="公式" r:id="rId19" imgW="723586" imgH="279279" progId="Equation.3">
                  <p:embed/>
                  <p:pic>
                    <p:nvPicPr>
                      <p:cNvPr id="824418" name="Object 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77200" y="4495800"/>
                        <a:ext cx="723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419" name="Line 99"/>
          <p:cNvSpPr>
            <a:spLocks noChangeShapeType="1"/>
          </p:cNvSpPr>
          <p:nvPr/>
        </p:nvSpPr>
        <p:spPr bwMode="auto">
          <a:xfrm flipV="1">
            <a:off x="8077200" y="3810000"/>
            <a:ext cx="1676400" cy="144780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nvGrpSpPr>
          <p:cNvPr id="824420" name="Group 100"/>
          <p:cNvGrpSpPr>
            <a:grpSpLocks/>
          </p:cNvGrpSpPr>
          <p:nvPr/>
        </p:nvGrpSpPr>
        <p:grpSpPr bwMode="auto">
          <a:xfrm>
            <a:off x="8382000" y="4114800"/>
            <a:ext cx="1295400" cy="914400"/>
            <a:chOff x="4368" y="2736"/>
            <a:chExt cx="816" cy="576"/>
          </a:xfrm>
        </p:grpSpPr>
        <p:sp>
          <p:nvSpPr>
            <p:cNvPr id="824421" name="Line 101"/>
            <p:cNvSpPr>
              <a:spLocks noChangeShapeType="1"/>
            </p:cNvSpPr>
            <p:nvPr/>
          </p:nvSpPr>
          <p:spPr bwMode="auto">
            <a:xfrm>
              <a:off x="4992" y="2736"/>
              <a:ext cx="192"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2" name="Line 102"/>
            <p:cNvSpPr>
              <a:spLocks noChangeShapeType="1"/>
            </p:cNvSpPr>
            <p:nvPr/>
          </p:nvSpPr>
          <p:spPr bwMode="auto">
            <a:xfrm>
              <a:off x="4896" y="2832"/>
              <a:ext cx="240"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3" name="Line 103"/>
            <p:cNvSpPr>
              <a:spLocks noChangeShapeType="1"/>
            </p:cNvSpPr>
            <p:nvPr/>
          </p:nvSpPr>
          <p:spPr bwMode="auto">
            <a:xfrm>
              <a:off x="4800" y="2928"/>
              <a:ext cx="288"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4" name="Line 104"/>
            <p:cNvSpPr>
              <a:spLocks noChangeShapeType="1"/>
            </p:cNvSpPr>
            <p:nvPr/>
          </p:nvSpPr>
          <p:spPr bwMode="auto">
            <a:xfrm>
              <a:off x="4656" y="3024"/>
              <a:ext cx="384"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5" name="Line 105"/>
            <p:cNvSpPr>
              <a:spLocks noChangeShapeType="1"/>
            </p:cNvSpPr>
            <p:nvPr/>
          </p:nvSpPr>
          <p:spPr bwMode="auto">
            <a:xfrm>
              <a:off x="4560" y="3120"/>
              <a:ext cx="384"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6" name="Line 106"/>
            <p:cNvSpPr>
              <a:spLocks noChangeShapeType="1"/>
            </p:cNvSpPr>
            <p:nvPr/>
          </p:nvSpPr>
          <p:spPr bwMode="auto">
            <a:xfrm>
              <a:off x="4464" y="3216"/>
              <a:ext cx="384"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24427" name="Line 107"/>
            <p:cNvSpPr>
              <a:spLocks noChangeShapeType="1"/>
            </p:cNvSpPr>
            <p:nvPr/>
          </p:nvSpPr>
          <p:spPr bwMode="auto">
            <a:xfrm>
              <a:off x="4368" y="3312"/>
              <a:ext cx="288" cy="0"/>
            </a:xfrm>
            <a:prstGeom prst="line">
              <a:avLst/>
            </a:prstGeom>
            <a:noFill/>
            <a:ln w="28575">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824428" name="Text Box 108"/>
          <p:cNvSpPr txBox="1">
            <a:spLocks noChangeArrowheads="1"/>
          </p:cNvSpPr>
          <p:nvPr/>
        </p:nvSpPr>
        <p:spPr bwMode="auto">
          <a:xfrm>
            <a:off x="2057400" y="3048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于是</a:t>
            </a:r>
          </a:p>
        </p:txBody>
      </p:sp>
      <p:graphicFrame>
        <p:nvGraphicFramePr>
          <p:cNvPr id="824429" name="Object 109"/>
          <p:cNvGraphicFramePr>
            <a:graphicFrameLocks noChangeAspect="1"/>
          </p:cNvGraphicFramePr>
          <p:nvPr/>
        </p:nvGraphicFramePr>
        <p:xfrm>
          <a:off x="2832100" y="3200400"/>
          <a:ext cx="1828800" cy="342900"/>
        </p:xfrm>
        <a:graphic>
          <a:graphicData uri="http://schemas.openxmlformats.org/presentationml/2006/ole">
            <mc:AlternateContent xmlns:mc="http://schemas.openxmlformats.org/markup-compatibility/2006">
              <mc:Choice xmlns:v="urn:schemas-microsoft-com:vml" Requires="v">
                <p:oleObj spid="_x0000_s22666" name="公式" r:id="rId21" imgW="1828800" imgH="342900" progId="Equation.3">
                  <p:embed/>
                </p:oleObj>
              </mc:Choice>
              <mc:Fallback>
                <p:oleObj name="公式" r:id="rId21" imgW="1828800" imgH="342900" progId="Equation.3">
                  <p:embed/>
                  <p:pic>
                    <p:nvPicPr>
                      <p:cNvPr id="824429" name="Object 10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32100" y="3200400"/>
                        <a:ext cx="1828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0" name="Object 110"/>
          <p:cNvGraphicFramePr>
            <a:graphicFrameLocks noChangeAspect="1"/>
          </p:cNvGraphicFramePr>
          <p:nvPr/>
        </p:nvGraphicFramePr>
        <p:xfrm>
          <a:off x="4876800" y="3657600"/>
          <a:ext cx="1625600" cy="647700"/>
        </p:xfrm>
        <a:graphic>
          <a:graphicData uri="http://schemas.openxmlformats.org/presentationml/2006/ole">
            <mc:AlternateContent xmlns:mc="http://schemas.openxmlformats.org/markup-compatibility/2006">
              <mc:Choice xmlns:v="urn:schemas-microsoft-com:vml" Requires="v">
                <p:oleObj spid="_x0000_s22667" name="公式" r:id="rId23" imgW="1625600" imgH="647700" progId="Equation.3">
                  <p:embed/>
                </p:oleObj>
              </mc:Choice>
              <mc:Fallback>
                <p:oleObj name="公式" r:id="rId23" imgW="1625600" imgH="647700" progId="Equation.3">
                  <p:embed/>
                  <p:pic>
                    <p:nvPicPr>
                      <p:cNvPr id="824430" name="Object 1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6800" y="3657600"/>
                        <a:ext cx="16256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1" name="Object 111"/>
          <p:cNvGraphicFramePr>
            <a:graphicFrameLocks noChangeAspect="1"/>
          </p:cNvGraphicFramePr>
          <p:nvPr/>
        </p:nvGraphicFramePr>
        <p:xfrm>
          <a:off x="2667000" y="4419600"/>
          <a:ext cx="1955800" cy="546100"/>
        </p:xfrm>
        <a:graphic>
          <a:graphicData uri="http://schemas.openxmlformats.org/presentationml/2006/ole">
            <mc:AlternateContent xmlns:mc="http://schemas.openxmlformats.org/markup-compatibility/2006">
              <mc:Choice xmlns:v="urn:schemas-microsoft-com:vml" Requires="v">
                <p:oleObj spid="_x0000_s22668" name="公式" r:id="rId25" imgW="1954951" imgH="545863" progId="Equation.3">
                  <p:embed/>
                </p:oleObj>
              </mc:Choice>
              <mc:Fallback>
                <p:oleObj name="公式" r:id="rId25" imgW="1954951" imgH="545863" progId="Equation.3">
                  <p:embed/>
                  <p:pic>
                    <p:nvPicPr>
                      <p:cNvPr id="824431" name="Object 1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67000" y="4419600"/>
                        <a:ext cx="1955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2" name="Object 112"/>
          <p:cNvGraphicFramePr>
            <a:graphicFrameLocks noChangeAspect="1"/>
          </p:cNvGraphicFramePr>
          <p:nvPr/>
        </p:nvGraphicFramePr>
        <p:xfrm>
          <a:off x="4724400" y="4419600"/>
          <a:ext cx="2019300" cy="546100"/>
        </p:xfrm>
        <a:graphic>
          <a:graphicData uri="http://schemas.openxmlformats.org/presentationml/2006/ole">
            <mc:AlternateContent xmlns:mc="http://schemas.openxmlformats.org/markup-compatibility/2006">
              <mc:Choice xmlns:v="urn:schemas-microsoft-com:vml" Requires="v">
                <p:oleObj spid="_x0000_s22669" name="公式" r:id="rId27" imgW="2019300" imgH="546100" progId="Equation.3">
                  <p:embed/>
                </p:oleObj>
              </mc:Choice>
              <mc:Fallback>
                <p:oleObj name="公式" r:id="rId27" imgW="2019300" imgH="546100" progId="Equation.3">
                  <p:embed/>
                  <p:pic>
                    <p:nvPicPr>
                      <p:cNvPr id="824432" name="Object 11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24400" y="4419600"/>
                        <a:ext cx="2019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3" name="Object 113"/>
          <p:cNvGraphicFramePr>
            <a:graphicFrameLocks noChangeAspect="1"/>
          </p:cNvGraphicFramePr>
          <p:nvPr/>
        </p:nvGraphicFramePr>
        <p:xfrm>
          <a:off x="2667000" y="5105400"/>
          <a:ext cx="2146300" cy="546100"/>
        </p:xfrm>
        <a:graphic>
          <a:graphicData uri="http://schemas.openxmlformats.org/presentationml/2006/ole">
            <mc:AlternateContent xmlns:mc="http://schemas.openxmlformats.org/markup-compatibility/2006">
              <mc:Choice xmlns:v="urn:schemas-microsoft-com:vml" Requires="v">
                <p:oleObj spid="_x0000_s22670" name="公式" r:id="rId29" imgW="2145369" imgH="545863" progId="Equation.3">
                  <p:embed/>
                </p:oleObj>
              </mc:Choice>
              <mc:Fallback>
                <p:oleObj name="公式" r:id="rId29" imgW="2145369" imgH="545863" progId="Equation.3">
                  <p:embed/>
                  <p:pic>
                    <p:nvPicPr>
                      <p:cNvPr id="824433" name="Object 11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67000" y="5105400"/>
                        <a:ext cx="2146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4" name="Object 114"/>
          <p:cNvGraphicFramePr>
            <a:graphicFrameLocks noChangeAspect="1"/>
          </p:cNvGraphicFramePr>
          <p:nvPr/>
        </p:nvGraphicFramePr>
        <p:xfrm>
          <a:off x="4876800" y="5029200"/>
          <a:ext cx="2222500" cy="723900"/>
        </p:xfrm>
        <a:graphic>
          <a:graphicData uri="http://schemas.openxmlformats.org/presentationml/2006/ole">
            <mc:AlternateContent xmlns:mc="http://schemas.openxmlformats.org/markup-compatibility/2006">
              <mc:Choice xmlns:v="urn:schemas-microsoft-com:vml" Requires="v">
                <p:oleObj spid="_x0000_s22671" name="公式" r:id="rId31" imgW="2222500" imgH="723900" progId="Equation.3">
                  <p:embed/>
                </p:oleObj>
              </mc:Choice>
              <mc:Fallback>
                <p:oleObj name="公式" r:id="rId31" imgW="2222500" imgH="723900" progId="Equation.3">
                  <p:embed/>
                  <p:pic>
                    <p:nvPicPr>
                      <p:cNvPr id="824434" name="Object 11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76800" y="5029200"/>
                        <a:ext cx="22225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5" name="Object 115"/>
          <p:cNvGraphicFramePr>
            <a:graphicFrameLocks noChangeAspect="1"/>
          </p:cNvGraphicFramePr>
          <p:nvPr/>
        </p:nvGraphicFramePr>
        <p:xfrm>
          <a:off x="2667000" y="5791200"/>
          <a:ext cx="457200" cy="711200"/>
        </p:xfrm>
        <a:graphic>
          <a:graphicData uri="http://schemas.openxmlformats.org/presentationml/2006/ole">
            <mc:AlternateContent xmlns:mc="http://schemas.openxmlformats.org/markup-compatibility/2006">
              <mc:Choice xmlns:v="urn:schemas-microsoft-com:vml" Requires="v">
                <p:oleObj spid="_x0000_s22672" name="公式" r:id="rId33" imgW="457200" imgH="711200" progId="Equation.3">
                  <p:embed/>
                </p:oleObj>
              </mc:Choice>
              <mc:Fallback>
                <p:oleObj name="公式" r:id="rId33" imgW="457200" imgH="711200" progId="Equation.3">
                  <p:embed/>
                  <p:pic>
                    <p:nvPicPr>
                      <p:cNvPr id="824435" name="Object 11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67000" y="5791200"/>
                        <a:ext cx="4572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4436" name="Object 116"/>
          <p:cNvGraphicFramePr>
            <a:graphicFrameLocks noChangeAspect="1"/>
          </p:cNvGraphicFramePr>
          <p:nvPr/>
        </p:nvGraphicFramePr>
        <p:xfrm>
          <a:off x="2667000" y="3657600"/>
          <a:ext cx="2095500" cy="647700"/>
        </p:xfrm>
        <a:graphic>
          <a:graphicData uri="http://schemas.openxmlformats.org/presentationml/2006/ole">
            <mc:AlternateContent xmlns:mc="http://schemas.openxmlformats.org/markup-compatibility/2006">
              <mc:Choice xmlns:v="urn:schemas-microsoft-com:vml" Requires="v">
                <p:oleObj spid="_x0000_s22673" name="公式" r:id="rId35" imgW="2095500" imgH="647700" progId="Equation.3">
                  <p:embed/>
                </p:oleObj>
              </mc:Choice>
              <mc:Fallback>
                <p:oleObj name="公式" r:id="rId35" imgW="2095500" imgH="647700" progId="Equation.3">
                  <p:embed/>
                  <p:pic>
                    <p:nvPicPr>
                      <p:cNvPr id="824436" name="Object 11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67000" y="3657600"/>
                        <a:ext cx="20955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4437" name="Text Box 117"/>
          <p:cNvSpPr txBox="1">
            <a:spLocks noChangeArrowheads="1"/>
          </p:cNvSpPr>
          <p:nvPr/>
        </p:nvSpPr>
        <p:spPr bwMode="auto">
          <a:xfrm>
            <a:off x="8763000" y="4419600"/>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sz="3200" i="1">
                <a:solidFill>
                  <a:srgbClr val="008000"/>
                </a:solidFill>
              </a:rPr>
              <a:t>D</a:t>
            </a:r>
          </a:p>
        </p:txBody>
      </p:sp>
    </p:spTree>
    <p:extLst>
      <p:ext uri="{BB962C8B-B14F-4D97-AF65-F5344CB8AC3E}">
        <p14:creationId xmlns:p14="http://schemas.microsoft.com/office/powerpoint/2010/main" val="1263826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xit" presetSubtype="0" fill="hold" nodeType="clickEffect">
                                  <p:stCondLst>
                                    <p:cond delay="0"/>
                                  </p:stCondLst>
                                  <p:childTnLst>
                                    <p:anim calcmode="lin" valueType="num">
                                      <p:cBhvr>
                                        <p:cTn id="6" dur="1000"/>
                                        <p:tgtEl>
                                          <p:spTgt spid="824399"/>
                                        </p:tgtEl>
                                        <p:attrNameLst>
                                          <p:attrName>ppt_w</p:attrName>
                                        </p:attrNameLst>
                                      </p:cBhvr>
                                      <p:tavLst>
                                        <p:tav tm="0">
                                          <p:val>
                                            <p:strVal val="ppt_w"/>
                                          </p:val>
                                        </p:tav>
                                        <p:tav tm="100000">
                                          <p:val>
                                            <p:strVal val="ppt_w*0.70"/>
                                          </p:val>
                                        </p:tav>
                                      </p:tavLst>
                                    </p:anim>
                                    <p:anim calcmode="lin" valueType="num">
                                      <p:cBhvr>
                                        <p:cTn id="7" dur="1000"/>
                                        <p:tgtEl>
                                          <p:spTgt spid="824399"/>
                                        </p:tgtEl>
                                        <p:attrNameLst>
                                          <p:attrName>ppt_h</p:attrName>
                                        </p:attrNameLst>
                                      </p:cBhvr>
                                      <p:tavLst>
                                        <p:tav tm="0">
                                          <p:val>
                                            <p:strVal val="ppt_h"/>
                                          </p:val>
                                        </p:tav>
                                        <p:tav tm="100000">
                                          <p:val>
                                            <p:strVal val="ppt_h"/>
                                          </p:val>
                                        </p:tav>
                                      </p:tavLst>
                                    </p:anim>
                                    <p:animEffect transition="out" filter="fade">
                                      <p:cBhvr>
                                        <p:cTn id="8" dur="1000"/>
                                        <p:tgtEl>
                                          <p:spTgt spid="824399"/>
                                        </p:tgtEl>
                                      </p:cBhvr>
                                    </p:animEffect>
                                    <p:set>
                                      <p:cBhvr>
                                        <p:cTn id="9" dur="1" fill="hold">
                                          <p:stCondLst>
                                            <p:cond delay="999"/>
                                          </p:stCondLst>
                                        </p:cTn>
                                        <p:tgtEl>
                                          <p:spTgt spid="824399"/>
                                        </p:tgtEl>
                                        <p:attrNameLst>
                                          <p:attrName>style.visibility</p:attrName>
                                        </p:attrNameLst>
                                      </p:cBhvr>
                                      <p:to>
                                        <p:strVal val="hidden"/>
                                      </p:to>
                                    </p:set>
                                  </p:childTnLst>
                                </p:cTn>
                              </p:par>
                            </p:childTnLst>
                          </p:cTn>
                        </p:par>
                        <p:par>
                          <p:cTn id="10" fill="hold" nodeType="afterGroup">
                            <p:stCondLst>
                              <p:cond delay="1000"/>
                            </p:stCondLst>
                            <p:childTnLst>
                              <p:par>
                                <p:cTn id="11" presetID="23" presetClass="entr" presetSubtype="16" repeatCount="3000" fill="hold" nodeType="afterEffect">
                                  <p:stCondLst>
                                    <p:cond delay="0"/>
                                  </p:stCondLst>
                                  <p:childTnLst>
                                    <p:set>
                                      <p:cBhvr>
                                        <p:cTn id="12" dur="1" fill="hold">
                                          <p:stCondLst>
                                            <p:cond delay="0"/>
                                          </p:stCondLst>
                                        </p:cTn>
                                        <p:tgtEl>
                                          <p:spTgt spid="824400"/>
                                        </p:tgtEl>
                                        <p:attrNameLst>
                                          <p:attrName>style.visibility</p:attrName>
                                        </p:attrNameLst>
                                      </p:cBhvr>
                                      <p:to>
                                        <p:strVal val="visible"/>
                                      </p:to>
                                    </p:set>
                                    <p:anim calcmode="lin" valueType="num">
                                      <p:cBhvr>
                                        <p:cTn id="13" dur="500" fill="hold"/>
                                        <p:tgtEl>
                                          <p:spTgt spid="824400"/>
                                        </p:tgtEl>
                                        <p:attrNameLst>
                                          <p:attrName>ppt_w</p:attrName>
                                        </p:attrNameLst>
                                      </p:cBhvr>
                                      <p:tavLst>
                                        <p:tav tm="0">
                                          <p:val>
                                            <p:fltVal val="0"/>
                                          </p:val>
                                        </p:tav>
                                        <p:tav tm="100000">
                                          <p:val>
                                            <p:strVal val="#ppt_w"/>
                                          </p:val>
                                        </p:tav>
                                      </p:tavLst>
                                    </p:anim>
                                    <p:anim calcmode="lin" valueType="num">
                                      <p:cBhvr>
                                        <p:cTn id="14" dur="500" fill="hold"/>
                                        <p:tgtEl>
                                          <p:spTgt spid="82440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55" presetClass="exit" presetSubtype="0" fill="hold" nodeType="afterEffect">
                                  <p:stCondLst>
                                    <p:cond delay="0"/>
                                  </p:stCondLst>
                                  <p:childTnLst>
                                    <p:anim calcmode="lin" valueType="num">
                                      <p:cBhvr>
                                        <p:cTn id="17" dur="1000"/>
                                        <p:tgtEl>
                                          <p:spTgt spid="824415"/>
                                        </p:tgtEl>
                                        <p:attrNameLst>
                                          <p:attrName>ppt_w</p:attrName>
                                        </p:attrNameLst>
                                      </p:cBhvr>
                                      <p:tavLst>
                                        <p:tav tm="0">
                                          <p:val>
                                            <p:strVal val="ppt_w"/>
                                          </p:val>
                                        </p:tav>
                                        <p:tav tm="100000">
                                          <p:val>
                                            <p:strVal val="ppt_w*0.70"/>
                                          </p:val>
                                        </p:tav>
                                      </p:tavLst>
                                    </p:anim>
                                    <p:anim calcmode="lin" valueType="num">
                                      <p:cBhvr>
                                        <p:cTn id="18" dur="1000"/>
                                        <p:tgtEl>
                                          <p:spTgt spid="824415"/>
                                        </p:tgtEl>
                                        <p:attrNameLst>
                                          <p:attrName>ppt_h</p:attrName>
                                        </p:attrNameLst>
                                      </p:cBhvr>
                                      <p:tavLst>
                                        <p:tav tm="0">
                                          <p:val>
                                            <p:strVal val="ppt_h"/>
                                          </p:val>
                                        </p:tav>
                                        <p:tav tm="100000">
                                          <p:val>
                                            <p:strVal val="ppt_h"/>
                                          </p:val>
                                        </p:tav>
                                      </p:tavLst>
                                    </p:anim>
                                    <p:animEffect transition="out" filter="fade">
                                      <p:cBhvr>
                                        <p:cTn id="19" dur="1000"/>
                                        <p:tgtEl>
                                          <p:spTgt spid="824415"/>
                                        </p:tgtEl>
                                      </p:cBhvr>
                                    </p:animEffect>
                                    <p:set>
                                      <p:cBhvr>
                                        <p:cTn id="20" dur="1" fill="hold">
                                          <p:stCondLst>
                                            <p:cond delay="999"/>
                                          </p:stCondLst>
                                        </p:cTn>
                                        <p:tgtEl>
                                          <p:spTgt spid="82441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824419"/>
                                        </p:tgtEl>
                                        <p:attrNameLst>
                                          <p:attrName>style.visibility</p:attrName>
                                        </p:attrNameLst>
                                      </p:cBhvr>
                                      <p:to>
                                        <p:strVal val="visible"/>
                                      </p:to>
                                    </p:set>
                                    <p:animEffect transition="in" filter="wipe(down)">
                                      <p:cBhvr>
                                        <p:cTn id="25" dur="500"/>
                                        <p:tgtEl>
                                          <p:spTgt spid="824419"/>
                                        </p:tgtEl>
                                      </p:cBhvr>
                                    </p:animEffect>
                                  </p:childTnLst>
                                </p:cTn>
                              </p:par>
                            </p:childTnLst>
                          </p:cTn>
                        </p:par>
                        <p:par>
                          <p:cTn id="26" fill="hold" nodeType="afterGroup">
                            <p:stCondLst>
                              <p:cond delay="500"/>
                            </p:stCondLst>
                            <p:childTnLst>
                              <p:par>
                                <p:cTn id="27" presetID="23" presetClass="entr" presetSubtype="16" fill="hold" nodeType="afterEffect">
                                  <p:stCondLst>
                                    <p:cond delay="0"/>
                                  </p:stCondLst>
                                  <p:childTnLst>
                                    <p:set>
                                      <p:cBhvr>
                                        <p:cTn id="28" dur="1" fill="hold">
                                          <p:stCondLst>
                                            <p:cond delay="0"/>
                                          </p:stCondLst>
                                        </p:cTn>
                                        <p:tgtEl>
                                          <p:spTgt spid="824418"/>
                                        </p:tgtEl>
                                        <p:attrNameLst>
                                          <p:attrName>style.visibility</p:attrName>
                                        </p:attrNameLst>
                                      </p:cBhvr>
                                      <p:to>
                                        <p:strVal val="visible"/>
                                      </p:to>
                                    </p:set>
                                    <p:anim calcmode="lin" valueType="num">
                                      <p:cBhvr>
                                        <p:cTn id="29" dur="500" fill="hold"/>
                                        <p:tgtEl>
                                          <p:spTgt spid="824418"/>
                                        </p:tgtEl>
                                        <p:attrNameLst>
                                          <p:attrName>ppt_w</p:attrName>
                                        </p:attrNameLst>
                                      </p:cBhvr>
                                      <p:tavLst>
                                        <p:tav tm="0">
                                          <p:val>
                                            <p:fltVal val="0"/>
                                          </p:val>
                                        </p:tav>
                                        <p:tav tm="100000">
                                          <p:val>
                                            <p:strVal val="#ppt_w"/>
                                          </p:val>
                                        </p:tav>
                                      </p:tavLst>
                                    </p:anim>
                                    <p:anim calcmode="lin" valueType="num">
                                      <p:cBhvr>
                                        <p:cTn id="30" dur="500" fill="hold"/>
                                        <p:tgtEl>
                                          <p:spTgt spid="824418"/>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824420"/>
                                        </p:tgtEl>
                                        <p:attrNameLst>
                                          <p:attrName>style.visibility</p:attrName>
                                        </p:attrNameLst>
                                      </p:cBhvr>
                                      <p:to>
                                        <p:strVal val="visible"/>
                                      </p:to>
                                    </p:set>
                                    <p:animEffect transition="in" filter="wipe(left)">
                                      <p:cBhvr>
                                        <p:cTn id="35" dur="500"/>
                                        <p:tgtEl>
                                          <p:spTgt spid="824420"/>
                                        </p:tgtEl>
                                      </p:cBhvr>
                                    </p:animEffect>
                                  </p:childTnLst>
                                </p:cTn>
                              </p:par>
                            </p:childTnLst>
                          </p:cTn>
                        </p:par>
                        <p:par>
                          <p:cTn id="36" fill="hold" nodeType="afterGroup">
                            <p:stCondLst>
                              <p:cond delay="500"/>
                            </p:stCondLst>
                            <p:childTnLst>
                              <p:par>
                                <p:cTn id="37" presetID="23" presetClass="entr" presetSubtype="16" repeatCount="3000" fill="hold" grpId="0" nodeType="afterEffect">
                                  <p:stCondLst>
                                    <p:cond delay="0"/>
                                  </p:stCondLst>
                                  <p:childTnLst>
                                    <p:set>
                                      <p:cBhvr>
                                        <p:cTn id="38" dur="1" fill="hold">
                                          <p:stCondLst>
                                            <p:cond delay="0"/>
                                          </p:stCondLst>
                                        </p:cTn>
                                        <p:tgtEl>
                                          <p:spTgt spid="824437"/>
                                        </p:tgtEl>
                                        <p:attrNameLst>
                                          <p:attrName>style.visibility</p:attrName>
                                        </p:attrNameLst>
                                      </p:cBhvr>
                                      <p:to>
                                        <p:strVal val="visible"/>
                                      </p:to>
                                    </p:set>
                                    <p:anim calcmode="lin" valueType="num">
                                      <p:cBhvr>
                                        <p:cTn id="39" dur="500" fill="hold"/>
                                        <p:tgtEl>
                                          <p:spTgt spid="824437"/>
                                        </p:tgtEl>
                                        <p:attrNameLst>
                                          <p:attrName>ppt_w</p:attrName>
                                        </p:attrNameLst>
                                      </p:cBhvr>
                                      <p:tavLst>
                                        <p:tav tm="0">
                                          <p:val>
                                            <p:fltVal val="0"/>
                                          </p:val>
                                        </p:tav>
                                        <p:tav tm="100000">
                                          <p:val>
                                            <p:strVal val="#ppt_w"/>
                                          </p:val>
                                        </p:tav>
                                      </p:tavLst>
                                    </p:anim>
                                    <p:anim calcmode="lin" valueType="num">
                                      <p:cBhvr>
                                        <p:cTn id="40" dur="500" fill="hold"/>
                                        <p:tgtEl>
                                          <p:spTgt spid="824437"/>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1" presetClass="entr" presetSubtype="0" fill="hold" grpId="0" nodeType="clickEffect">
                                  <p:stCondLst>
                                    <p:cond delay="0"/>
                                  </p:stCondLst>
                                  <p:iterate type="lt">
                                    <p:tmPct val="10000"/>
                                  </p:iterate>
                                  <p:childTnLst>
                                    <p:set>
                                      <p:cBhvr>
                                        <p:cTn id="44" dur="1" fill="hold">
                                          <p:stCondLst>
                                            <p:cond delay="0"/>
                                          </p:stCondLst>
                                        </p:cTn>
                                        <p:tgtEl>
                                          <p:spTgt spid="824428"/>
                                        </p:tgtEl>
                                        <p:attrNameLst>
                                          <p:attrName>style.visibility</p:attrName>
                                        </p:attrNameLst>
                                      </p:cBhvr>
                                      <p:to>
                                        <p:strVal val="visible"/>
                                      </p:to>
                                    </p:set>
                                    <p:anim calcmode="lin" valueType="num">
                                      <p:cBhvr>
                                        <p:cTn id="45" dur="500" fill="hold"/>
                                        <p:tgtEl>
                                          <p:spTgt spid="824428"/>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824428"/>
                                        </p:tgtEl>
                                        <p:attrNameLst>
                                          <p:attrName>ppt_y</p:attrName>
                                        </p:attrNameLst>
                                      </p:cBhvr>
                                      <p:tavLst>
                                        <p:tav tm="0">
                                          <p:val>
                                            <p:strVal val="#ppt_y"/>
                                          </p:val>
                                        </p:tav>
                                        <p:tav tm="100000">
                                          <p:val>
                                            <p:strVal val="#ppt_y"/>
                                          </p:val>
                                        </p:tav>
                                      </p:tavLst>
                                    </p:anim>
                                    <p:anim calcmode="lin" valueType="num">
                                      <p:cBhvr>
                                        <p:cTn id="47" dur="500" fill="hold"/>
                                        <p:tgtEl>
                                          <p:spTgt spid="824428"/>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824428"/>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82442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nodeType="clickEffect">
                                  <p:stCondLst>
                                    <p:cond delay="0"/>
                                  </p:stCondLst>
                                  <p:childTnLst>
                                    <p:set>
                                      <p:cBhvr>
                                        <p:cTn id="53" dur="1" fill="hold">
                                          <p:stCondLst>
                                            <p:cond delay="0"/>
                                          </p:stCondLst>
                                        </p:cTn>
                                        <p:tgtEl>
                                          <p:spTgt spid="824429"/>
                                        </p:tgtEl>
                                        <p:attrNameLst>
                                          <p:attrName>style.visibility</p:attrName>
                                        </p:attrNameLst>
                                      </p:cBhvr>
                                      <p:to>
                                        <p:strVal val="visible"/>
                                      </p:to>
                                    </p:set>
                                    <p:anim calcmode="lin" valueType="num">
                                      <p:cBhvr>
                                        <p:cTn id="54" dur="500" fill="hold"/>
                                        <p:tgtEl>
                                          <p:spTgt spid="824429"/>
                                        </p:tgtEl>
                                        <p:attrNameLst>
                                          <p:attrName>ppt_w</p:attrName>
                                        </p:attrNameLst>
                                      </p:cBhvr>
                                      <p:tavLst>
                                        <p:tav tm="0">
                                          <p:val>
                                            <p:fltVal val="0"/>
                                          </p:val>
                                        </p:tav>
                                        <p:tav tm="100000">
                                          <p:val>
                                            <p:strVal val="#ppt_w"/>
                                          </p:val>
                                        </p:tav>
                                      </p:tavLst>
                                    </p:anim>
                                    <p:anim calcmode="lin" valueType="num">
                                      <p:cBhvr>
                                        <p:cTn id="55" dur="500" fill="hold"/>
                                        <p:tgtEl>
                                          <p:spTgt spid="824429"/>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42" presetClass="entr" presetSubtype="0" fill="hold" nodeType="afterEffect">
                                  <p:stCondLst>
                                    <p:cond delay="0"/>
                                  </p:stCondLst>
                                  <p:childTnLst>
                                    <p:set>
                                      <p:cBhvr>
                                        <p:cTn id="58" dur="1" fill="hold">
                                          <p:stCondLst>
                                            <p:cond delay="0"/>
                                          </p:stCondLst>
                                        </p:cTn>
                                        <p:tgtEl>
                                          <p:spTgt spid="824436"/>
                                        </p:tgtEl>
                                        <p:attrNameLst>
                                          <p:attrName>style.visibility</p:attrName>
                                        </p:attrNameLst>
                                      </p:cBhvr>
                                      <p:to>
                                        <p:strVal val="visible"/>
                                      </p:to>
                                    </p:set>
                                    <p:animEffect transition="in" filter="fade">
                                      <p:cBhvr>
                                        <p:cTn id="59" dur="1000"/>
                                        <p:tgtEl>
                                          <p:spTgt spid="824436"/>
                                        </p:tgtEl>
                                      </p:cBhvr>
                                    </p:animEffect>
                                    <p:anim calcmode="lin" valueType="num">
                                      <p:cBhvr>
                                        <p:cTn id="60" dur="1000" fill="hold"/>
                                        <p:tgtEl>
                                          <p:spTgt spid="824436"/>
                                        </p:tgtEl>
                                        <p:attrNameLst>
                                          <p:attrName>ppt_x</p:attrName>
                                        </p:attrNameLst>
                                      </p:cBhvr>
                                      <p:tavLst>
                                        <p:tav tm="0">
                                          <p:val>
                                            <p:strVal val="#ppt_x"/>
                                          </p:val>
                                        </p:tav>
                                        <p:tav tm="100000">
                                          <p:val>
                                            <p:strVal val="#ppt_x"/>
                                          </p:val>
                                        </p:tav>
                                      </p:tavLst>
                                    </p:anim>
                                    <p:anim calcmode="lin" valueType="num">
                                      <p:cBhvr>
                                        <p:cTn id="61" dur="1000" fill="hold"/>
                                        <p:tgtEl>
                                          <p:spTgt spid="824436"/>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824430"/>
                                        </p:tgtEl>
                                        <p:attrNameLst>
                                          <p:attrName>style.visibility</p:attrName>
                                        </p:attrNameLst>
                                      </p:cBhvr>
                                      <p:to>
                                        <p:strVal val="visible"/>
                                      </p:to>
                                    </p:set>
                                    <p:anim calcmode="lin" valueType="num">
                                      <p:cBhvr>
                                        <p:cTn id="66" dur="500" fill="hold"/>
                                        <p:tgtEl>
                                          <p:spTgt spid="824430"/>
                                        </p:tgtEl>
                                        <p:attrNameLst>
                                          <p:attrName>ppt_w</p:attrName>
                                        </p:attrNameLst>
                                      </p:cBhvr>
                                      <p:tavLst>
                                        <p:tav tm="0">
                                          <p:val>
                                            <p:fltVal val="0"/>
                                          </p:val>
                                        </p:tav>
                                        <p:tav tm="100000">
                                          <p:val>
                                            <p:strVal val="#ppt_w"/>
                                          </p:val>
                                        </p:tav>
                                      </p:tavLst>
                                    </p:anim>
                                    <p:anim calcmode="lin" valueType="num">
                                      <p:cBhvr>
                                        <p:cTn id="67" dur="500" fill="hold"/>
                                        <p:tgtEl>
                                          <p:spTgt spid="824430"/>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nodeType="clickEffect">
                                  <p:stCondLst>
                                    <p:cond delay="0"/>
                                  </p:stCondLst>
                                  <p:childTnLst>
                                    <p:set>
                                      <p:cBhvr>
                                        <p:cTn id="71" dur="1" fill="hold">
                                          <p:stCondLst>
                                            <p:cond delay="0"/>
                                          </p:stCondLst>
                                        </p:cTn>
                                        <p:tgtEl>
                                          <p:spTgt spid="824431"/>
                                        </p:tgtEl>
                                        <p:attrNameLst>
                                          <p:attrName>style.visibility</p:attrName>
                                        </p:attrNameLst>
                                      </p:cBhvr>
                                      <p:to>
                                        <p:strVal val="visible"/>
                                      </p:to>
                                    </p:set>
                                    <p:anim calcmode="lin" valueType="num">
                                      <p:cBhvr>
                                        <p:cTn id="72" dur="500" fill="hold"/>
                                        <p:tgtEl>
                                          <p:spTgt spid="824431"/>
                                        </p:tgtEl>
                                        <p:attrNameLst>
                                          <p:attrName>ppt_w</p:attrName>
                                        </p:attrNameLst>
                                      </p:cBhvr>
                                      <p:tavLst>
                                        <p:tav tm="0">
                                          <p:val>
                                            <p:fltVal val="0"/>
                                          </p:val>
                                        </p:tav>
                                        <p:tav tm="100000">
                                          <p:val>
                                            <p:strVal val="#ppt_w"/>
                                          </p:val>
                                        </p:tav>
                                      </p:tavLst>
                                    </p:anim>
                                    <p:anim calcmode="lin" valueType="num">
                                      <p:cBhvr>
                                        <p:cTn id="73" dur="500" fill="hold"/>
                                        <p:tgtEl>
                                          <p:spTgt spid="824431"/>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3" presetClass="entr" presetSubtype="16" fill="hold" nodeType="clickEffect">
                                  <p:stCondLst>
                                    <p:cond delay="0"/>
                                  </p:stCondLst>
                                  <p:childTnLst>
                                    <p:set>
                                      <p:cBhvr>
                                        <p:cTn id="77" dur="1" fill="hold">
                                          <p:stCondLst>
                                            <p:cond delay="0"/>
                                          </p:stCondLst>
                                        </p:cTn>
                                        <p:tgtEl>
                                          <p:spTgt spid="824432"/>
                                        </p:tgtEl>
                                        <p:attrNameLst>
                                          <p:attrName>style.visibility</p:attrName>
                                        </p:attrNameLst>
                                      </p:cBhvr>
                                      <p:to>
                                        <p:strVal val="visible"/>
                                      </p:to>
                                    </p:set>
                                    <p:anim calcmode="lin" valueType="num">
                                      <p:cBhvr>
                                        <p:cTn id="78" dur="500" fill="hold"/>
                                        <p:tgtEl>
                                          <p:spTgt spid="824432"/>
                                        </p:tgtEl>
                                        <p:attrNameLst>
                                          <p:attrName>ppt_w</p:attrName>
                                        </p:attrNameLst>
                                      </p:cBhvr>
                                      <p:tavLst>
                                        <p:tav tm="0">
                                          <p:val>
                                            <p:fltVal val="0"/>
                                          </p:val>
                                        </p:tav>
                                        <p:tav tm="100000">
                                          <p:val>
                                            <p:strVal val="#ppt_w"/>
                                          </p:val>
                                        </p:tav>
                                      </p:tavLst>
                                    </p:anim>
                                    <p:anim calcmode="lin" valueType="num">
                                      <p:cBhvr>
                                        <p:cTn id="79" dur="500" fill="hold"/>
                                        <p:tgtEl>
                                          <p:spTgt spid="824432"/>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16" fill="hold" nodeType="clickEffect">
                                  <p:stCondLst>
                                    <p:cond delay="0"/>
                                  </p:stCondLst>
                                  <p:childTnLst>
                                    <p:set>
                                      <p:cBhvr>
                                        <p:cTn id="83" dur="1" fill="hold">
                                          <p:stCondLst>
                                            <p:cond delay="0"/>
                                          </p:stCondLst>
                                        </p:cTn>
                                        <p:tgtEl>
                                          <p:spTgt spid="824433"/>
                                        </p:tgtEl>
                                        <p:attrNameLst>
                                          <p:attrName>style.visibility</p:attrName>
                                        </p:attrNameLst>
                                      </p:cBhvr>
                                      <p:to>
                                        <p:strVal val="visible"/>
                                      </p:to>
                                    </p:set>
                                    <p:anim calcmode="lin" valueType="num">
                                      <p:cBhvr>
                                        <p:cTn id="84" dur="500" fill="hold"/>
                                        <p:tgtEl>
                                          <p:spTgt spid="824433"/>
                                        </p:tgtEl>
                                        <p:attrNameLst>
                                          <p:attrName>ppt_w</p:attrName>
                                        </p:attrNameLst>
                                      </p:cBhvr>
                                      <p:tavLst>
                                        <p:tav tm="0">
                                          <p:val>
                                            <p:fltVal val="0"/>
                                          </p:val>
                                        </p:tav>
                                        <p:tav tm="100000">
                                          <p:val>
                                            <p:strVal val="#ppt_w"/>
                                          </p:val>
                                        </p:tav>
                                      </p:tavLst>
                                    </p:anim>
                                    <p:anim calcmode="lin" valueType="num">
                                      <p:cBhvr>
                                        <p:cTn id="85" dur="500" fill="hold"/>
                                        <p:tgtEl>
                                          <p:spTgt spid="824433"/>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824434"/>
                                        </p:tgtEl>
                                        <p:attrNameLst>
                                          <p:attrName>style.visibility</p:attrName>
                                        </p:attrNameLst>
                                      </p:cBhvr>
                                      <p:to>
                                        <p:strVal val="visible"/>
                                      </p:to>
                                    </p:set>
                                    <p:anim calcmode="lin" valueType="num">
                                      <p:cBhvr>
                                        <p:cTn id="90" dur="500" fill="hold"/>
                                        <p:tgtEl>
                                          <p:spTgt spid="824434"/>
                                        </p:tgtEl>
                                        <p:attrNameLst>
                                          <p:attrName>ppt_w</p:attrName>
                                        </p:attrNameLst>
                                      </p:cBhvr>
                                      <p:tavLst>
                                        <p:tav tm="0">
                                          <p:val>
                                            <p:fltVal val="0"/>
                                          </p:val>
                                        </p:tav>
                                        <p:tav tm="100000">
                                          <p:val>
                                            <p:strVal val="#ppt_w"/>
                                          </p:val>
                                        </p:tav>
                                      </p:tavLst>
                                    </p:anim>
                                    <p:anim calcmode="lin" valueType="num">
                                      <p:cBhvr>
                                        <p:cTn id="91" dur="500" fill="hold"/>
                                        <p:tgtEl>
                                          <p:spTgt spid="824434"/>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35" presetClass="entr" presetSubtype="0" fill="hold" nodeType="clickEffect">
                                  <p:stCondLst>
                                    <p:cond delay="0"/>
                                  </p:stCondLst>
                                  <p:childTnLst>
                                    <p:set>
                                      <p:cBhvr>
                                        <p:cTn id="95" dur="1" fill="hold">
                                          <p:stCondLst>
                                            <p:cond delay="0"/>
                                          </p:stCondLst>
                                        </p:cTn>
                                        <p:tgtEl>
                                          <p:spTgt spid="824435"/>
                                        </p:tgtEl>
                                        <p:attrNameLst>
                                          <p:attrName>style.visibility</p:attrName>
                                        </p:attrNameLst>
                                      </p:cBhvr>
                                      <p:to>
                                        <p:strVal val="visible"/>
                                      </p:to>
                                    </p:set>
                                    <p:animEffect transition="in" filter="fade">
                                      <p:cBhvr>
                                        <p:cTn id="96" dur="2000"/>
                                        <p:tgtEl>
                                          <p:spTgt spid="824435"/>
                                        </p:tgtEl>
                                      </p:cBhvr>
                                    </p:animEffect>
                                    <p:anim calcmode="lin" valueType="num">
                                      <p:cBhvr>
                                        <p:cTn id="97" dur="2000" fill="hold"/>
                                        <p:tgtEl>
                                          <p:spTgt spid="824435"/>
                                        </p:tgtEl>
                                        <p:attrNameLst>
                                          <p:attrName>style.rotation</p:attrName>
                                        </p:attrNameLst>
                                      </p:cBhvr>
                                      <p:tavLst>
                                        <p:tav tm="0">
                                          <p:val>
                                            <p:fltVal val="720"/>
                                          </p:val>
                                        </p:tav>
                                        <p:tav tm="100000">
                                          <p:val>
                                            <p:fltVal val="0"/>
                                          </p:val>
                                        </p:tav>
                                      </p:tavLst>
                                    </p:anim>
                                    <p:anim calcmode="lin" valueType="num">
                                      <p:cBhvr>
                                        <p:cTn id="98" dur="2000" fill="hold"/>
                                        <p:tgtEl>
                                          <p:spTgt spid="824435"/>
                                        </p:tgtEl>
                                        <p:attrNameLst>
                                          <p:attrName>ppt_h</p:attrName>
                                        </p:attrNameLst>
                                      </p:cBhvr>
                                      <p:tavLst>
                                        <p:tav tm="0">
                                          <p:val>
                                            <p:fltVal val="0"/>
                                          </p:val>
                                        </p:tav>
                                        <p:tav tm="100000">
                                          <p:val>
                                            <p:strVal val="#ppt_h"/>
                                          </p:val>
                                        </p:tav>
                                      </p:tavLst>
                                    </p:anim>
                                    <p:anim calcmode="lin" valueType="num">
                                      <p:cBhvr>
                                        <p:cTn id="99" dur="2000" fill="hold"/>
                                        <p:tgtEl>
                                          <p:spTgt spid="82443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428" grpId="0"/>
      <p:bldP spid="82443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5106" name="Rectangle 2"/>
          <p:cNvSpPr>
            <a:spLocks noChangeArrowheads="1"/>
          </p:cNvSpPr>
          <p:nvPr/>
        </p:nvSpPr>
        <p:spPr bwMode="auto">
          <a:xfrm>
            <a:off x="6934200" y="2514600"/>
            <a:ext cx="3733800" cy="2895600"/>
          </a:xfrm>
          <a:prstGeom prst="rect">
            <a:avLst/>
          </a:prstGeom>
          <a:solidFill>
            <a:srgbClr val="00FFCC"/>
          </a:solidFill>
          <a:ln w="762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4819" name="Rectangle 3" descr="编织物"/>
          <p:cNvSpPr>
            <a:spLocks noChangeArrowheads="1"/>
          </p:cNvSpPr>
          <p:nvPr/>
        </p:nvSpPr>
        <p:spPr bwMode="auto">
          <a:xfrm>
            <a:off x="1524000" y="0"/>
            <a:ext cx="9144000" cy="23622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4820" name="Rectangle 4"/>
          <p:cNvSpPr>
            <a:spLocks noChangeArrowheads="1"/>
          </p:cNvSpPr>
          <p:nvPr/>
        </p:nvSpPr>
        <p:spPr bwMode="auto">
          <a:xfrm>
            <a:off x="1676400" y="152400"/>
            <a:ext cx="8839200" cy="20574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grpSp>
        <p:nvGrpSpPr>
          <p:cNvPr id="34821" name="Group 5"/>
          <p:cNvGrpSpPr>
            <a:grpSpLocks/>
          </p:cNvGrpSpPr>
          <p:nvPr/>
        </p:nvGrpSpPr>
        <p:grpSpPr bwMode="auto">
          <a:xfrm>
            <a:off x="1905000" y="228600"/>
            <a:ext cx="7226300" cy="457200"/>
            <a:chOff x="340" y="709"/>
            <a:chExt cx="4484" cy="288"/>
          </a:xfrm>
        </p:grpSpPr>
        <p:sp>
          <p:nvSpPr>
            <p:cNvPr id="34851" name="Text Box 6"/>
            <p:cNvSpPr txBox="1">
              <a:spLocks noChangeArrowheads="1"/>
            </p:cNvSpPr>
            <p:nvPr/>
          </p:nvSpPr>
          <p:spPr bwMode="auto">
            <a:xfrm>
              <a:off x="340" y="709"/>
              <a:ext cx="44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2 (2003</a:t>
              </a:r>
              <a:r>
                <a:rPr lang="zh-CN" altLang="en-US">
                  <a:solidFill>
                    <a:schemeClr val="bg1"/>
                  </a:solidFill>
                </a:rPr>
                <a:t>数一</a:t>
              </a:r>
              <a:r>
                <a:rPr lang="en-US" altLang="zh-CN">
                  <a:solidFill>
                    <a:schemeClr val="bg1"/>
                  </a:solidFill>
                </a:rPr>
                <a:t>)  </a:t>
              </a:r>
              <a:r>
                <a:rPr lang="zh-CN" altLang="en-US">
                  <a:solidFill>
                    <a:schemeClr val="bg1"/>
                  </a:solidFill>
                </a:rPr>
                <a:t>设二维随机变量           的概率密度为</a:t>
              </a:r>
            </a:p>
          </p:txBody>
        </p:sp>
        <p:graphicFrame>
          <p:nvGraphicFramePr>
            <p:cNvPr id="34852" name="Object 7"/>
            <p:cNvGraphicFramePr>
              <a:graphicFrameLocks noChangeAspect="1"/>
            </p:cNvGraphicFramePr>
            <p:nvPr/>
          </p:nvGraphicFramePr>
          <p:xfrm>
            <a:off x="3061" y="754"/>
            <a:ext cx="528" cy="216"/>
          </p:xfrm>
          <a:graphic>
            <a:graphicData uri="http://schemas.openxmlformats.org/presentationml/2006/ole">
              <mc:AlternateContent xmlns:mc="http://schemas.openxmlformats.org/markup-compatibility/2006">
                <mc:Choice xmlns:v="urn:schemas-microsoft-com:vml" Requires="v">
                  <p:oleObj spid="_x0000_s23650" name="公式" r:id="rId5" imgW="809553" imgH="314203" progId="Equation.3">
                    <p:embed/>
                  </p:oleObj>
                </mc:Choice>
                <mc:Fallback>
                  <p:oleObj name="公式" r:id="rId5" imgW="809553" imgH="314203" progId="Equation.3">
                    <p:embed/>
                    <p:pic>
                      <p:nvPicPr>
                        <p:cNvPr id="34852"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754"/>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22" name="Object 8"/>
          <p:cNvGraphicFramePr>
            <a:graphicFrameLocks noChangeAspect="1"/>
          </p:cNvGraphicFramePr>
          <p:nvPr/>
        </p:nvGraphicFramePr>
        <p:xfrm>
          <a:off x="3581400" y="762000"/>
          <a:ext cx="3657600" cy="850900"/>
        </p:xfrm>
        <a:graphic>
          <a:graphicData uri="http://schemas.openxmlformats.org/presentationml/2006/ole">
            <mc:AlternateContent xmlns:mc="http://schemas.openxmlformats.org/markup-compatibility/2006">
              <mc:Choice xmlns:v="urn:schemas-microsoft-com:vml" Requires="v">
                <p:oleObj spid="_x0000_s23651" name="公式" r:id="rId7" imgW="3629085" imgH="819248" progId="Equation.3">
                  <p:embed/>
                </p:oleObj>
              </mc:Choice>
              <mc:Fallback>
                <p:oleObj name="公式" r:id="rId7" imgW="3629085" imgH="819248" progId="Equation.3">
                  <p:embed/>
                  <p:pic>
                    <p:nvPicPr>
                      <p:cNvPr id="3482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762000"/>
                        <a:ext cx="3657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3" name="Group 9"/>
          <p:cNvGrpSpPr>
            <a:grpSpLocks/>
          </p:cNvGrpSpPr>
          <p:nvPr/>
        </p:nvGrpSpPr>
        <p:grpSpPr bwMode="auto">
          <a:xfrm>
            <a:off x="2286000" y="1676404"/>
            <a:ext cx="3240088" cy="461963"/>
            <a:chOff x="657" y="2024"/>
            <a:chExt cx="2041" cy="291"/>
          </a:xfrm>
        </p:grpSpPr>
        <p:sp>
          <p:nvSpPr>
            <p:cNvPr id="34848" name="Text Box 10"/>
            <p:cNvSpPr txBox="1">
              <a:spLocks noChangeArrowheads="1"/>
            </p:cNvSpPr>
            <p:nvPr/>
          </p:nvSpPr>
          <p:spPr bwMode="auto">
            <a:xfrm>
              <a:off x="657" y="2024"/>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则</a:t>
              </a:r>
            </a:p>
          </p:txBody>
        </p:sp>
        <p:graphicFrame>
          <p:nvGraphicFramePr>
            <p:cNvPr id="34849" name="Object 11"/>
            <p:cNvGraphicFramePr>
              <a:graphicFrameLocks noChangeAspect="1"/>
            </p:cNvGraphicFramePr>
            <p:nvPr/>
          </p:nvGraphicFramePr>
          <p:xfrm>
            <a:off x="930" y="2069"/>
            <a:ext cx="1216" cy="208"/>
          </p:xfrm>
          <a:graphic>
            <a:graphicData uri="http://schemas.openxmlformats.org/presentationml/2006/ole">
              <mc:AlternateContent xmlns:mc="http://schemas.openxmlformats.org/markup-compatibility/2006">
                <mc:Choice xmlns:v="urn:schemas-microsoft-com:vml" Requires="v">
                  <p:oleObj spid="_x0000_s23652" name="公式" r:id="rId9" imgW="1904973" imgH="304755" progId="Equation.3">
                    <p:embed/>
                  </p:oleObj>
                </mc:Choice>
                <mc:Fallback>
                  <p:oleObj name="公式" r:id="rId9" imgW="1904973" imgH="304755" progId="Equation.3">
                    <p:embed/>
                    <p:pic>
                      <p:nvPicPr>
                        <p:cNvPr id="3484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 y="2069"/>
                          <a:ext cx="121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5116" name="Line 12"/>
            <p:cNvSpPr>
              <a:spLocks noChangeShapeType="1"/>
            </p:cNvSpPr>
            <p:nvPr/>
          </p:nvSpPr>
          <p:spPr bwMode="auto">
            <a:xfrm>
              <a:off x="2154" y="2251"/>
              <a:ext cx="54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815117" name="Text Box 13"/>
          <p:cNvSpPr txBox="1">
            <a:spLocks noChangeArrowheads="1"/>
          </p:cNvSpPr>
          <p:nvPr/>
        </p:nvSpPr>
        <p:spPr bwMode="auto">
          <a:xfrm>
            <a:off x="1981200" y="2667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解</a:t>
            </a:r>
          </a:p>
        </p:txBody>
      </p:sp>
      <p:graphicFrame>
        <p:nvGraphicFramePr>
          <p:cNvPr id="815118" name="Object 14"/>
          <p:cNvGraphicFramePr>
            <a:graphicFrameLocks noChangeAspect="1"/>
          </p:cNvGraphicFramePr>
          <p:nvPr/>
        </p:nvGraphicFramePr>
        <p:xfrm>
          <a:off x="2687638" y="2824163"/>
          <a:ext cx="1930400" cy="330200"/>
        </p:xfrm>
        <a:graphic>
          <a:graphicData uri="http://schemas.openxmlformats.org/presentationml/2006/ole">
            <mc:AlternateContent xmlns:mc="http://schemas.openxmlformats.org/markup-compatibility/2006">
              <mc:Choice xmlns:v="urn:schemas-microsoft-com:vml" Requires="v">
                <p:oleObj spid="_x0000_s23653" name="公式" r:id="rId11" imgW="1930400" imgH="330200" progId="Equation.3">
                  <p:embed/>
                </p:oleObj>
              </mc:Choice>
              <mc:Fallback>
                <p:oleObj name="公式" r:id="rId11" imgW="1930400" imgH="330200" progId="Equation.3">
                  <p:embed/>
                  <p:pic>
                    <p:nvPicPr>
                      <p:cNvPr id="815118"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7638" y="2824163"/>
                        <a:ext cx="1930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19" name="Object 15"/>
          <p:cNvGraphicFramePr>
            <a:graphicFrameLocks noChangeAspect="1"/>
          </p:cNvGraphicFramePr>
          <p:nvPr/>
        </p:nvGraphicFramePr>
        <p:xfrm>
          <a:off x="4495800" y="2743200"/>
          <a:ext cx="2032000" cy="698500"/>
        </p:xfrm>
        <a:graphic>
          <a:graphicData uri="http://schemas.openxmlformats.org/presentationml/2006/ole">
            <mc:AlternateContent xmlns:mc="http://schemas.openxmlformats.org/markup-compatibility/2006">
              <mc:Choice xmlns:v="urn:schemas-microsoft-com:vml" Requires="v">
                <p:oleObj spid="_x0000_s23654" name="公式" r:id="rId13" imgW="2032000" imgH="698500" progId="Equation.3">
                  <p:embed/>
                </p:oleObj>
              </mc:Choice>
              <mc:Fallback>
                <p:oleObj name="公式" r:id="rId13" imgW="2032000" imgH="698500" progId="Equation.3">
                  <p:embed/>
                  <p:pic>
                    <p:nvPicPr>
                      <p:cNvPr id="81511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2743200"/>
                        <a:ext cx="2032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20" name="Object 16"/>
          <p:cNvGraphicFramePr>
            <a:graphicFrameLocks noChangeAspect="1"/>
          </p:cNvGraphicFramePr>
          <p:nvPr/>
        </p:nvGraphicFramePr>
        <p:xfrm>
          <a:off x="4419600" y="3657600"/>
          <a:ext cx="1981200" cy="558800"/>
        </p:xfrm>
        <a:graphic>
          <a:graphicData uri="http://schemas.openxmlformats.org/presentationml/2006/ole">
            <mc:AlternateContent xmlns:mc="http://schemas.openxmlformats.org/markup-compatibility/2006">
              <mc:Choice xmlns:v="urn:schemas-microsoft-com:vml" Requires="v">
                <p:oleObj spid="_x0000_s23655" name="公式" r:id="rId15" imgW="1981200" imgH="558800" progId="Equation.3">
                  <p:embed/>
                </p:oleObj>
              </mc:Choice>
              <mc:Fallback>
                <p:oleObj name="公式" r:id="rId15" imgW="1981200" imgH="558800" progId="Equation.3">
                  <p:embed/>
                  <p:pic>
                    <p:nvPicPr>
                      <p:cNvPr id="81512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3657600"/>
                        <a:ext cx="1981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21" name="Object 17"/>
          <p:cNvGraphicFramePr>
            <a:graphicFrameLocks noChangeAspect="1"/>
          </p:cNvGraphicFramePr>
          <p:nvPr/>
        </p:nvGraphicFramePr>
        <p:xfrm>
          <a:off x="4419600" y="4419600"/>
          <a:ext cx="2146300" cy="558800"/>
        </p:xfrm>
        <a:graphic>
          <a:graphicData uri="http://schemas.openxmlformats.org/presentationml/2006/ole">
            <mc:AlternateContent xmlns:mc="http://schemas.openxmlformats.org/markup-compatibility/2006">
              <mc:Choice xmlns:v="urn:schemas-microsoft-com:vml" Requires="v">
                <p:oleObj spid="_x0000_s23656" name="公式" r:id="rId17" imgW="2146300" imgH="558800" progId="Equation.3">
                  <p:embed/>
                </p:oleObj>
              </mc:Choice>
              <mc:Fallback>
                <p:oleObj name="公式" r:id="rId17" imgW="2146300" imgH="558800" progId="Equation.3">
                  <p:embed/>
                  <p:pic>
                    <p:nvPicPr>
                      <p:cNvPr id="815121"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9600" y="4419600"/>
                        <a:ext cx="2146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22" name="Object 18"/>
          <p:cNvGraphicFramePr>
            <a:graphicFrameLocks noChangeAspect="1"/>
          </p:cNvGraphicFramePr>
          <p:nvPr/>
        </p:nvGraphicFramePr>
        <p:xfrm>
          <a:off x="4343401" y="5181600"/>
          <a:ext cx="1223963" cy="1295400"/>
        </p:xfrm>
        <a:graphic>
          <a:graphicData uri="http://schemas.openxmlformats.org/presentationml/2006/ole">
            <mc:AlternateContent xmlns:mc="http://schemas.openxmlformats.org/markup-compatibility/2006">
              <mc:Choice xmlns:v="urn:schemas-microsoft-com:vml" Requires="v">
                <p:oleObj spid="_x0000_s23657" name="公式" r:id="rId19" imgW="428666" imgH="685901" progId="Equation.3">
                  <p:embed/>
                </p:oleObj>
              </mc:Choice>
              <mc:Fallback>
                <p:oleObj name="公式" r:id="rId19" imgW="428666" imgH="685901" progId="Equation.3">
                  <p:embed/>
                  <p:pic>
                    <p:nvPicPr>
                      <p:cNvPr id="815122"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3401" y="5181600"/>
                        <a:ext cx="122396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5123" name="Line 19"/>
          <p:cNvSpPr>
            <a:spLocks noChangeShapeType="1"/>
          </p:cNvSpPr>
          <p:nvPr/>
        </p:nvSpPr>
        <p:spPr bwMode="auto">
          <a:xfrm>
            <a:off x="7924801" y="3276600"/>
            <a:ext cx="1439863"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5124" name="Line 20"/>
          <p:cNvSpPr>
            <a:spLocks noChangeShapeType="1"/>
          </p:cNvSpPr>
          <p:nvPr/>
        </p:nvSpPr>
        <p:spPr bwMode="auto">
          <a:xfrm flipH="1">
            <a:off x="7924801" y="3276600"/>
            <a:ext cx="1439863" cy="1296988"/>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5125" name="Line 21"/>
          <p:cNvSpPr>
            <a:spLocks noChangeShapeType="1"/>
          </p:cNvSpPr>
          <p:nvPr/>
        </p:nvSpPr>
        <p:spPr bwMode="auto">
          <a:xfrm>
            <a:off x="7924801" y="3276600"/>
            <a:ext cx="1439863" cy="1296988"/>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5126" name="Line 22"/>
          <p:cNvSpPr>
            <a:spLocks noChangeShapeType="1"/>
          </p:cNvSpPr>
          <p:nvPr/>
        </p:nvSpPr>
        <p:spPr bwMode="auto">
          <a:xfrm>
            <a:off x="8610600" y="3962400"/>
            <a:ext cx="0" cy="647700"/>
          </a:xfrm>
          <a:prstGeom prst="line">
            <a:avLst/>
          </a:prstGeom>
          <a:noFill/>
          <a:ln w="28575" cap="rnd">
            <a:solidFill>
              <a:srgbClr val="FF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5127" name="Text Box 23"/>
          <p:cNvSpPr txBox="1">
            <a:spLocks noChangeArrowheads="1"/>
          </p:cNvSpPr>
          <p:nvPr/>
        </p:nvSpPr>
        <p:spPr bwMode="auto">
          <a:xfrm>
            <a:off x="9220200" y="4648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grpSp>
        <p:nvGrpSpPr>
          <p:cNvPr id="815128" name="Group 24"/>
          <p:cNvGrpSpPr>
            <a:grpSpLocks/>
          </p:cNvGrpSpPr>
          <p:nvPr/>
        </p:nvGrpSpPr>
        <p:grpSpPr bwMode="auto">
          <a:xfrm>
            <a:off x="7548564" y="2781301"/>
            <a:ext cx="2568575" cy="2257425"/>
            <a:chOff x="3651" y="936"/>
            <a:chExt cx="1618" cy="1422"/>
          </a:xfrm>
        </p:grpSpPr>
        <p:sp>
          <p:nvSpPr>
            <p:cNvPr id="815129" name="Line 25"/>
            <p:cNvSpPr>
              <a:spLocks noChangeShapeType="1"/>
            </p:cNvSpPr>
            <p:nvPr/>
          </p:nvSpPr>
          <p:spPr bwMode="auto">
            <a:xfrm>
              <a:off x="3697" y="2070"/>
              <a:ext cx="154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5130" name="Line 26"/>
            <p:cNvSpPr>
              <a:spLocks noChangeShapeType="1"/>
            </p:cNvSpPr>
            <p:nvPr/>
          </p:nvSpPr>
          <p:spPr bwMode="auto">
            <a:xfrm flipV="1">
              <a:off x="3878" y="936"/>
              <a:ext cx="0" cy="1361"/>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34845" name="Text Box 27"/>
            <p:cNvSpPr txBox="1">
              <a:spLocks noChangeArrowheads="1"/>
            </p:cNvSpPr>
            <p:nvPr/>
          </p:nvSpPr>
          <p:spPr bwMode="auto">
            <a:xfrm>
              <a:off x="5057" y="20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p>
          </p:txBody>
        </p:sp>
        <p:sp>
          <p:nvSpPr>
            <p:cNvPr id="34846" name="Text Box 28"/>
            <p:cNvSpPr txBox="1">
              <a:spLocks noChangeArrowheads="1"/>
            </p:cNvSpPr>
            <p:nvPr/>
          </p:nvSpPr>
          <p:spPr bwMode="auto">
            <a:xfrm>
              <a:off x="3651" y="93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p>
          </p:txBody>
        </p:sp>
        <p:sp>
          <p:nvSpPr>
            <p:cNvPr id="34847" name="Text Box 29"/>
            <p:cNvSpPr txBox="1">
              <a:spLocks noChangeArrowheads="1"/>
            </p:cNvSpPr>
            <p:nvPr/>
          </p:nvSpPr>
          <p:spPr bwMode="auto">
            <a:xfrm>
              <a:off x="3651" y="20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O</a:t>
              </a:r>
            </a:p>
          </p:txBody>
        </p:sp>
      </p:grpSp>
      <p:sp>
        <p:nvSpPr>
          <p:cNvPr id="815134" name="Freeform 30" descr="编织物"/>
          <p:cNvSpPr>
            <a:spLocks/>
          </p:cNvSpPr>
          <p:nvPr/>
        </p:nvSpPr>
        <p:spPr bwMode="auto">
          <a:xfrm>
            <a:off x="7924801" y="3276600"/>
            <a:ext cx="720725" cy="1296988"/>
          </a:xfrm>
          <a:custGeom>
            <a:avLst/>
            <a:gdLst>
              <a:gd name="T0" fmla="*/ 0 w 454"/>
              <a:gd name="T1" fmla="*/ 0 h 817"/>
              <a:gd name="T2" fmla="*/ 454 w 454"/>
              <a:gd name="T3" fmla="*/ 409 h 817"/>
              <a:gd name="T4" fmla="*/ 0 w 454"/>
              <a:gd name="T5" fmla="*/ 817 h 817"/>
              <a:gd name="T6" fmla="*/ 0 w 454"/>
              <a:gd name="T7" fmla="*/ 0 h 817"/>
            </a:gdLst>
            <a:ahLst/>
            <a:cxnLst>
              <a:cxn ang="0">
                <a:pos x="T0" y="T1"/>
              </a:cxn>
              <a:cxn ang="0">
                <a:pos x="T2" y="T3"/>
              </a:cxn>
              <a:cxn ang="0">
                <a:pos x="T4" y="T5"/>
              </a:cxn>
              <a:cxn ang="0">
                <a:pos x="T6" y="T7"/>
              </a:cxn>
            </a:cxnLst>
            <a:rect l="0" t="0" r="r" b="b"/>
            <a:pathLst>
              <a:path w="454" h="817">
                <a:moveTo>
                  <a:pt x="0" y="0"/>
                </a:moveTo>
                <a:lnTo>
                  <a:pt x="454" y="409"/>
                </a:lnTo>
                <a:lnTo>
                  <a:pt x="0" y="817"/>
                </a:lnTo>
                <a:lnTo>
                  <a:pt x="0" y="0"/>
                </a:lnTo>
                <a:close/>
              </a:path>
            </a:pathLst>
          </a:custGeom>
          <a:blipFill dpi="0" rotWithShape="1">
            <a:blip r:embed="rId4"/>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815135" name="Object 31"/>
          <p:cNvGraphicFramePr>
            <a:graphicFrameLocks noChangeAspect="1"/>
          </p:cNvGraphicFramePr>
          <p:nvPr/>
        </p:nvGraphicFramePr>
        <p:xfrm>
          <a:off x="8458200" y="4572000"/>
          <a:ext cx="215900" cy="711200"/>
        </p:xfrm>
        <a:graphic>
          <a:graphicData uri="http://schemas.openxmlformats.org/presentationml/2006/ole">
            <mc:AlternateContent xmlns:mc="http://schemas.openxmlformats.org/markup-compatibility/2006">
              <mc:Choice xmlns:v="urn:schemas-microsoft-com:vml" Requires="v">
                <p:oleObj spid="_x0000_s23658" name="公式" r:id="rId21" imgW="215806" imgH="710891" progId="Equation.3">
                  <p:embed/>
                </p:oleObj>
              </mc:Choice>
              <mc:Fallback>
                <p:oleObj name="公式" r:id="rId21" imgW="215806" imgH="710891" progId="Equation.3">
                  <p:embed/>
                  <p:pic>
                    <p:nvPicPr>
                      <p:cNvPr id="815135"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458200" y="4572000"/>
                        <a:ext cx="215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36" name="Object 32"/>
          <p:cNvGraphicFramePr>
            <a:graphicFrameLocks noChangeAspect="1"/>
          </p:cNvGraphicFramePr>
          <p:nvPr/>
        </p:nvGraphicFramePr>
        <p:xfrm>
          <a:off x="8991600" y="3581400"/>
          <a:ext cx="723900" cy="279400"/>
        </p:xfrm>
        <a:graphic>
          <a:graphicData uri="http://schemas.openxmlformats.org/presentationml/2006/ole">
            <mc:AlternateContent xmlns:mc="http://schemas.openxmlformats.org/markup-compatibility/2006">
              <mc:Choice xmlns:v="urn:schemas-microsoft-com:vml" Requires="v">
                <p:oleObj spid="_x0000_s23659" name="公式" r:id="rId23" imgW="723586" imgH="279279" progId="Equation.3">
                  <p:embed/>
                </p:oleObj>
              </mc:Choice>
              <mc:Fallback>
                <p:oleObj name="公式" r:id="rId23" imgW="723586" imgH="279279" progId="Equation.3">
                  <p:embed/>
                  <p:pic>
                    <p:nvPicPr>
                      <p:cNvPr id="815136"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991600" y="3581400"/>
                        <a:ext cx="723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5137" name="Object 33"/>
          <p:cNvGraphicFramePr>
            <a:graphicFrameLocks noChangeAspect="1"/>
          </p:cNvGraphicFramePr>
          <p:nvPr/>
        </p:nvGraphicFramePr>
        <p:xfrm>
          <a:off x="8991600" y="4114800"/>
          <a:ext cx="1130300" cy="342900"/>
        </p:xfrm>
        <a:graphic>
          <a:graphicData uri="http://schemas.openxmlformats.org/presentationml/2006/ole">
            <mc:AlternateContent xmlns:mc="http://schemas.openxmlformats.org/markup-compatibility/2006">
              <mc:Choice xmlns:v="urn:schemas-microsoft-com:vml" Requires="v">
                <p:oleObj spid="_x0000_s23660" name="公式" r:id="rId25" imgW="1129810" imgH="342751" progId="Equation.3">
                  <p:embed/>
                </p:oleObj>
              </mc:Choice>
              <mc:Fallback>
                <p:oleObj name="公式" r:id="rId25" imgW="1129810" imgH="342751" progId="Equation.3">
                  <p:embed/>
                  <p:pic>
                    <p:nvPicPr>
                      <p:cNvPr id="815137"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91600" y="41148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5138" name="Text Box 34"/>
          <p:cNvSpPr txBox="1">
            <a:spLocks noChangeArrowheads="1"/>
          </p:cNvSpPr>
          <p:nvPr/>
        </p:nvSpPr>
        <p:spPr bwMode="auto">
          <a:xfrm>
            <a:off x="7467600" y="3124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1</a:t>
            </a:r>
          </a:p>
        </p:txBody>
      </p:sp>
      <p:graphicFrame>
        <p:nvGraphicFramePr>
          <p:cNvPr id="815139" name="Object 35"/>
          <p:cNvGraphicFramePr>
            <a:graphicFrameLocks noChangeAspect="1"/>
          </p:cNvGraphicFramePr>
          <p:nvPr/>
        </p:nvGraphicFramePr>
        <p:xfrm>
          <a:off x="4876800" y="1676400"/>
          <a:ext cx="419100" cy="368300"/>
        </p:xfrm>
        <a:graphic>
          <a:graphicData uri="http://schemas.openxmlformats.org/presentationml/2006/ole">
            <mc:AlternateContent xmlns:mc="http://schemas.openxmlformats.org/markup-compatibility/2006">
              <mc:Choice xmlns:v="urn:schemas-microsoft-com:vml" Requires="v">
                <p:oleObj spid="_x0000_s23661" name="公式" r:id="rId27" imgW="390604" imgH="342816" progId="Equation.3">
                  <p:embed/>
                </p:oleObj>
              </mc:Choice>
              <mc:Fallback>
                <p:oleObj name="公式" r:id="rId27" imgW="390604" imgH="342816" progId="Equation.3">
                  <p:embed/>
                  <p:pic>
                    <p:nvPicPr>
                      <p:cNvPr id="815139"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76800" y="1676400"/>
                        <a:ext cx="419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5140" name="Line 36"/>
          <p:cNvSpPr>
            <a:spLocks noChangeShapeType="1"/>
          </p:cNvSpPr>
          <p:nvPr/>
        </p:nvSpPr>
        <p:spPr bwMode="auto">
          <a:xfrm flipV="1">
            <a:off x="8153400" y="2819400"/>
            <a:ext cx="0" cy="220980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23623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15117"/>
                                        </p:tgtEl>
                                        <p:attrNameLst>
                                          <p:attrName>style.visibility</p:attrName>
                                        </p:attrNameLst>
                                      </p:cBhvr>
                                      <p:to>
                                        <p:strVal val="visible"/>
                                      </p:to>
                                    </p:set>
                                    <p:animEffect transition="in" filter="fade">
                                      <p:cBhvr>
                                        <p:cTn id="7" dur="2000"/>
                                        <p:tgtEl>
                                          <p:spTgt spid="815117"/>
                                        </p:tgtEl>
                                      </p:cBhvr>
                                    </p:animEffect>
                                    <p:anim calcmode="lin" valueType="num">
                                      <p:cBhvr>
                                        <p:cTn id="8" dur="2000" fill="hold"/>
                                        <p:tgtEl>
                                          <p:spTgt spid="815117"/>
                                        </p:tgtEl>
                                        <p:attrNameLst>
                                          <p:attrName>style.rotation</p:attrName>
                                        </p:attrNameLst>
                                      </p:cBhvr>
                                      <p:tavLst>
                                        <p:tav tm="0">
                                          <p:val>
                                            <p:fltVal val="720"/>
                                          </p:val>
                                        </p:tav>
                                        <p:tav tm="100000">
                                          <p:val>
                                            <p:fltVal val="0"/>
                                          </p:val>
                                        </p:tav>
                                      </p:tavLst>
                                    </p:anim>
                                    <p:anim calcmode="lin" valueType="num">
                                      <p:cBhvr>
                                        <p:cTn id="9" dur="2000" fill="hold"/>
                                        <p:tgtEl>
                                          <p:spTgt spid="815117"/>
                                        </p:tgtEl>
                                        <p:attrNameLst>
                                          <p:attrName>ppt_h</p:attrName>
                                        </p:attrNameLst>
                                      </p:cBhvr>
                                      <p:tavLst>
                                        <p:tav tm="0">
                                          <p:val>
                                            <p:fltVal val="0"/>
                                          </p:val>
                                        </p:tav>
                                        <p:tav tm="100000">
                                          <p:val>
                                            <p:strVal val="#ppt_h"/>
                                          </p:val>
                                        </p:tav>
                                      </p:tavLst>
                                    </p:anim>
                                    <p:anim calcmode="lin" valueType="num">
                                      <p:cBhvr>
                                        <p:cTn id="10" dur="2000" fill="hold"/>
                                        <p:tgtEl>
                                          <p:spTgt spid="815117"/>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15106"/>
                                        </p:tgtEl>
                                        <p:attrNameLst>
                                          <p:attrName>style.visibility</p:attrName>
                                        </p:attrNameLst>
                                      </p:cBhvr>
                                      <p:to>
                                        <p:strVal val="visible"/>
                                      </p:to>
                                    </p:set>
                                    <p:animEffect transition="in" filter="dissolve">
                                      <p:cBhvr>
                                        <p:cTn id="15" dur="500"/>
                                        <p:tgtEl>
                                          <p:spTgt spid="8151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815128"/>
                                        </p:tgtEl>
                                        <p:attrNameLst>
                                          <p:attrName>style.visibility</p:attrName>
                                        </p:attrNameLst>
                                      </p:cBhvr>
                                      <p:to>
                                        <p:strVal val="visible"/>
                                      </p:to>
                                    </p:set>
                                    <p:animEffect transition="in" filter="wipe(down)">
                                      <p:cBhvr>
                                        <p:cTn id="20" dur="500"/>
                                        <p:tgtEl>
                                          <p:spTgt spid="815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15124"/>
                                        </p:tgtEl>
                                        <p:attrNameLst>
                                          <p:attrName>style.visibility</p:attrName>
                                        </p:attrNameLst>
                                      </p:cBhvr>
                                      <p:to>
                                        <p:strVal val="visible"/>
                                      </p:to>
                                    </p:set>
                                    <p:animEffect transition="in" filter="wipe(down)">
                                      <p:cBhvr>
                                        <p:cTn id="25" dur="500"/>
                                        <p:tgtEl>
                                          <p:spTgt spid="815124"/>
                                        </p:tgtEl>
                                      </p:cBhvr>
                                    </p:animEffect>
                                  </p:childTnLst>
                                </p:cTn>
                              </p:par>
                            </p:childTnLst>
                          </p:cTn>
                        </p:par>
                        <p:par>
                          <p:cTn id="26" fill="hold" nodeType="afterGroup">
                            <p:stCondLst>
                              <p:cond delay="500"/>
                            </p:stCondLst>
                            <p:childTnLst>
                              <p:par>
                                <p:cTn id="27" presetID="23" presetClass="entr" presetSubtype="16" fill="hold" nodeType="afterEffect">
                                  <p:stCondLst>
                                    <p:cond delay="0"/>
                                  </p:stCondLst>
                                  <p:childTnLst>
                                    <p:set>
                                      <p:cBhvr>
                                        <p:cTn id="28" dur="1" fill="hold">
                                          <p:stCondLst>
                                            <p:cond delay="0"/>
                                          </p:stCondLst>
                                        </p:cTn>
                                        <p:tgtEl>
                                          <p:spTgt spid="815136"/>
                                        </p:tgtEl>
                                        <p:attrNameLst>
                                          <p:attrName>style.visibility</p:attrName>
                                        </p:attrNameLst>
                                      </p:cBhvr>
                                      <p:to>
                                        <p:strVal val="visible"/>
                                      </p:to>
                                    </p:set>
                                    <p:anim calcmode="lin" valueType="num">
                                      <p:cBhvr>
                                        <p:cTn id="29" dur="500" fill="hold"/>
                                        <p:tgtEl>
                                          <p:spTgt spid="815136"/>
                                        </p:tgtEl>
                                        <p:attrNameLst>
                                          <p:attrName>ppt_w</p:attrName>
                                        </p:attrNameLst>
                                      </p:cBhvr>
                                      <p:tavLst>
                                        <p:tav tm="0">
                                          <p:val>
                                            <p:fltVal val="0"/>
                                          </p:val>
                                        </p:tav>
                                        <p:tav tm="100000">
                                          <p:val>
                                            <p:strVal val="#ppt_w"/>
                                          </p:val>
                                        </p:tav>
                                      </p:tavLst>
                                    </p:anim>
                                    <p:anim calcmode="lin" valueType="num">
                                      <p:cBhvr>
                                        <p:cTn id="30" dur="500" fill="hold"/>
                                        <p:tgtEl>
                                          <p:spTgt spid="815136"/>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15123"/>
                                        </p:tgtEl>
                                        <p:attrNameLst>
                                          <p:attrName>style.visibility</p:attrName>
                                        </p:attrNameLst>
                                      </p:cBhvr>
                                      <p:to>
                                        <p:strVal val="visible"/>
                                      </p:to>
                                    </p:set>
                                    <p:animEffect transition="in" filter="wipe(left)">
                                      <p:cBhvr>
                                        <p:cTn id="35" dur="500"/>
                                        <p:tgtEl>
                                          <p:spTgt spid="815123"/>
                                        </p:tgtEl>
                                      </p:cBhvr>
                                    </p:animEffect>
                                  </p:childTnLst>
                                </p:cTn>
                              </p:par>
                            </p:childTnLst>
                          </p:cTn>
                        </p:par>
                        <p:par>
                          <p:cTn id="36" fill="hold" nodeType="afterGroup">
                            <p:stCondLst>
                              <p:cond delay="500"/>
                            </p:stCondLst>
                            <p:childTnLst>
                              <p:par>
                                <p:cTn id="37" presetID="23" presetClass="entr" presetSubtype="16" fill="hold" grpId="0" nodeType="afterEffect">
                                  <p:stCondLst>
                                    <p:cond delay="0"/>
                                  </p:stCondLst>
                                  <p:childTnLst>
                                    <p:set>
                                      <p:cBhvr>
                                        <p:cTn id="38" dur="1" fill="hold">
                                          <p:stCondLst>
                                            <p:cond delay="0"/>
                                          </p:stCondLst>
                                        </p:cTn>
                                        <p:tgtEl>
                                          <p:spTgt spid="815138"/>
                                        </p:tgtEl>
                                        <p:attrNameLst>
                                          <p:attrName>style.visibility</p:attrName>
                                        </p:attrNameLst>
                                      </p:cBhvr>
                                      <p:to>
                                        <p:strVal val="visible"/>
                                      </p:to>
                                    </p:set>
                                    <p:anim calcmode="lin" valueType="num">
                                      <p:cBhvr>
                                        <p:cTn id="39" dur="500" fill="hold"/>
                                        <p:tgtEl>
                                          <p:spTgt spid="815138"/>
                                        </p:tgtEl>
                                        <p:attrNameLst>
                                          <p:attrName>ppt_w</p:attrName>
                                        </p:attrNameLst>
                                      </p:cBhvr>
                                      <p:tavLst>
                                        <p:tav tm="0">
                                          <p:val>
                                            <p:fltVal val="0"/>
                                          </p:val>
                                        </p:tav>
                                        <p:tav tm="100000">
                                          <p:val>
                                            <p:strVal val="#ppt_w"/>
                                          </p:val>
                                        </p:tav>
                                      </p:tavLst>
                                    </p:anim>
                                    <p:anim calcmode="lin" valueType="num">
                                      <p:cBhvr>
                                        <p:cTn id="40" dur="500" fill="hold"/>
                                        <p:tgtEl>
                                          <p:spTgt spid="815138"/>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815125"/>
                                        </p:tgtEl>
                                        <p:attrNameLst>
                                          <p:attrName>style.visibility</p:attrName>
                                        </p:attrNameLst>
                                      </p:cBhvr>
                                      <p:to>
                                        <p:strVal val="visible"/>
                                      </p:to>
                                    </p:set>
                                    <p:animEffect transition="in" filter="wipe(up)">
                                      <p:cBhvr>
                                        <p:cTn id="45" dur="500"/>
                                        <p:tgtEl>
                                          <p:spTgt spid="815125"/>
                                        </p:tgtEl>
                                      </p:cBhvr>
                                    </p:animEffect>
                                  </p:childTnLst>
                                </p:cTn>
                              </p:par>
                            </p:childTnLst>
                          </p:cTn>
                        </p:par>
                        <p:par>
                          <p:cTn id="46" fill="hold" nodeType="afterGroup">
                            <p:stCondLst>
                              <p:cond delay="500"/>
                            </p:stCondLst>
                            <p:childTnLst>
                              <p:par>
                                <p:cTn id="47" presetID="23" presetClass="entr" presetSubtype="16" fill="hold" nodeType="afterEffect">
                                  <p:stCondLst>
                                    <p:cond delay="0"/>
                                  </p:stCondLst>
                                  <p:childTnLst>
                                    <p:set>
                                      <p:cBhvr>
                                        <p:cTn id="48" dur="1" fill="hold">
                                          <p:stCondLst>
                                            <p:cond delay="0"/>
                                          </p:stCondLst>
                                        </p:cTn>
                                        <p:tgtEl>
                                          <p:spTgt spid="815137"/>
                                        </p:tgtEl>
                                        <p:attrNameLst>
                                          <p:attrName>style.visibility</p:attrName>
                                        </p:attrNameLst>
                                      </p:cBhvr>
                                      <p:to>
                                        <p:strVal val="visible"/>
                                      </p:to>
                                    </p:set>
                                    <p:anim calcmode="lin" valueType="num">
                                      <p:cBhvr>
                                        <p:cTn id="49" dur="500" fill="hold"/>
                                        <p:tgtEl>
                                          <p:spTgt spid="815137"/>
                                        </p:tgtEl>
                                        <p:attrNameLst>
                                          <p:attrName>ppt_w</p:attrName>
                                        </p:attrNameLst>
                                      </p:cBhvr>
                                      <p:tavLst>
                                        <p:tav tm="0">
                                          <p:val>
                                            <p:fltVal val="0"/>
                                          </p:val>
                                        </p:tav>
                                        <p:tav tm="100000">
                                          <p:val>
                                            <p:strVal val="#ppt_w"/>
                                          </p:val>
                                        </p:tav>
                                      </p:tavLst>
                                    </p:anim>
                                    <p:anim calcmode="lin" valueType="num">
                                      <p:cBhvr>
                                        <p:cTn id="50" dur="500" fill="hold"/>
                                        <p:tgtEl>
                                          <p:spTgt spid="815137"/>
                                        </p:tgtEl>
                                        <p:attrNameLst>
                                          <p:attrName>ppt_h</p:attrName>
                                        </p:attrNameLst>
                                      </p:cBhvr>
                                      <p:tavLst>
                                        <p:tav tm="0">
                                          <p:val>
                                            <p:fltVal val="0"/>
                                          </p:val>
                                        </p:tav>
                                        <p:tav tm="100000">
                                          <p:val>
                                            <p:strVal val="#ppt_h"/>
                                          </p:val>
                                        </p:tav>
                                      </p:tavLst>
                                    </p:anim>
                                  </p:childTnLst>
                                </p:cTn>
                              </p:par>
                            </p:childTnLst>
                          </p:cTn>
                        </p:par>
                        <p:par>
                          <p:cTn id="51" fill="hold" nodeType="afterGroup">
                            <p:stCondLst>
                              <p:cond delay="1000"/>
                            </p:stCondLst>
                            <p:childTnLst>
                              <p:par>
                                <p:cTn id="52" presetID="23" presetClass="entr" presetSubtype="16" fill="hold" grpId="0" nodeType="afterEffect">
                                  <p:stCondLst>
                                    <p:cond delay="0"/>
                                  </p:stCondLst>
                                  <p:childTnLst>
                                    <p:set>
                                      <p:cBhvr>
                                        <p:cTn id="53" dur="1" fill="hold">
                                          <p:stCondLst>
                                            <p:cond delay="0"/>
                                          </p:stCondLst>
                                        </p:cTn>
                                        <p:tgtEl>
                                          <p:spTgt spid="815127"/>
                                        </p:tgtEl>
                                        <p:attrNameLst>
                                          <p:attrName>style.visibility</p:attrName>
                                        </p:attrNameLst>
                                      </p:cBhvr>
                                      <p:to>
                                        <p:strVal val="visible"/>
                                      </p:to>
                                    </p:set>
                                    <p:anim calcmode="lin" valueType="num">
                                      <p:cBhvr>
                                        <p:cTn id="54" dur="500" fill="hold"/>
                                        <p:tgtEl>
                                          <p:spTgt spid="815127"/>
                                        </p:tgtEl>
                                        <p:attrNameLst>
                                          <p:attrName>ppt_w</p:attrName>
                                        </p:attrNameLst>
                                      </p:cBhvr>
                                      <p:tavLst>
                                        <p:tav tm="0">
                                          <p:val>
                                            <p:fltVal val="0"/>
                                          </p:val>
                                        </p:tav>
                                        <p:tav tm="100000">
                                          <p:val>
                                            <p:strVal val="#ppt_w"/>
                                          </p:val>
                                        </p:tav>
                                      </p:tavLst>
                                    </p:anim>
                                    <p:anim calcmode="lin" valueType="num">
                                      <p:cBhvr>
                                        <p:cTn id="55" dur="500" fill="hold"/>
                                        <p:tgtEl>
                                          <p:spTgt spid="815127"/>
                                        </p:tgtEl>
                                        <p:attrNameLst>
                                          <p:attrName>ppt_h</p:attrName>
                                        </p:attrNameLst>
                                      </p:cBhvr>
                                      <p:tavLst>
                                        <p:tav tm="0">
                                          <p:val>
                                            <p:fltVal val="0"/>
                                          </p:val>
                                        </p:tav>
                                        <p:tav tm="100000">
                                          <p:val>
                                            <p:strVal val="#ppt_h"/>
                                          </p:val>
                                        </p:tav>
                                      </p:tavLst>
                                    </p:anim>
                                  </p:childTnLst>
                                </p:cTn>
                              </p:par>
                            </p:childTnLst>
                          </p:cTn>
                        </p:par>
                        <p:par>
                          <p:cTn id="56" fill="hold" nodeType="afterGroup">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815126"/>
                                        </p:tgtEl>
                                        <p:attrNameLst>
                                          <p:attrName>style.visibility</p:attrName>
                                        </p:attrNameLst>
                                      </p:cBhvr>
                                      <p:to>
                                        <p:strVal val="visible"/>
                                      </p:to>
                                    </p:set>
                                    <p:animEffect transition="in" filter="wipe(down)">
                                      <p:cBhvr>
                                        <p:cTn id="59" dur="500"/>
                                        <p:tgtEl>
                                          <p:spTgt spid="81512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815135"/>
                                        </p:tgtEl>
                                        <p:attrNameLst>
                                          <p:attrName>style.visibility</p:attrName>
                                        </p:attrNameLst>
                                      </p:cBhvr>
                                      <p:to>
                                        <p:strVal val="visible"/>
                                      </p:to>
                                    </p:set>
                                    <p:anim calcmode="lin" valueType="num">
                                      <p:cBhvr>
                                        <p:cTn id="64" dur="500" fill="hold"/>
                                        <p:tgtEl>
                                          <p:spTgt spid="815135"/>
                                        </p:tgtEl>
                                        <p:attrNameLst>
                                          <p:attrName>ppt_w</p:attrName>
                                        </p:attrNameLst>
                                      </p:cBhvr>
                                      <p:tavLst>
                                        <p:tav tm="0">
                                          <p:val>
                                            <p:fltVal val="0"/>
                                          </p:val>
                                        </p:tav>
                                        <p:tav tm="100000">
                                          <p:val>
                                            <p:strVal val="#ppt_w"/>
                                          </p:val>
                                        </p:tav>
                                      </p:tavLst>
                                    </p:anim>
                                    <p:anim calcmode="lin" valueType="num">
                                      <p:cBhvr>
                                        <p:cTn id="65" dur="500" fill="hold"/>
                                        <p:tgtEl>
                                          <p:spTgt spid="815135"/>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815134"/>
                                        </p:tgtEl>
                                        <p:attrNameLst>
                                          <p:attrName>style.visibility</p:attrName>
                                        </p:attrNameLst>
                                      </p:cBhvr>
                                      <p:to>
                                        <p:strVal val="visible"/>
                                      </p:to>
                                    </p:set>
                                    <p:animEffect transition="in" filter="checkerboard(across)">
                                      <p:cBhvr>
                                        <p:cTn id="70" dur="500"/>
                                        <p:tgtEl>
                                          <p:spTgt spid="815134"/>
                                        </p:tgtEl>
                                      </p:cBhvr>
                                    </p:animEffect>
                                  </p:childTnLst>
                                </p:cTn>
                              </p:par>
                            </p:childTnLst>
                          </p:cTn>
                        </p:par>
                        <p:par>
                          <p:cTn id="71" fill="hold" nodeType="afterGroup">
                            <p:stCondLst>
                              <p:cond delay="500"/>
                            </p:stCondLst>
                            <p:childTnLst>
                              <p:par>
                                <p:cTn id="72" presetID="22" presetClass="emph" presetSubtype="0" repeatCount="2000" fill="hold" grpId="1" nodeType="afterEffect">
                                  <p:stCondLst>
                                    <p:cond delay="0"/>
                                  </p:stCondLst>
                                  <p:childTnLst>
                                    <p:animClr clrSpc="hsl" dir="cw">
                                      <p:cBhvr override="childStyle">
                                        <p:cTn id="73" dur="500" fill="hold"/>
                                        <p:tgtEl>
                                          <p:spTgt spid="815134"/>
                                        </p:tgtEl>
                                        <p:attrNameLst>
                                          <p:attrName>style.color</p:attrName>
                                        </p:attrNameLst>
                                      </p:cBhvr>
                                      <p:by>
                                        <p:hsl h="-7200000" s="0" l="0"/>
                                      </p:by>
                                    </p:animClr>
                                    <p:animClr clrSpc="hsl" dir="cw">
                                      <p:cBhvr>
                                        <p:cTn id="74" dur="500" fill="hold"/>
                                        <p:tgtEl>
                                          <p:spTgt spid="815134"/>
                                        </p:tgtEl>
                                        <p:attrNameLst>
                                          <p:attrName>fillcolor</p:attrName>
                                        </p:attrNameLst>
                                      </p:cBhvr>
                                      <p:by>
                                        <p:hsl h="-7200000" s="0" l="0"/>
                                      </p:by>
                                    </p:animClr>
                                    <p:animClr clrSpc="hsl" dir="cw">
                                      <p:cBhvr>
                                        <p:cTn id="75" dur="500" fill="hold"/>
                                        <p:tgtEl>
                                          <p:spTgt spid="815134"/>
                                        </p:tgtEl>
                                        <p:attrNameLst>
                                          <p:attrName>stroke.color</p:attrName>
                                        </p:attrNameLst>
                                      </p:cBhvr>
                                      <p:by>
                                        <p:hsl h="-7200000" s="0" l="0"/>
                                      </p:by>
                                    </p:animClr>
                                    <p:set>
                                      <p:cBhvr>
                                        <p:cTn id="76" dur="500" fill="hold"/>
                                        <p:tgtEl>
                                          <p:spTgt spid="815134"/>
                                        </p:tgtEl>
                                        <p:attrNameLst>
                                          <p:attrName>fill.type</p:attrName>
                                        </p:attrNameLst>
                                      </p:cBhvr>
                                      <p:to>
                                        <p:strVal val="solid"/>
                                      </p:to>
                                    </p:set>
                                  </p:childTnLst>
                                  <p:subTnLst>
                                    <p:animClr clrSpc="rgb" dir="cw">
                                      <p:cBhvr override="childStyle">
                                        <p:cTn dur="1" fill="hold" display="0" masterRel="nextClick" afterEffect="1"/>
                                        <p:tgtEl>
                                          <p:spTgt spid="815134"/>
                                        </p:tgtEl>
                                        <p:attrNameLst>
                                          <p:attrName>ppt_c</p:attrName>
                                        </p:attrNameLst>
                                      </p:cBhvr>
                                      <p:to>
                                        <a:srgbClr val="008000"/>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16" fill="hold" nodeType="clickEffect">
                                  <p:stCondLst>
                                    <p:cond delay="0"/>
                                  </p:stCondLst>
                                  <p:childTnLst>
                                    <p:set>
                                      <p:cBhvr>
                                        <p:cTn id="80" dur="1" fill="hold">
                                          <p:stCondLst>
                                            <p:cond delay="0"/>
                                          </p:stCondLst>
                                        </p:cTn>
                                        <p:tgtEl>
                                          <p:spTgt spid="815118"/>
                                        </p:tgtEl>
                                        <p:attrNameLst>
                                          <p:attrName>style.visibility</p:attrName>
                                        </p:attrNameLst>
                                      </p:cBhvr>
                                      <p:to>
                                        <p:strVal val="visible"/>
                                      </p:to>
                                    </p:set>
                                    <p:anim calcmode="lin" valueType="num">
                                      <p:cBhvr>
                                        <p:cTn id="81" dur="500" fill="hold"/>
                                        <p:tgtEl>
                                          <p:spTgt spid="815118"/>
                                        </p:tgtEl>
                                        <p:attrNameLst>
                                          <p:attrName>ppt_w</p:attrName>
                                        </p:attrNameLst>
                                      </p:cBhvr>
                                      <p:tavLst>
                                        <p:tav tm="0">
                                          <p:val>
                                            <p:fltVal val="0"/>
                                          </p:val>
                                        </p:tav>
                                        <p:tav tm="100000">
                                          <p:val>
                                            <p:strVal val="#ppt_w"/>
                                          </p:val>
                                        </p:tav>
                                      </p:tavLst>
                                    </p:anim>
                                    <p:anim calcmode="lin" valueType="num">
                                      <p:cBhvr>
                                        <p:cTn id="82" dur="500" fill="hold"/>
                                        <p:tgtEl>
                                          <p:spTgt spid="815118"/>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3" presetClass="entr" presetSubtype="16" fill="hold" nodeType="clickEffect">
                                  <p:stCondLst>
                                    <p:cond delay="0"/>
                                  </p:stCondLst>
                                  <p:childTnLst>
                                    <p:set>
                                      <p:cBhvr>
                                        <p:cTn id="86" dur="1" fill="hold">
                                          <p:stCondLst>
                                            <p:cond delay="0"/>
                                          </p:stCondLst>
                                        </p:cTn>
                                        <p:tgtEl>
                                          <p:spTgt spid="815119"/>
                                        </p:tgtEl>
                                        <p:attrNameLst>
                                          <p:attrName>style.visibility</p:attrName>
                                        </p:attrNameLst>
                                      </p:cBhvr>
                                      <p:to>
                                        <p:strVal val="visible"/>
                                      </p:to>
                                    </p:set>
                                    <p:anim calcmode="lin" valueType="num">
                                      <p:cBhvr>
                                        <p:cTn id="87" dur="500" fill="hold"/>
                                        <p:tgtEl>
                                          <p:spTgt spid="815119"/>
                                        </p:tgtEl>
                                        <p:attrNameLst>
                                          <p:attrName>ppt_w</p:attrName>
                                        </p:attrNameLst>
                                      </p:cBhvr>
                                      <p:tavLst>
                                        <p:tav tm="0">
                                          <p:val>
                                            <p:fltVal val="0"/>
                                          </p:val>
                                        </p:tav>
                                        <p:tav tm="100000">
                                          <p:val>
                                            <p:strVal val="#ppt_w"/>
                                          </p:val>
                                        </p:tav>
                                      </p:tavLst>
                                    </p:anim>
                                    <p:anim calcmode="lin" valueType="num">
                                      <p:cBhvr>
                                        <p:cTn id="88" dur="500" fill="hold"/>
                                        <p:tgtEl>
                                          <p:spTgt spid="815119"/>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815140"/>
                                        </p:tgtEl>
                                        <p:attrNameLst>
                                          <p:attrName>style.visibility</p:attrName>
                                        </p:attrNameLst>
                                      </p:cBhvr>
                                      <p:to>
                                        <p:strVal val="visible"/>
                                      </p:to>
                                    </p:set>
                                    <p:animEffect transition="in" filter="wipe(down)">
                                      <p:cBhvr>
                                        <p:cTn id="93" dur="500"/>
                                        <p:tgtEl>
                                          <p:spTgt spid="81514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3" presetClass="entr" presetSubtype="16" fill="hold" nodeType="clickEffect">
                                  <p:stCondLst>
                                    <p:cond delay="0"/>
                                  </p:stCondLst>
                                  <p:childTnLst>
                                    <p:set>
                                      <p:cBhvr>
                                        <p:cTn id="97" dur="1" fill="hold">
                                          <p:stCondLst>
                                            <p:cond delay="0"/>
                                          </p:stCondLst>
                                        </p:cTn>
                                        <p:tgtEl>
                                          <p:spTgt spid="815120"/>
                                        </p:tgtEl>
                                        <p:attrNameLst>
                                          <p:attrName>style.visibility</p:attrName>
                                        </p:attrNameLst>
                                      </p:cBhvr>
                                      <p:to>
                                        <p:strVal val="visible"/>
                                      </p:to>
                                    </p:set>
                                    <p:anim calcmode="lin" valueType="num">
                                      <p:cBhvr>
                                        <p:cTn id="98" dur="500" fill="hold"/>
                                        <p:tgtEl>
                                          <p:spTgt spid="815120"/>
                                        </p:tgtEl>
                                        <p:attrNameLst>
                                          <p:attrName>ppt_w</p:attrName>
                                        </p:attrNameLst>
                                      </p:cBhvr>
                                      <p:tavLst>
                                        <p:tav tm="0">
                                          <p:val>
                                            <p:fltVal val="0"/>
                                          </p:val>
                                        </p:tav>
                                        <p:tav tm="100000">
                                          <p:val>
                                            <p:strVal val="#ppt_w"/>
                                          </p:val>
                                        </p:tav>
                                      </p:tavLst>
                                    </p:anim>
                                    <p:anim calcmode="lin" valueType="num">
                                      <p:cBhvr>
                                        <p:cTn id="99" dur="500" fill="hold"/>
                                        <p:tgtEl>
                                          <p:spTgt spid="815120"/>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815121"/>
                                        </p:tgtEl>
                                        <p:attrNameLst>
                                          <p:attrName>style.visibility</p:attrName>
                                        </p:attrNameLst>
                                      </p:cBhvr>
                                      <p:to>
                                        <p:strVal val="visible"/>
                                      </p:to>
                                    </p:set>
                                    <p:anim calcmode="lin" valueType="num">
                                      <p:cBhvr>
                                        <p:cTn id="104" dur="500" fill="hold"/>
                                        <p:tgtEl>
                                          <p:spTgt spid="815121"/>
                                        </p:tgtEl>
                                        <p:attrNameLst>
                                          <p:attrName>ppt_w</p:attrName>
                                        </p:attrNameLst>
                                      </p:cBhvr>
                                      <p:tavLst>
                                        <p:tav tm="0">
                                          <p:val>
                                            <p:fltVal val="0"/>
                                          </p:val>
                                        </p:tav>
                                        <p:tav tm="100000">
                                          <p:val>
                                            <p:strVal val="#ppt_w"/>
                                          </p:val>
                                        </p:tav>
                                      </p:tavLst>
                                    </p:anim>
                                    <p:anim calcmode="lin" valueType="num">
                                      <p:cBhvr>
                                        <p:cTn id="105" dur="500" fill="hold"/>
                                        <p:tgtEl>
                                          <p:spTgt spid="815121"/>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3" presetClass="entr" presetSubtype="16" fill="hold" nodeType="clickEffect">
                                  <p:stCondLst>
                                    <p:cond delay="0"/>
                                  </p:stCondLst>
                                  <p:childTnLst>
                                    <p:set>
                                      <p:cBhvr>
                                        <p:cTn id="109" dur="1" fill="hold">
                                          <p:stCondLst>
                                            <p:cond delay="0"/>
                                          </p:stCondLst>
                                        </p:cTn>
                                        <p:tgtEl>
                                          <p:spTgt spid="815122"/>
                                        </p:tgtEl>
                                        <p:attrNameLst>
                                          <p:attrName>style.visibility</p:attrName>
                                        </p:attrNameLst>
                                      </p:cBhvr>
                                      <p:to>
                                        <p:strVal val="visible"/>
                                      </p:to>
                                    </p:set>
                                    <p:anim calcmode="lin" valueType="num">
                                      <p:cBhvr>
                                        <p:cTn id="110" dur="500" fill="hold"/>
                                        <p:tgtEl>
                                          <p:spTgt spid="815122"/>
                                        </p:tgtEl>
                                        <p:attrNameLst>
                                          <p:attrName>ppt_w</p:attrName>
                                        </p:attrNameLst>
                                      </p:cBhvr>
                                      <p:tavLst>
                                        <p:tav tm="0">
                                          <p:val>
                                            <p:fltVal val="0"/>
                                          </p:val>
                                        </p:tav>
                                        <p:tav tm="100000">
                                          <p:val>
                                            <p:strVal val="#ppt_w"/>
                                          </p:val>
                                        </p:tav>
                                      </p:tavLst>
                                    </p:anim>
                                    <p:anim calcmode="lin" valueType="num">
                                      <p:cBhvr>
                                        <p:cTn id="111" dur="500" fill="hold"/>
                                        <p:tgtEl>
                                          <p:spTgt spid="815122"/>
                                        </p:tgtEl>
                                        <p:attrNameLst>
                                          <p:attrName>ppt_h</p:attrName>
                                        </p:attrNameLst>
                                      </p:cBhvr>
                                      <p:tavLst>
                                        <p:tav tm="0">
                                          <p:val>
                                            <p:fltVal val="0"/>
                                          </p:val>
                                        </p:tav>
                                        <p:tav tm="100000">
                                          <p:val>
                                            <p:strVal val="#ppt_h"/>
                                          </p:val>
                                        </p:tav>
                                      </p:tavLst>
                                    </p:anim>
                                  </p:childTnLst>
                                </p:cTn>
                              </p:par>
                            </p:childTnLst>
                          </p:cTn>
                        </p:par>
                        <p:par>
                          <p:cTn id="112" fill="hold" nodeType="afterGroup">
                            <p:stCondLst>
                              <p:cond delay="500"/>
                            </p:stCondLst>
                            <p:childTnLst>
                              <p:par>
                                <p:cTn id="113" presetID="23" presetClass="entr" presetSubtype="16" repeatCount="3000" fill="hold" nodeType="afterEffect">
                                  <p:stCondLst>
                                    <p:cond delay="0"/>
                                  </p:stCondLst>
                                  <p:childTnLst>
                                    <p:set>
                                      <p:cBhvr>
                                        <p:cTn id="114" dur="1" fill="hold">
                                          <p:stCondLst>
                                            <p:cond delay="0"/>
                                          </p:stCondLst>
                                        </p:cTn>
                                        <p:tgtEl>
                                          <p:spTgt spid="815139"/>
                                        </p:tgtEl>
                                        <p:attrNameLst>
                                          <p:attrName>style.visibility</p:attrName>
                                        </p:attrNameLst>
                                      </p:cBhvr>
                                      <p:to>
                                        <p:strVal val="visible"/>
                                      </p:to>
                                    </p:set>
                                    <p:anim calcmode="lin" valueType="num">
                                      <p:cBhvr>
                                        <p:cTn id="115" dur="500" fill="hold"/>
                                        <p:tgtEl>
                                          <p:spTgt spid="815139"/>
                                        </p:tgtEl>
                                        <p:attrNameLst>
                                          <p:attrName>ppt_w</p:attrName>
                                        </p:attrNameLst>
                                      </p:cBhvr>
                                      <p:tavLst>
                                        <p:tav tm="0">
                                          <p:val>
                                            <p:fltVal val="0"/>
                                          </p:val>
                                        </p:tav>
                                        <p:tav tm="100000">
                                          <p:val>
                                            <p:strVal val="#ppt_w"/>
                                          </p:val>
                                        </p:tav>
                                      </p:tavLst>
                                    </p:anim>
                                    <p:anim calcmode="lin" valueType="num">
                                      <p:cBhvr>
                                        <p:cTn id="116" dur="500" fill="hold"/>
                                        <p:tgtEl>
                                          <p:spTgt spid="8151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6" grpId="0" animBg="1"/>
      <p:bldP spid="815117" grpId="0"/>
      <p:bldP spid="815123" grpId="0" animBg="1"/>
      <p:bldP spid="815124" grpId="0" animBg="1"/>
      <p:bldP spid="815125" grpId="0" animBg="1"/>
      <p:bldP spid="815126" grpId="0" animBg="1"/>
      <p:bldP spid="815127" grpId="0"/>
      <p:bldP spid="815134" grpId="0" animBg="1"/>
      <p:bldP spid="815134" grpId="1" animBg="1"/>
      <p:bldP spid="815138" grpId="0"/>
      <p:bldP spid="8151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3" descr="编织物"/>
          <p:cNvSpPr>
            <a:spLocks noChangeArrowheads="1"/>
          </p:cNvSpPr>
          <p:nvPr/>
        </p:nvSpPr>
        <p:spPr bwMode="auto">
          <a:xfrm>
            <a:off x="1524000" y="0"/>
            <a:ext cx="9144000" cy="2362200"/>
          </a:xfrm>
          <a:prstGeom prst="rect">
            <a:avLst/>
          </a:prstGeom>
          <a:blipFill dpi="0" rotWithShape="1">
            <a:blip r:embed="rId4"/>
            <a:srcRect/>
            <a:tile tx="0" ty="0" sx="100000" sy="100000" flip="none" algn="tl"/>
          </a:blipFill>
          <a:ln w="6350">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5843" name="Rectangle 4"/>
          <p:cNvSpPr>
            <a:spLocks noChangeArrowheads="1"/>
          </p:cNvSpPr>
          <p:nvPr/>
        </p:nvSpPr>
        <p:spPr bwMode="auto">
          <a:xfrm>
            <a:off x="1676400" y="152400"/>
            <a:ext cx="8839200" cy="2057400"/>
          </a:xfrm>
          <a:prstGeom prst="rect">
            <a:avLst/>
          </a:prstGeom>
          <a:solidFill>
            <a:srgbClr val="000000"/>
          </a:solidFill>
          <a:ln w="63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algn="ctr" eaLnBrk="1" hangingPunct="1"/>
            <a:endParaRPr lang="zh-CN" altLang="zh-CN">
              <a:solidFill>
                <a:srgbClr val="FF0000"/>
              </a:solidFill>
            </a:endParaRPr>
          </a:p>
        </p:txBody>
      </p:sp>
      <p:sp>
        <p:nvSpPr>
          <p:cNvPr id="35844" name="Text Box 6"/>
          <p:cNvSpPr txBox="1">
            <a:spLocks noChangeArrowheads="1"/>
          </p:cNvSpPr>
          <p:nvPr/>
        </p:nvSpPr>
        <p:spPr bwMode="auto">
          <a:xfrm>
            <a:off x="1905000" y="228600"/>
            <a:ext cx="722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例</a:t>
            </a:r>
            <a:r>
              <a:rPr lang="en-US" altLang="zh-CN">
                <a:solidFill>
                  <a:schemeClr val="bg1"/>
                </a:solidFill>
              </a:rPr>
              <a:t>3  </a:t>
            </a:r>
            <a:r>
              <a:rPr lang="zh-CN" altLang="en-US">
                <a:solidFill>
                  <a:schemeClr val="bg1"/>
                </a:solidFill>
              </a:rPr>
              <a:t>设二维随机变量           的概率密度为</a:t>
            </a:r>
          </a:p>
        </p:txBody>
      </p:sp>
      <p:graphicFrame>
        <p:nvGraphicFramePr>
          <p:cNvPr id="35845" name="Object 7"/>
          <p:cNvGraphicFramePr>
            <a:graphicFrameLocks noChangeAspect="1"/>
          </p:cNvGraphicFramePr>
          <p:nvPr/>
        </p:nvGraphicFramePr>
        <p:xfrm>
          <a:off x="4724400" y="304800"/>
          <a:ext cx="850900" cy="342900"/>
        </p:xfrm>
        <a:graphic>
          <a:graphicData uri="http://schemas.openxmlformats.org/presentationml/2006/ole">
            <mc:AlternateContent xmlns:mc="http://schemas.openxmlformats.org/markup-compatibility/2006">
              <mc:Choice xmlns:v="urn:schemas-microsoft-com:vml" Requires="v">
                <p:oleObj spid="_x0000_s24610" name="公式" r:id="rId5" imgW="809553" imgH="314203" progId="Equation.3">
                  <p:embed/>
                </p:oleObj>
              </mc:Choice>
              <mc:Fallback>
                <p:oleObj name="公式" r:id="rId5" imgW="809553" imgH="314203" progId="Equation.3">
                  <p:embed/>
                  <p:pic>
                    <p:nvPicPr>
                      <p:cNvPr id="3584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04800"/>
                        <a:ext cx="8509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8"/>
          <p:cNvGraphicFramePr>
            <a:graphicFrameLocks noChangeAspect="1"/>
          </p:cNvGraphicFramePr>
          <p:nvPr/>
        </p:nvGraphicFramePr>
        <p:xfrm>
          <a:off x="3327400" y="742950"/>
          <a:ext cx="4165600" cy="889000"/>
        </p:xfrm>
        <a:graphic>
          <a:graphicData uri="http://schemas.openxmlformats.org/presentationml/2006/ole">
            <mc:AlternateContent xmlns:mc="http://schemas.openxmlformats.org/markup-compatibility/2006">
              <mc:Choice xmlns:v="urn:schemas-microsoft-com:vml" Requires="v">
                <p:oleObj spid="_x0000_s24611" name="公式" r:id="rId7" imgW="4133875" imgH="857309" progId="Equation.3">
                  <p:embed/>
                </p:oleObj>
              </mc:Choice>
              <mc:Fallback>
                <p:oleObj name="公式" r:id="rId7" imgW="4133875" imgH="857309" progId="Equation.3">
                  <p:embed/>
                  <p:pic>
                    <p:nvPicPr>
                      <p:cNvPr id="3584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400" y="742950"/>
                        <a:ext cx="4165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Text Box 10"/>
          <p:cNvSpPr txBox="1">
            <a:spLocks noChangeArrowheads="1"/>
          </p:cNvSpPr>
          <p:nvPr/>
        </p:nvSpPr>
        <p:spPr bwMode="auto">
          <a:xfrm>
            <a:off x="2133601" y="1676401"/>
            <a:ext cx="7132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chemeClr val="bg1"/>
                </a:solidFill>
              </a:rPr>
              <a:t>（</a:t>
            </a:r>
            <a:r>
              <a:rPr lang="en-US" altLang="zh-CN">
                <a:solidFill>
                  <a:schemeClr val="bg1"/>
                </a:solidFill>
              </a:rPr>
              <a:t>1</a:t>
            </a:r>
            <a:r>
              <a:rPr lang="zh-CN" altLang="en-US">
                <a:solidFill>
                  <a:schemeClr val="bg1"/>
                </a:solidFill>
              </a:rPr>
              <a:t>）求分布函数             ；（</a:t>
            </a:r>
            <a:r>
              <a:rPr lang="en-US" altLang="zh-CN">
                <a:solidFill>
                  <a:schemeClr val="bg1"/>
                </a:solidFill>
              </a:rPr>
              <a:t>2</a:t>
            </a:r>
            <a:r>
              <a:rPr lang="zh-CN" altLang="en-US">
                <a:solidFill>
                  <a:schemeClr val="bg1"/>
                </a:solidFill>
              </a:rPr>
              <a:t>）求概率                。 </a:t>
            </a:r>
          </a:p>
        </p:txBody>
      </p:sp>
      <p:graphicFrame>
        <p:nvGraphicFramePr>
          <p:cNvPr id="35848" name="Object 11"/>
          <p:cNvGraphicFramePr>
            <a:graphicFrameLocks noChangeAspect="1"/>
          </p:cNvGraphicFramePr>
          <p:nvPr/>
        </p:nvGraphicFramePr>
        <p:xfrm>
          <a:off x="4495800" y="1731963"/>
          <a:ext cx="990600" cy="342900"/>
        </p:xfrm>
        <a:graphic>
          <a:graphicData uri="http://schemas.openxmlformats.org/presentationml/2006/ole">
            <mc:AlternateContent xmlns:mc="http://schemas.openxmlformats.org/markup-compatibility/2006">
              <mc:Choice xmlns:v="urn:schemas-microsoft-com:vml" Requires="v">
                <p:oleObj spid="_x0000_s24612" name="公式" r:id="rId9" imgW="962069" imgH="314203" progId="Equation.3">
                  <p:embed/>
                </p:oleObj>
              </mc:Choice>
              <mc:Fallback>
                <p:oleObj name="公式" r:id="rId9" imgW="962069" imgH="314203" progId="Equation.3">
                  <p:embed/>
                  <p:pic>
                    <p:nvPicPr>
                      <p:cNvPr id="3584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1731963"/>
                        <a:ext cx="990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37"/>
          <p:cNvGraphicFramePr>
            <a:graphicFrameLocks noChangeAspect="1"/>
          </p:cNvGraphicFramePr>
          <p:nvPr/>
        </p:nvGraphicFramePr>
        <p:xfrm>
          <a:off x="7467600" y="1731963"/>
          <a:ext cx="1282700" cy="330200"/>
        </p:xfrm>
        <a:graphic>
          <a:graphicData uri="http://schemas.openxmlformats.org/presentationml/2006/ole">
            <mc:AlternateContent xmlns:mc="http://schemas.openxmlformats.org/markup-compatibility/2006">
              <mc:Choice xmlns:v="urn:schemas-microsoft-com:vml" Requires="v">
                <p:oleObj spid="_x0000_s24613" name="公式" r:id="rId11" imgW="1257385" imgH="304755" progId="Equation.3">
                  <p:embed/>
                </p:oleObj>
              </mc:Choice>
              <mc:Fallback>
                <p:oleObj name="公式" r:id="rId11" imgW="1257385" imgH="304755" progId="Equation.3">
                  <p:embed/>
                  <p:pic>
                    <p:nvPicPr>
                      <p:cNvPr id="35849"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67600" y="1731963"/>
                        <a:ext cx="1282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8413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2579" name="Text Box 3"/>
          <p:cNvSpPr txBox="1">
            <a:spLocks noChangeArrowheads="1"/>
          </p:cNvSpPr>
          <p:nvPr/>
        </p:nvSpPr>
        <p:spPr bwMode="auto">
          <a:xfrm>
            <a:off x="1981200" y="1219200"/>
            <a:ext cx="8382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a:effectLst>
                  <a:outerShdw blurRad="38100" dist="38100" dir="2700000" algn="tl">
                    <a:srgbClr val="C0C0C0"/>
                  </a:outerShdw>
                </a:effectLst>
              </a:rPr>
              <a:t>        </a:t>
            </a:r>
            <a:r>
              <a:rPr kumimoji="1" lang="zh-CN" altLang="en-US">
                <a:effectLst>
                  <a:outerShdw blurRad="38100" dist="38100" dir="2700000" algn="tl">
                    <a:srgbClr val="C0C0C0"/>
                  </a:outerShdw>
                </a:effectLst>
              </a:rPr>
              <a:t>在实际问题中</a:t>
            </a:r>
            <a:r>
              <a:rPr kumimoji="1" lang="en-US" altLang="zh-CN">
                <a:effectLst>
                  <a:outerShdw blurRad="38100" dist="38100" dir="2700000" algn="tl">
                    <a:srgbClr val="C0C0C0"/>
                  </a:outerShdw>
                </a:effectLst>
              </a:rPr>
              <a:t>,</a:t>
            </a:r>
            <a:r>
              <a:rPr kumimoji="1" lang="zh-CN" altLang="en-US">
                <a:effectLst>
                  <a:outerShdw blurRad="38100" dist="38100" dir="2700000" algn="tl">
                    <a:srgbClr val="C0C0C0"/>
                  </a:outerShdw>
                </a:effectLst>
              </a:rPr>
              <a:t>一些随机试验的结果往往同时需要两个或两个以上的随机变量来描述</a:t>
            </a:r>
            <a:r>
              <a:rPr kumimoji="1" lang="en-US" altLang="zh-CN">
                <a:effectLst>
                  <a:outerShdw blurRad="38100" dist="38100" dir="2700000" algn="tl">
                    <a:srgbClr val="C0C0C0"/>
                  </a:outerShdw>
                </a:effectLst>
              </a:rPr>
              <a:t>.</a:t>
            </a:r>
            <a:r>
              <a:rPr kumimoji="1" lang="zh-CN" altLang="en-US">
                <a:effectLst>
                  <a:outerShdw blurRad="38100" dist="38100" dir="2700000" algn="tl">
                    <a:srgbClr val="C0C0C0"/>
                  </a:outerShdw>
                </a:effectLst>
              </a:rPr>
              <a:t>要研究这些随机变量之间的关系</a:t>
            </a:r>
            <a:r>
              <a:rPr kumimoji="1" lang="en-US" altLang="zh-CN">
                <a:effectLst>
                  <a:outerShdw blurRad="38100" dist="38100" dir="2700000" algn="tl">
                    <a:srgbClr val="C0C0C0"/>
                  </a:outerShdw>
                </a:effectLst>
              </a:rPr>
              <a:t>,</a:t>
            </a:r>
            <a:r>
              <a:rPr kumimoji="1" lang="zh-CN" altLang="en-US">
                <a:effectLst>
                  <a:outerShdw blurRad="38100" dist="38100" dir="2700000" algn="tl">
                    <a:srgbClr val="C0C0C0"/>
                  </a:outerShdw>
                </a:effectLst>
              </a:rPr>
              <a:t>就应同时考虑若干个随机变量即多维随机变量及其取值规律即多维随机变量的分布</a:t>
            </a:r>
            <a:r>
              <a:rPr kumimoji="1" lang="en-US" altLang="zh-CN">
                <a:effectLst>
                  <a:outerShdw blurRad="38100" dist="38100" dir="2700000" algn="tl">
                    <a:srgbClr val="C0C0C0"/>
                  </a:outerShdw>
                </a:effectLst>
              </a:rPr>
              <a:t>. </a:t>
            </a:r>
          </a:p>
        </p:txBody>
      </p:sp>
      <p:sp>
        <p:nvSpPr>
          <p:cNvPr id="792580" name="Rectangle 4">
            <a:hlinkClick r:id="rId3"/>
          </p:cNvPr>
          <p:cNvSpPr>
            <a:spLocks noChangeArrowheads="1"/>
          </p:cNvSpPr>
          <p:nvPr/>
        </p:nvSpPr>
        <p:spPr bwMode="auto">
          <a:xfrm>
            <a:off x="9448800" y="6324600"/>
            <a:ext cx="53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792581" name="Text Box 5"/>
          <p:cNvSpPr txBox="1">
            <a:spLocks noChangeArrowheads="1"/>
          </p:cNvSpPr>
          <p:nvPr/>
        </p:nvSpPr>
        <p:spPr bwMode="auto">
          <a:xfrm>
            <a:off x="1981201" y="685800"/>
            <a:ext cx="4296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dirty="0">
                <a:solidFill>
                  <a:srgbClr val="FF0000"/>
                </a:solidFill>
                <a:effectLst>
                  <a:outerShdw blurRad="38100" dist="38100" dir="2700000" algn="tl">
                    <a:srgbClr val="C0C0C0"/>
                  </a:outerShdw>
                </a:effectLst>
              </a:rPr>
              <a:t>一、二维随机向量的定义及其分布函数   </a:t>
            </a:r>
          </a:p>
        </p:txBody>
      </p:sp>
      <p:sp>
        <p:nvSpPr>
          <p:cNvPr id="792583" name="Text Box 7"/>
          <p:cNvSpPr txBox="1">
            <a:spLocks noChangeArrowheads="1"/>
          </p:cNvSpPr>
          <p:nvPr/>
        </p:nvSpPr>
        <p:spPr bwMode="auto">
          <a:xfrm>
            <a:off x="2209800" y="2971800"/>
            <a:ext cx="2435282" cy="369332"/>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solidFill>
                  <a:srgbClr val="0033CC"/>
                </a:solidFill>
                <a:effectLst>
                  <a:outerShdw blurRad="38100" dist="38100" dir="2700000" algn="tl">
                    <a:srgbClr val="C0C0C0"/>
                  </a:outerShdw>
                </a:effectLst>
              </a:rPr>
              <a:t>1</a:t>
            </a:r>
            <a:r>
              <a:rPr lang="zh-CN" altLang="en-US">
                <a:solidFill>
                  <a:srgbClr val="0033CC"/>
                </a:solidFill>
                <a:effectLst>
                  <a:outerShdw blurRad="38100" dist="38100" dir="2700000" algn="tl">
                    <a:srgbClr val="C0C0C0"/>
                  </a:outerShdw>
                </a:effectLst>
              </a:rPr>
              <a:t>、多维随机变量举例</a:t>
            </a:r>
            <a:r>
              <a:rPr lang="en-US" altLang="zh-CN">
                <a:solidFill>
                  <a:srgbClr val="0033CC"/>
                </a:solidFill>
                <a:effectLst>
                  <a:outerShdw blurRad="38100" dist="38100" dir="2700000" algn="tl">
                    <a:srgbClr val="C0C0C0"/>
                  </a:outerShdw>
                </a:effectLst>
              </a:rPr>
              <a:t>:</a:t>
            </a:r>
          </a:p>
        </p:txBody>
      </p:sp>
      <p:sp>
        <p:nvSpPr>
          <p:cNvPr id="792584" name="Text Box 8"/>
          <p:cNvSpPr txBox="1">
            <a:spLocks noChangeArrowheads="1"/>
          </p:cNvSpPr>
          <p:nvPr/>
        </p:nvSpPr>
        <p:spPr bwMode="auto">
          <a:xfrm>
            <a:off x="2286001" y="3581400"/>
            <a:ext cx="374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rPr>
              <a:t>（</a:t>
            </a:r>
            <a:r>
              <a:rPr lang="en-US" altLang="zh-CN">
                <a:solidFill>
                  <a:srgbClr val="FF0000"/>
                </a:solidFill>
              </a:rPr>
              <a:t>1</a:t>
            </a:r>
            <a:r>
              <a:rPr lang="zh-CN" altLang="en-US">
                <a:solidFill>
                  <a:srgbClr val="FF0000"/>
                </a:solidFill>
              </a:rPr>
              <a:t>）对一目标进行射击：</a:t>
            </a:r>
          </a:p>
        </p:txBody>
      </p:sp>
      <p:sp>
        <p:nvSpPr>
          <p:cNvPr id="792585" name="Text Box 9"/>
          <p:cNvSpPr txBox="1">
            <a:spLocks noChangeArrowheads="1"/>
          </p:cNvSpPr>
          <p:nvPr/>
        </p:nvSpPr>
        <p:spPr bwMode="auto">
          <a:xfrm>
            <a:off x="2895600" y="4038601"/>
            <a:ext cx="5030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r>
              <a:rPr lang="zh-CN" altLang="en-US"/>
              <a:t>：表示弹着点与目标的水平距离；</a:t>
            </a:r>
          </a:p>
        </p:txBody>
      </p:sp>
      <p:sp>
        <p:nvSpPr>
          <p:cNvPr id="792586" name="Text Box 10"/>
          <p:cNvSpPr txBox="1">
            <a:spLocks noChangeArrowheads="1"/>
          </p:cNvSpPr>
          <p:nvPr/>
        </p:nvSpPr>
        <p:spPr bwMode="auto">
          <a:xfrm>
            <a:off x="2895601" y="4495801"/>
            <a:ext cx="50129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r>
              <a:rPr lang="zh-CN" altLang="en-US"/>
              <a:t>：表示弹着点与目标的垂直距离；</a:t>
            </a:r>
          </a:p>
        </p:txBody>
      </p:sp>
      <p:sp>
        <p:nvSpPr>
          <p:cNvPr id="792587" name="Text Box 11"/>
          <p:cNvSpPr txBox="1">
            <a:spLocks noChangeArrowheads="1"/>
          </p:cNvSpPr>
          <p:nvPr/>
        </p:nvSpPr>
        <p:spPr bwMode="auto">
          <a:xfrm>
            <a:off x="2438401" y="4953001"/>
            <a:ext cx="5218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a:t>
            </a:r>
            <a:r>
              <a:rPr lang="en-US" altLang="zh-CN" i="1"/>
              <a:t>X</a:t>
            </a:r>
            <a:r>
              <a:rPr lang="zh-CN" altLang="en-US"/>
              <a:t>，</a:t>
            </a:r>
            <a:r>
              <a:rPr lang="en-US" altLang="zh-CN" i="1"/>
              <a:t>Y</a:t>
            </a:r>
            <a:r>
              <a:rPr lang="zh-CN" altLang="en-US"/>
              <a:t>）就是一个二维随机变量。</a:t>
            </a:r>
          </a:p>
        </p:txBody>
      </p:sp>
    </p:spTree>
    <p:extLst>
      <p:ext uri="{BB962C8B-B14F-4D97-AF65-F5344CB8AC3E}">
        <p14:creationId xmlns:p14="http://schemas.microsoft.com/office/powerpoint/2010/main" val="38145832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2579"/>
                                        </p:tgtEl>
                                        <p:attrNameLst>
                                          <p:attrName>style.visibility</p:attrName>
                                        </p:attrNameLst>
                                      </p:cBhvr>
                                      <p:to>
                                        <p:strVal val="visible"/>
                                      </p:to>
                                    </p:set>
                                    <p:animEffect transition="in" filter="dissolve">
                                      <p:cBhvr>
                                        <p:cTn id="7" dur="500"/>
                                        <p:tgtEl>
                                          <p:spTgt spid="792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92583"/>
                                        </p:tgtEl>
                                        <p:attrNameLst>
                                          <p:attrName>style.visibility</p:attrName>
                                        </p:attrNameLst>
                                      </p:cBhvr>
                                      <p:to>
                                        <p:strVal val="visible"/>
                                      </p:to>
                                    </p:set>
                                    <p:animEffect transition="in" filter="fade">
                                      <p:cBhvr>
                                        <p:cTn id="12" dur="1000"/>
                                        <p:tgtEl>
                                          <p:spTgt spid="792583"/>
                                        </p:tgtEl>
                                      </p:cBhvr>
                                    </p:animEffect>
                                    <p:anim calcmode="lin" valueType="num">
                                      <p:cBhvr>
                                        <p:cTn id="13" dur="1000" fill="hold"/>
                                        <p:tgtEl>
                                          <p:spTgt spid="792583"/>
                                        </p:tgtEl>
                                        <p:attrNameLst>
                                          <p:attrName>ppt_x</p:attrName>
                                        </p:attrNameLst>
                                      </p:cBhvr>
                                      <p:tavLst>
                                        <p:tav tm="0">
                                          <p:val>
                                            <p:strVal val="#ppt_x"/>
                                          </p:val>
                                        </p:tav>
                                        <p:tav tm="100000">
                                          <p:val>
                                            <p:strVal val="#ppt_x"/>
                                          </p:val>
                                        </p:tav>
                                      </p:tavLst>
                                    </p:anim>
                                    <p:anim calcmode="lin" valueType="num">
                                      <p:cBhvr>
                                        <p:cTn id="14" dur="1000" fill="hold"/>
                                        <p:tgtEl>
                                          <p:spTgt spid="79258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92584"/>
                                        </p:tgtEl>
                                        <p:attrNameLst>
                                          <p:attrName>style.visibility</p:attrName>
                                        </p:attrNameLst>
                                      </p:cBhvr>
                                      <p:to>
                                        <p:strVal val="visible"/>
                                      </p:to>
                                    </p:set>
                                    <p:animEffect transition="in" filter="wipe(left)">
                                      <p:cBhvr>
                                        <p:cTn id="19" dur="500"/>
                                        <p:tgtEl>
                                          <p:spTgt spid="79258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92585"/>
                                        </p:tgtEl>
                                        <p:attrNameLst>
                                          <p:attrName>style.visibility</p:attrName>
                                        </p:attrNameLst>
                                      </p:cBhvr>
                                      <p:to>
                                        <p:strVal val="visible"/>
                                      </p:to>
                                    </p:set>
                                    <p:animEffect transition="in" filter="fade">
                                      <p:cBhvr>
                                        <p:cTn id="24" dur="1000"/>
                                        <p:tgtEl>
                                          <p:spTgt spid="792585"/>
                                        </p:tgtEl>
                                      </p:cBhvr>
                                    </p:animEffect>
                                    <p:anim calcmode="lin" valueType="num">
                                      <p:cBhvr>
                                        <p:cTn id="25" dur="1000" fill="hold"/>
                                        <p:tgtEl>
                                          <p:spTgt spid="792585"/>
                                        </p:tgtEl>
                                        <p:attrNameLst>
                                          <p:attrName>ppt_x</p:attrName>
                                        </p:attrNameLst>
                                      </p:cBhvr>
                                      <p:tavLst>
                                        <p:tav tm="0">
                                          <p:val>
                                            <p:strVal val="#ppt_x"/>
                                          </p:val>
                                        </p:tav>
                                        <p:tav tm="100000">
                                          <p:val>
                                            <p:strVal val="#ppt_x"/>
                                          </p:val>
                                        </p:tav>
                                      </p:tavLst>
                                    </p:anim>
                                    <p:anim calcmode="lin" valueType="num">
                                      <p:cBhvr>
                                        <p:cTn id="26" dur="1000" fill="hold"/>
                                        <p:tgtEl>
                                          <p:spTgt spid="792585"/>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92586"/>
                                        </p:tgtEl>
                                        <p:attrNameLst>
                                          <p:attrName>style.visibility</p:attrName>
                                        </p:attrNameLst>
                                      </p:cBhvr>
                                      <p:to>
                                        <p:strVal val="visible"/>
                                      </p:to>
                                    </p:set>
                                    <p:animEffect transition="in" filter="fade">
                                      <p:cBhvr>
                                        <p:cTn id="31" dur="1000"/>
                                        <p:tgtEl>
                                          <p:spTgt spid="792586"/>
                                        </p:tgtEl>
                                      </p:cBhvr>
                                    </p:animEffect>
                                    <p:anim calcmode="lin" valueType="num">
                                      <p:cBhvr>
                                        <p:cTn id="32" dur="1000" fill="hold"/>
                                        <p:tgtEl>
                                          <p:spTgt spid="792586"/>
                                        </p:tgtEl>
                                        <p:attrNameLst>
                                          <p:attrName>ppt_x</p:attrName>
                                        </p:attrNameLst>
                                      </p:cBhvr>
                                      <p:tavLst>
                                        <p:tav tm="0">
                                          <p:val>
                                            <p:strVal val="#ppt_x"/>
                                          </p:val>
                                        </p:tav>
                                        <p:tav tm="100000">
                                          <p:val>
                                            <p:strVal val="#ppt_x"/>
                                          </p:val>
                                        </p:tav>
                                      </p:tavLst>
                                    </p:anim>
                                    <p:anim calcmode="lin" valueType="num">
                                      <p:cBhvr>
                                        <p:cTn id="33" dur="1000" fill="hold"/>
                                        <p:tgtEl>
                                          <p:spTgt spid="792586"/>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792587"/>
                                        </p:tgtEl>
                                        <p:attrNameLst>
                                          <p:attrName>style.visibility</p:attrName>
                                        </p:attrNameLst>
                                      </p:cBhvr>
                                      <p:to>
                                        <p:strVal val="visible"/>
                                      </p:to>
                                    </p:set>
                                    <p:anim calcmode="lin" valueType="num">
                                      <p:cBhvr>
                                        <p:cTn id="38" dur="500" fill="hold"/>
                                        <p:tgtEl>
                                          <p:spTgt spid="792587"/>
                                        </p:tgtEl>
                                        <p:attrNameLst>
                                          <p:attrName>ppt_w</p:attrName>
                                        </p:attrNameLst>
                                      </p:cBhvr>
                                      <p:tavLst>
                                        <p:tav tm="0">
                                          <p:val>
                                            <p:fltVal val="0"/>
                                          </p:val>
                                        </p:tav>
                                        <p:tav tm="100000">
                                          <p:val>
                                            <p:strVal val="#ppt_w"/>
                                          </p:val>
                                        </p:tav>
                                      </p:tavLst>
                                    </p:anim>
                                    <p:anim calcmode="lin" valueType="num">
                                      <p:cBhvr>
                                        <p:cTn id="39" dur="500" fill="hold"/>
                                        <p:tgtEl>
                                          <p:spTgt spid="7925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p:bldP spid="792583" grpId="0"/>
      <p:bldP spid="792584" grpId="0"/>
      <p:bldP spid="792585" grpId="0"/>
      <p:bldP spid="792586" grpId="0"/>
      <p:bldP spid="79258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3603" name="Text Box 3"/>
          <p:cNvSpPr txBox="1">
            <a:spLocks noChangeArrowheads="1"/>
          </p:cNvSpPr>
          <p:nvPr/>
        </p:nvSpPr>
        <p:spPr bwMode="auto">
          <a:xfrm>
            <a:off x="1981200" y="6858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rPr>
              <a:t>（</a:t>
            </a:r>
            <a:r>
              <a:rPr lang="en-US" altLang="zh-CN">
                <a:solidFill>
                  <a:srgbClr val="FF0000"/>
                </a:solidFill>
              </a:rPr>
              <a:t>2</a:t>
            </a:r>
            <a:r>
              <a:rPr lang="zh-CN" altLang="en-US">
                <a:solidFill>
                  <a:srgbClr val="FF0000"/>
                </a:solidFill>
              </a:rPr>
              <a:t>）考察某地区学龄前童的身体发育情况：</a:t>
            </a:r>
          </a:p>
        </p:txBody>
      </p:sp>
      <p:sp>
        <p:nvSpPr>
          <p:cNvPr id="793604" name="Text Box 4"/>
          <p:cNvSpPr txBox="1">
            <a:spLocks noChangeArrowheads="1"/>
          </p:cNvSpPr>
          <p:nvPr/>
        </p:nvSpPr>
        <p:spPr bwMode="auto">
          <a:xfrm>
            <a:off x="2514600" y="1143001"/>
            <a:ext cx="50305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r>
              <a:rPr lang="zh-CN" altLang="en-US"/>
              <a:t>：表示该地区学龄前儿童的身高；</a:t>
            </a:r>
          </a:p>
        </p:txBody>
      </p:sp>
      <p:sp>
        <p:nvSpPr>
          <p:cNvPr id="793605" name="Text Box 5"/>
          <p:cNvSpPr txBox="1">
            <a:spLocks noChangeArrowheads="1"/>
          </p:cNvSpPr>
          <p:nvPr/>
        </p:nvSpPr>
        <p:spPr bwMode="auto">
          <a:xfrm>
            <a:off x="2514600" y="1600200"/>
            <a:ext cx="494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r>
              <a:rPr lang="zh-CN" altLang="en-US"/>
              <a:t>：表示该地区学龄前儿童的体重；</a:t>
            </a:r>
          </a:p>
        </p:txBody>
      </p:sp>
      <p:sp>
        <p:nvSpPr>
          <p:cNvPr id="793606" name="Text Box 6"/>
          <p:cNvSpPr txBox="1">
            <a:spLocks noChangeArrowheads="1"/>
          </p:cNvSpPr>
          <p:nvPr/>
        </p:nvSpPr>
        <p:spPr bwMode="auto">
          <a:xfrm>
            <a:off x="2514601" y="2057401"/>
            <a:ext cx="5218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a:t>
            </a:r>
            <a:r>
              <a:rPr lang="en-US" altLang="zh-CN" i="1"/>
              <a:t>X</a:t>
            </a:r>
            <a:r>
              <a:rPr lang="zh-CN" altLang="en-US"/>
              <a:t>，</a:t>
            </a:r>
            <a:r>
              <a:rPr lang="en-US" altLang="zh-CN" i="1"/>
              <a:t>Y</a:t>
            </a:r>
            <a:r>
              <a:rPr lang="zh-CN" altLang="en-US"/>
              <a:t>）就是一个二维随机变量。</a:t>
            </a:r>
          </a:p>
        </p:txBody>
      </p:sp>
      <p:sp>
        <p:nvSpPr>
          <p:cNvPr id="793611" name="Text Box 11"/>
          <p:cNvSpPr txBox="1">
            <a:spLocks noChangeArrowheads="1"/>
          </p:cNvSpPr>
          <p:nvPr/>
        </p:nvSpPr>
        <p:spPr bwMode="auto">
          <a:xfrm>
            <a:off x="1981201" y="2590800"/>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rPr>
              <a:t>（</a:t>
            </a:r>
            <a:r>
              <a:rPr lang="en-US" altLang="zh-CN">
                <a:solidFill>
                  <a:srgbClr val="FF0000"/>
                </a:solidFill>
              </a:rPr>
              <a:t>3</a:t>
            </a:r>
            <a:r>
              <a:rPr lang="zh-CN" altLang="en-US">
                <a:solidFill>
                  <a:srgbClr val="FF0000"/>
                </a:solidFill>
              </a:rPr>
              <a:t>）考察某地区的气候状况：</a:t>
            </a:r>
          </a:p>
        </p:txBody>
      </p:sp>
      <p:sp>
        <p:nvSpPr>
          <p:cNvPr id="793612" name="Text Box 12"/>
          <p:cNvSpPr txBox="1">
            <a:spLocks noChangeArrowheads="1"/>
          </p:cNvSpPr>
          <p:nvPr/>
        </p:nvSpPr>
        <p:spPr bwMode="auto">
          <a:xfrm>
            <a:off x="2514600" y="3048001"/>
            <a:ext cx="3483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r>
              <a:rPr lang="zh-CN" altLang="en-US"/>
              <a:t>：表示该地区的温度；</a:t>
            </a:r>
          </a:p>
        </p:txBody>
      </p:sp>
      <p:sp>
        <p:nvSpPr>
          <p:cNvPr id="793613" name="Text Box 13"/>
          <p:cNvSpPr txBox="1">
            <a:spLocks noChangeArrowheads="1"/>
          </p:cNvSpPr>
          <p:nvPr/>
        </p:nvSpPr>
        <p:spPr bwMode="auto">
          <a:xfrm>
            <a:off x="6019801" y="3048001"/>
            <a:ext cx="3466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r>
              <a:rPr lang="zh-CN" altLang="en-US"/>
              <a:t>：表示该地区的湿度；</a:t>
            </a:r>
          </a:p>
        </p:txBody>
      </p:sp>
      <p:sp>
        <p:nvSpPr>
          <p:cNvPr id="793614" name="Text Box 14"/>
          <p:cNvSpPr txBox="1">
            <a:spLocks noChangeArrowheads="1"/>
          </p:cNvSpPr>
          <p:nvPr/>
        </p:nvSpPr>
        <p:spPr bwMode="auto">
          <a:xfrm>
            <a:off x="2438401" y="3505201"/>
            <a:ext cx="5218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a:t>
            </a:r>
            <a:r>
              <a:rPr lang="en-US" altLang="zh-CN" i="1"/>
              <a:t>X</a:t>
            </a:r>
            <a:r>
              <a:rPr lang="zh-CN" altLang="en-US"/>
              <a:t>，</a:t>
            </a:r>
            <a:r>
              <a:rPr lang="en-US" altLang="zh-CN" i="1"/>
              <a:t>Y</a:t>
            </a:r>
            <a:r>
              <a:rPr lang="zh-CN" altLang="en-US"/>
              <a:t>）就是一个二维随机变量。</a:t>
            </a:r>
          </a:p>
        </p:txBody>
      </p:sp>
      <p:sp>
        <p:nvSpPr>
          <p:cNvPr id="793615" name="Text Box 15"/>
          <p:cNvSpPr txBox="1">
            <a:spLocks noChangeArrowheads="1"/>
          </p:cNvSpPr>
          <p:nvPr/>
        </p:nvSpPr>
        <p:spPr bwMode="auto">
          <a:xfrm>
            <a:off x="2057400" y="4038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FF0000"/>
                </a:solidFill>
              </a:rPr>
              <a:t>（</a:t>
            </a:r>
            <a:r>
              <a:rPr lang="en-US" altLang="zh-CN">
                <a:solidFill>
                  <a:srgbClr val="FF0000"/>
                </a:solidFill>
              </a:rPr>
              <a:t>4</a:t>
            </a:r>
            <a:r>
              <a:rPr lang="zh-CN" altLang="en-US">
                <a:solidFill>
                  <a:srgbClr val="FF0000"/>
                </a:solidFill>
              </a:rPr>
              <a:t>）考察某钢厂钢材的质量：</a:t>
            </a:r>
          </a:p>
        </p:txBody>
      </p:sp>
      <p:sp>
        <p:nvSpPr>
          <p:cNvPr id="793616" name="Text Box 16"/>
          <p:cNvSpPr txBox="1">
            <a:spLocks noChangeArrowheads="1"/>
          </p:cNvSpPr>
          <p:nvPr/>
        </p:nvSpPr>
        <p:spPr bwMode="auto">
          <a:xfrm>
            <a:off x="2590801" y="4572001"/>
            <a:ext cx="4102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X</a:t>
            </a:r>
            <a:r>
              <a:rPr lang="zh-CN" altLang="en-US"/>
              <a:t>：表示该钢厂钢材的硬度；</a:t>
            </a:r>
          </a:p>
        </p:txBody>
      </p:sp>
      <p:sp>
        <p:nvSpPr>
          <p:cNvPr id="793617" name="Text Box 17"/>
          <p:cNvSpPr txBox="1">
            <a:spLocks noChangeArrowheads="1"/>
          </p:cNvSpPr>
          <p:nvPr/>
        </p:nvSpPr>
        <p:spPr bwMode="auto">
          <a:xfrm>
            <a:off x="2590800" y="5105401"/>
            <a:ext cx="4394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Y</a:t>
            </a:r>
            <a:r>
              <a:rPr lang="zh-CN" altLang="en-US"/>
              <a:t>：表示该钢厂钢材的含碳量；</a:t>
            </a:r>
          </a:p>
        </p:txBody>
      </p:sp>
      <p:sp>
        <p:nvSpPr>
          <p:cNvPr id="793618" name="Text Box 18"/>
          <p:cNvSpPr txBox="1">
            <a:spLocks noChangeArrowheads="1"/>
          </p:cNvSpPr>
          <p:nvPr/>
        </p:nvSpPr>
        <p:spPr bwMode="auto">
          <a:xfrm>
            <a:off x="2514600" y="6172201"/>
            <a:ext cx="5715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则（</a:t>
            </a:r>
            <a:r>
              <a:rPr lang="en-US" altLang="zh-CN" i="1"/>
              <a:t>X</a:t>
            </a:r>
            <a:r>
              <a:rPr lang="zh-CN" altLang="en-US"/>
              <a:t>，</a:t>
            </a:r>
            <a:r>
              <a:rPr lang="en-US" altLang="zh-CN" i="1"/>
              <a:t>Y</a:t>
            </a:r>
            <a:r>
              <a:rPr lang="zh-CN" altLang="en-US" i="1"/>
              <a:t>，</a:t>
            </a:r>
            <a:r>
              <a:rPr lang="en-US" altLang="zh-CN" i="1"/>
              <a:t>Z</a:t>
            </a:r>
            <a:r>
              <a:rPr lang="zh-CN" altLang="en-US"/>
              <a:t>）就是一个三维随机变量。</a:t>
            </a:r>
          </a:p>
        </p:txBody>
      </p:sp>
      <p:sp>
        <p:nvSpPr>
          <p:cNvPr id="793619" name="Text Box 19"/>
          <p:cNvSpPr txBox="1">
            <a:spLocks noChangeArrowheads="1"/>
          </p:cNvSpPr>
          <p:nvPr/>
        </p:nvSpPr>
        <p:spPr bwMode="auto">
          <a:xfrm>
            <a:off x="2590800" y="5638801"/>
            <a:ext cx="43941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i="1"/>
              <a:t>Z</a:t>
            </a:r>
            <a:r>
              <a:rPr lang="zh-CN" altLang="en-US"/>
              <a:t>：表示该钢厂钢材的含硫量；</a:t>
            </a:r>
          </a:p>
        </p:txBody>
      </p:sp>
    </p:spTree>
    <p:extLst>
      <p:ext uri="{BB962C8B-B14F-4D97-AF65-F5344CB8AC3E}">
        <p14:creationId xmlns:p14="http://schemas.microsoft.com/office/powerpoint/2010/main" val="27329039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3603"/>
                                        </p:tgtEl>
                                        <p:attrNameLst>
                                          <p:attrName>style.visibility</p:attrName>
                                        </p:attrNameLst>
                                      </p:cBhvr>
                                      <p:to>
                                        <p:strVal val="visible"/>
                                      </p:to>
                                    </p:set>
                                    <p:animEffect transition="in" filter="fade">
                                      <p:cBhvr>
                                        <p:cTn id="7" dur="1000"/>
                                        <p:tgtEl>
                                          <p:spTgt spid="793603"/>
                                        </p:tgtEl>
                                      </p:cBhvr>
                                    </p:animEffect>
                                    <p:anim calcmode="lin" valueType="num">
                                      <p:cBhvr>
                                        <p:cTn id="8" dur="1000" fill="hold"/>
                                        <p:tgtEl>
                                          <p:spTgt spid="793603"/>
                                        </p:tgtEl>
                                        <p:attrNameLst>
                                          <p:attrName>ppt_x</p:attrName>
                                        </p:attrNameLst>
                                      </p:cBhvr>
                                      <p:tavLst>
                                        <p:tav tm="0">
                                          <p:val>
                                            <p:strVal val="#ppt_x"/>
                                          </p:val>
                                        </p:tav>
                                        <p:tav tm="100000">
                                          <p:val>
                                            <p:strVal val="#ppt_x"/>
                                          </p:val>
                                        </p:tav>
                                      </p:tavLst>
                                    </p:anim>
                                    <p:anim calcmode="lin" valueType="num">
                                      <p:cBhvr>
                                        <p:cTn id="9" dur="1000" fill="hold"/>
                                        <p:tgtEl>
                                          <p:spTgt spid="79360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793604"/>
                                        </p:tgtEl>
                                        <p:attrNameLst>
                                          <p:attrName>style.visibility</p:attrName>
                                        </p:attrNameLst>
                                      </p:cBhvr>
                                      <p:to>
                                        <p:strVal val="visible"/>
                                      </p:to>
                                    </p:set>
                                    <p:anim calcmode="lin" valueType="num">
                                      <p:cBhvr>
                                        <p:cTn id="14" dur="500" fill="hold"/>
                                        <p:tgtEl>
                                          <p:spTgt spid="793604"/>
                                        </p:tgtEl>
                                        <p:attrNameLst>
                                          <p:attrName>ppt_w</p:attrName>
                                        </p:attrNameLst>
                                      </p:cBhvr>
                                      <p:tavLst>
                                        <p:tav tm="0">
                                          <p:val>
                                            <p:fltVal val="0"/>
                                          </p:val>
                                        </p:tav>
                                        <p:tav tm="100000">
                                          <p:val>
                                            <p:strVal val="#ppt_w"/>
                                          </p:val>
                                        </p:tav>
                                      </p:tavLst>
                                    </p:anim>
                                    <p:anim calcmode="lin" valueType="num">
                                      <p:cBhvr>
                                        <p:cTn id="15" dur="500" fill="hold"/>
                                        <p:tgtEl>
                                          <p:spTgt spid="793604"/>
                                        </p:tgtEl>
                                        <p:attrNameLst>
                                          <p:attrName>ppt_h</p:attrName>
                                        </p:attrNameLst>
                                      </p:cBhvr>
                                      <p:tavLst>
                                        <p:tav tm="0">
                                          <p:val>
                                            <p:fltVal val="0"/>
                                          </p:val>
                                        </p:tav>
                                        <p:tav tm="100000">
                                          <p:val>
                                            <p:strVal val="#ppt_h"/>
                                          </p:val>
                                        </p:tav>
                                      </p:tavLst>
                                    </p:anim>
                                  </p:childTnLst>
                                </p:cTn>
                              </p:par>
                              <p:par>
                                <p:cTn id="16" presetID="23" presetClass="entr" presetSubtype="16" fill="hold" grpId="0" nodeType="withEffect">
                                  <p:stCondLst>
                                    <p:cond delay="0"/>
                                  </p:stCondLst>
                                  <p:childTnLst>
                                    <p:set>
                                      <p:cBhvr>
                                        <p:cTn id="17" dur="1" fill="hold">
                                          <p:stCondLst>
                                            <p:cond delay="0"/>
                                          </p:stCondLst>
                                        </p:cTn>
                                        <p:tgtEl>
                                          <p:spTgt spid="793605"/>
                                        </p:tgtEl>
                                        <p:attrNameLst>
                                          <p:attrName>style.visibility</p:attrName>
                                        </p:attrNameLst>
                                      </p:cBhvr>
                                      <p:to>
                                        <p:strVal val="visible"/>
                                      </p:to>
                                    </p:set>
                                    <p:anim calcmode="lin" valueType="num">
                                      <p:cBhvr>
                                        <p:cTn id="18" dur="500" fill="hold"/>
                                        <p:tgtEl>
                                          <p:spTgt spid="793605"/>
                                        </p:tgtEl>
                                        <p:attrNameLst>
                                          <p:attrName>ppt_w</p:attrName>
                                        </p:attrNameLst>
                                      </p:cBhvr>
                                      <p:tavLst>
                                        <p:tav tm="0">
                                          <p:val>
                                            <p:fltVal val="0"/>
                                          </p:val>
                                        </p:tav>
                                        <p:tav tm="100000">
                                          <p:val>
                                            <p:strVal val="#ppt_w"/>
                                          </p:val>
                                        </p:tav>
                                      </p:tavLst>
                                    </p:anim>
                                    <p:anim calcmode="lin" valueType="num">
                                      <p:cBhvr>
                                        <p:cTn id="19" dur="500" fill="hold"/>
                                        <p:tgtEl>
                                          <p:spTgt spid="79360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793606"/>
                                        </p:tgtEl>
                                        <p:attrNameLst>
                                          <p:attrName>style.visibility</p:attrName>
                                        </p:attrNameLst>
                                      </p:cBhvr>
                                      <p:to>
                                        <p:strVal val="visible"/>
                                      </p:to>
                                    </p:set>
                                    <p:anim calcmode="lin" valueType="num">
                                      <p:cBhvr>
                                        <p:cTn id="24" dur="500" fill="hold"/>
                                        <p:tgtEl>
                                          <p:spTgt spid="793606"/>
                                        </p:tgtEl>
                                        <p:attrNameLst>
                                          <p:attrName>ppt_w</p:attrName>
                                        </p:attrNameLst>
                                      </p:cBhvr>
                                      <p:tavLst>
                                        <p:tav tm="0">
                                          <p:val>
                                            <p:fltVal val="0"/>
                                          </p:val>
                                        </p:tav>
                                        <p:tav tm="100000">
                                          <p:val>
                                            <p:strVal val="#ppt_w"/>
                                          </p:val>
                                        </p:tav>
                                      </p:tavLst>
                                    </p:anim>
                                    <p:anim calcmode="lin" valueType="num">
                                      <p:cBhvr>
                                        <p:cTn id="25" dur="500" fill="hold"/>
                                        <p:tgtEl>
                                          <p:spTgt spid="793606"/>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793611"/>
                                        </p:tgtEl>
                                        <p:attrNameLst>
                                          <p:attrName>style.visibility</p:attrName>
                                        </p:attrNameLst>
                                      </p:cBhvr>
                                      <p:to>
                                        <p:strVal val="visible"/>
                                      </p:to>
                                    </p:set>
                                    <p:anim calcmode="lin" valueType="num">
                                      <p:cBhvr>
                                        <p:cTn id="30" dur="500" fill="hold"/>
                                        <p:tgtEl>
                                          <p:spTgt spid="793611"/>
                                        </p:tgtEl>
                                        <p:attrNameLst>
                                          <p:attrName>ppt_w</p:attrName>
                                        </p:attrNameLst>
                                      </p:cBhvr>
                                      <p:tavLst>
                                        <p:tav tm="0">
                                          <p:val>
                                            <p:fltVal val="0"/>
                                          </p:val>
                                        </p:tav>
                                        <p:tav tm="100000">
                                          <p:val>
                                            <p:strVal val="#ppt_w"/>
                                          </p:val>
                                        </p:tav>
                                      </p:tavLst>
                                    </p:anim>
                                    <p:anim calcmode="lin" valueType="num">
                                      <p:cBhvr>
                                        <p:cTn id="31" dur="500" fill="hold"/>
                                        <p:tgtEl>
                                          <p:spTgt spid="793611"/>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793612"/>
                                        </p:tgtEl>
                                        <p:attrNameLst>
                                          <p:attrName>style.visibility</p:attrName>
                                        </p:attrNameLst>
                                      </p:cBhvr>
                                      <p:to>
                                        <p:strVal val="visible"/>
                                      </p:to>
                                    </p:set>
                                    <p:anim calcmode="lin" valueType="num">
                                      <p:cBhvr>
                                        <p:cTn id="34" dur="500" fill="hold"/>
                                        <p:tgtEl>
                                          <p:spTgt spid="793612"/>
                                        </p:tgtEl>
                                        <p:attrNameLst>
                                          <p:attrName>ppt_w</p:attrName>
                                        </p:attrNameLst>
                                      </p:cBhvr>
                                      <p:tavLst>
                                        <p:tav tm="0">
                                          <p:val>
                                            <p:fltVal val="0"/>
                                          </p:val>
                                        </p:tav>
                                        <p:tav tm="100000">
                                          <p:val>
                                            <p:strVal val="#ppt_w"/>
                                          </p:val>
                                        </p:tav>
                                      </p:tavLst>
                                    </p:anim>
                                    <p:anim calcmode="lin" valueType="num">
                                      <p:cBhvr>
                                        <p:cTn id="35" dur="500" fill="hold"/>
                                        <p:tgtEl>
                                          <p:spTgt spid="793612"/>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793613"/>
                                        </p:tgtEl>
                                        <p:attrNameLst>
                                          <p:attrName>style.visibility</p:attrName>
                                        </p:attrNameLst>
                                      </p:cBhvr>
                                      <p:to>
                                        <p:strVal val="visible"/>
                                      </p:to>
                                    </p:set>
                                    <p:anim calcmode="lin" valueType="num">
                                      <p:cBhvr>
                                        <p:cTn id="38" dur="500" fill="hold"/>
                                        <p:tgtEl>
                                          <p:spTgt spid="793613"/>
                                        </p:tgtEl>
                                        <p:attrNameLst>
                                          <p:attrName>ppt_w</p:attrName>
                                        </p:attrNameLst>
                                      </p:cBhvr>
                                      <p:tavLst>
                                        <p:tav tm="0">
                                          <p:val>
                                            <p:fltVal val="0"/>
                                          </p:val>
                                        </p:tav>
                                        <p:tav tm="100000">
                                          <p:val>
                                            <p:strVal val="#ppt_w"/>
                                          </p:val>
                                        </p:tav>
                                      </p:tavLst>
                                    </p:anim>
                                    <p:anim calcmode="lin" valueType="num">
                                      <p:cBhvr>
                                        <p:cTn id="39" dur="500" fill="hold"/>
                                        <p:tgtEl>
                                          <p:spTgt spid="793613"/>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793614"/>
                                        </p:tgtEl>
                                        <p:attrNameLst>
                                          <p:attrName>style.visibility</p:attrName>
                                        </p:attrNameLst>
                                      </p:cBhvr>
                                      <p:to>
                                        <p:strVal val="visible"/>
                                      </p:to>
                                    </p:set>
                                    <p:anim calcmode="lin" valueType="num">
                                      <p:cBhvr>
                                        <p:cTn id="42" dur="500" fill="hold"/>
                                        <p:tgtEl>
                                          <p:spTgt spid="793614"/>
                                        </p:tgtEl>
                                        <p:attrNameLst>
                                          <p:attrName>ppt_w</p:attrName>
                                        </p:attrNameLst>
                                      </p:cBhvr>
                                      <p:tavLst>
                                        <p:tav tm="0">
                                          <p:val>
                                            <p:fltVal val="0"/>
                                          </p:val>
                                        </p:tav>
                                        <p:tav tm="100000">
                                          <p:val>
                                            <p:strVal val="#ppt_w"/>
                                          </p:val>
                                        </p:tav>
                                      </p:tavLst>
                                    </p:anim>
                                    <p:anim calcmode="lin" valueType="num">
                                      <p:cBhvr>
                                        <p:cTn id="43" dur="500" fill="hold"/>
                                        <p:tgtEl>
                                          <p:spTgt spid="793614"/>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93615"/>
                                        </p:tgtEl>
                                        <p:attrNameLst>
                                          <p:attrName>style.visibility</p:attrName>
                                        </p:attrNameLst>
                                      </p:cBhvr>
                                      <p:to>
                                        <p:strVal val="visible"/>
                                      </p:to>
                                    </p:set>
                                    <p:animEffect transition="in" filter="fade">
                                      <p:cBhvr>
                                        <p:cTn id="48" dur="1000"/>
                                        <p:tgtEl>
                                          <p:spTgt spid="793615"/>
                                        </p:tgtEl>
                                      </p:cBhvr>
                                    </p:animEffect>
                                    <p:anim calcmode="lin" valueType="num">
                                      <p:cBhvr>
                                        <p:cTn id="49" dur="1000" fill="hold"/>
                                        <p:tgtEl>
                                          <p:spTgt spid="793615"/>
                                        </p:tgtEl>
                                        <p:attrNameLst>
                                          <p:attrName>ppt_x</p:attrName>
                                        </p:attrNameLst>
                                      </p:cBhvr>
                                      <p:tavLst>
                                        <p:tav tm="0">
                                          <p:val>
                                            <p:strVal val="#ppt_x"/>
                                          </p:val>
                                        </p:tav>
                                        <p:tav tm="100000">
                                          <p:val>
                                            <p:strVal val="#ppt_x"/>
                                          </p:val>
                                        </p:tav>
                                      </p:tavLst>
                                    </p:anim>
                                    <p:anim calcmode="lin" valueType="num">
                                      <p:cBhvr>
                                        <p:cTn id="50" dur="1000" fill="hold"/>
                                        <p:tgtEl>
                                          <p:spTgt spid="793615"/>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93616"/>
                                        </p:tgtEl>
                                        <p:attrNameLst>
                                          <p:attrName>style.visibility</p:attrName>
                                        </p:attrNameLst>
                                      </p:cBhvr>
                                      <p:to>
                                        <p:strVal val="visible"/>
                                      </p:to>
                                    </p:set>
                                    <p:animEffect transition="in" filter="fade">
                                      <p:cBhvr>
                                        <p:cTn id="55" dur="1000"/>
                                        <p:tgtEl>
                                          <p:spTgt spid="793616"/>
                                        </p:tgtEl>
                                      </p:cBhvr>
                                    </p:animEffect>
                                    <p:anim calcmode="lin" valueType="num">
                                      <p:cBhvr>
                                        <p:cTn id="56" dur="1000" fill="hold"/>
                                        <p:tgtEl>
                                          <p:spTgt spid="793616"/>
                                        </p:tgtEl>
                                        <p:attrNameLst>
                                          <p:attrName>ppt_x</p:attrName>
                                        </p:attrNameLst>
                                      </p:cBhvr>
                                      <p:tavLst>
                                        <p:tav tm="0">
                                          <p:val>
                                            <p:strVal val="#ppt_x"/>
                                          </p:val>
                                        </p:tav>
                                        <p:tav tm="100000">
                                          <p:val>
                                            <p:strVal val="#ppt_x"/>
                                          </p:val>
                                        </p:tav>
                                      </p:tavLst>
                                    </p:anim>
                                    <p:anim calcmode="lin" valueType="num">
                                      <p:cBhvr>
                                        <p:cTn id="57" dur="1000" fill="hold"/>
                                        <p:tgtEl>
                                          <p:spTgt spid="79361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93617"/>
                                        </p:tgtEl>
                                        <p:attrNameLst>
                                          <p:attrName>style.visibility</p:attrName>
                                        </p:attrNameLst>
                                      </p:cBhvr>
                                      <p:to>
                                        <p:strVal val="visible"/>
                                      </p:to>
                                    </p:set>
                                    <p:animEffect transition="in" filter="fade">
                                      <p:cBhvr>
                                        <p:cTn id="60" dur="1000"/>
                                        <p:tgtEl>
                                          <p:spTgt spid="793617"/>
                                        </p:tgtEl>
                                      </p:cBhvr>
                                    </p:animEffect>
                                    <p:anim calcmode="lin" valueType="num">
                                      <p:cBhvr>
                                        <p:cTn id="61" dur="1000" fill="hold"/>
                                        <p:tgtEl>
                                          <p:spTgt spid="793617"/>
                                        </p:tgtEl>
                                        <p:attrNameLst>
                                          <p:attrName>ppt_x</p:attrName>
                                        </p:attrNameLst>
                                      </p:cBhvr>
                                      <p:tavLst>
                                        <p:tav tm="0">
                                          <p:val>
                                            <p:strVal val="#ppt_x"/>
                                          </p:val>
                                        </p:tav>
                                        <p:tav tm="100000">
                                          <p:val>
                                            <p:strVal val="#ppt_x"/>
                                          </p:val>
                                        </p:tav>
                                      </p:tavLst>
                                    </p:anim>
                                    <p:anim calcmode="lin" valueType="num">
                                      <p:cBhvr>
                                        <p:cTn id="62" dur="1000" fill="hold"/>
                                        <p:tgtEl>
                                          <p:spTgt spid="79361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93618"/>
                                        </p:tgtEl>
                                        <p:attrNameLst>
                                          <p:attrName>style.visibility</p:attrName>
                                        </p:attrNameLst>
                                      </p:cBhvr>
                                      <p:to>
                                        <p:strVal val="visible"/>
                                      </p:to>
                                    </p:set>
                                    <p:animEffect transition="in" filter="fade">
                                      <p:cBhvr>
                                        <p:cTn id="65" dur="1000"/>
                                        <p:tgtEl>
                                          <p:spTgt spid="793618"/>
                                        </p:tgtEl>
                                      </p:cBhvr>
                                    </p:animEffect>
                                    <p:anim calcmode="lin" valueType="num">
                                      <p:cBhvr>
                                        <p:cTn id="66" dur="1000" fill="hold"/>
                                        <p:tgtEl>
                                          <p:spTgt spid="793618"/>
                                        </p:tgtEl>
                                        <p:attrNameLst>
                                          <p:attrName>ppt_x</p:attrName>
                                        </p:attrNameLst>
                                      </p:cBhvr>
                                      <p:tavLst>
                                        <p:tav tm="0">
                                          <p:val>
                                            <p:strVal val="#ppt_x"/>
                                          </p:val>
                                        </p:tav>
                                        <p:tav tm="100000">
                                          <p:val>
                                            <p:strVal val="#ppt_x"/>
                                          </p:val>
                                        </p:tav>
                                      </p:tavLst>
                                    </p:anim>
                                    <p:anim calcmode="lin" valueType="num">
                                      <p:cBhvr>
                                        <p:cTn id="67" dur="1000" fill="hold"/>
                                        <p:tgtEl>
                                          <p:spTgt spid="79361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93619"/>
                                        </p:tgtEl>
                                        <p:attrNameLst>
                                          <p:attrName>style.visibility</p:attrName>
                                        </p:attrNameLst>
                                      </p:cBhvr>
                                      <p:to>
                                        <p:strVal val="visible"/>
                                      </p:to>
                                    </p:set>
                                    <p:animEffect transition="in" filter="fade">
                                      <p:cBhvr>
                                        <p:cTn id="70" dur="1000"/>
                                        <p:tgtEl>
                                          <p:spTgt spid="793619"/>
                                        </p:tgtEl>
                                      </p:cBhvr>
                                    </p:animEffect>
                                    <p:anim calcmode="lin" valueType="num">
                                      <p:cBhvr>
                                        <p:cTn id="71" dur="1000" fill="hold"/>
                                        <p:tgtEl>
                                          <p:spTgt spid="793619"/>
                                        </p:tgtEl>
                                        <p:attrNameLst>
                                          <p:attrName>ppt_x</p:attrName>
                                        </p:attrNameLst>
                                      </p:cBhvr>
                                      <p:tavLst>
                                        <p:tav tm="0">
                                          <p:val>
                                            <p:strVal val="#ppt_x"/>
                                          </p:val>
                                        </p:tav>
                                        <p:tav tm="100000">
                                          <p:val>
                                            <p:strVal val="#ppt_x"/>
                                          </p:val>
                                        </p:tav>
                                      </p:tavLst>
                                    </p:anim>
                                    <p:anim calcmode="lin" valueType="num">
                                      <p:cBhvr>
                                        <p:cTn id="72" dur="1000" fill="hold"/>
                                        <p:tgtEl>
                                          <p:spTgt spid="7936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p:bldP spid="793604" grpId="0"/>
      <p:bldP spid="793605" grpId="0"/>
      <p:bldP spid="793606" grpId="0"/>
      <p:bldP spid="793611" grpId="0"/>
      <p:bldP spid="793612" grpId="0"/>
      <p:bldP spid="793613" grpId="0"/>
      <p:bldP spid="793614" grpId="0"/>
      <p:bldP spid="793615" grpId="0"/>
      <p:bldP spid="793616" grpId="0"/>
      <p:bldP spid="793617" grpId="0"/>
      <p:bldP spid="793618" grpId="0"/>
      <p:bldP spid="7936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6132" name="Text Box 4"/>
          <p:cNvSpPr txBox="1">
            <a:spLocks noChangeArrowheads="1"/>
          </p:cNvSpPr>
          <p:nvPr/>
        </p:nvSpPr>
        <p:spPr bwMode="auto">
          <a:xfrm>
            <a:off x="2057400" y="685800"/>
            <a:ext cx="26773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33CC"/>
                </a:solidFill>
                <a:effectLst>
                  <a:outerShdw blurRad="38100" dist="38100" dir="2700000" algn="tl">
                    <a:srgbClr val="C0C0C0"/>
                  </a:outerShdw>
                </a:effectLst>
              </a:rPr>
              <a:t>2</a:t>
            </a:r>
            <a:r>
              <a:rPr lang="zh-CN" altLang="en-US" dirty="0">
                <a:solidFill>
                  <a:srgbClr val="0033CC"/>
                </a:solidFill>
                <a:effectLst>
                  <a:outerShdw blurRad="38100" dist="38100" dir="2700000" algn="tl">
                    <a:srgbClr val="C0C0C0"/>
                  </a:outerShdw>
                </a:effectLst>
              </a:rPr>
              <a:t>、二维随机变量的定义 </a:t>
            </a:r>
          </a:p>
        </p:txBody>
      </p:sp>
      <p:grpSp>
        <p:nvGrpSpPr>
          <p:cNvPr id="816140" name="Group 12"/>
          <p:cNvGrpSpPr>
            <a:grpSpLocks/>
          </p:cNvGrpSpPr>
          <p:nvPr/>
        </p:nvGrpSpPr>
        <p:grpSpPr bwMode="auto">
          <a:xfrm>
            <a:off x="2003426" y="1135063"/>
            <a:ext cx="8264525" cy="463550"/>
            <a:chOff x="566" y="986"/>
            <a:chExt cx="5206" cy="291"/>
          </a:xfrm>
        </p:grpSpPr>
        <p:sp>
          <p:nvSpPr>
            <p:cNvPr id="10257" name="Text Box 5"/>
            <p:cNvSpPr txBox="1">
              <a:spLocks noChangeArrowheads="1"/>
            </p:cNvSpPr>
            <p:nvPr/>
          </p:nvSpPr>
          <p:spPr bwMode="auto">
            <a:xfrm>
              <a:off x="566" y="986"/>
              <a:ext cx="52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定义</a:t>
              </a:r>
              <a:r>
                <a:rPr lang="en-US" altLang="zh-CN"/>
                <a:t>3.1 </a:t>
              </a:r>
              <a:r>
                <a:rPr lang="zh-CN" altLang="en-US"/>
                <a:t>设</a:t>
              </a:r>
              <a:r>
                <a:rPr lang="en-US" altLang="zh-CN" i="1"/>
                <a:t>E</a:t>
              </a:r>
              <a:r>
                <a:rPr lang="zh-CN" altLang="en-US"/>
                <a:t>是一个随机试验，其样本空间为             ，设  </a:t>
              </a:r>
            </a:p>
          </p:txBody>
        </p:sp>
        <p:graphicFrame>
          <p:nvGraphicFramePr>
            <p:cNvPr id="10258" name="Object 6"/>
            <p:cNvGraphicFramePr>
              <a:graphicFrameLocks noChangeAspect="1"/>
            </p:cNvGraphicFramePr>
            <p:nvPr/>
          </p:nvGraphicFramePr>
          <p:xfrm>
            <a:off x="4344" y="1047"/>
            <a:ext cx="584" cy="208"/>
          </p:xfrm>
          <a:graphic>
            <a:graphicData uri="http://schemas.openxmlformats.org/presentationml/2006/ole">
              <mc:AlternateContent xmlns:mc="http://schemas.openxmlformats.org/markup-compatibility/2006">
                <mc:Choice xmlns:v="urn:schemas-microsoft-com:vml" Requires="v">
                  <p:oleObj spid="_x0000_s1082" name="公式" r:id="rId4" imgW="927100" imgH="330200" progId="Equation.3">
                    <p:embed/>
                  </p:oleObj>
                </mc:Choice>
                <mc:Fallback>
                  <p:oleObj name="公式" r:id="rId4" imgW="927100" imgH="330200" progId="Equation.3">
                    <p:embed/>
                    <p:pic>
                      <p:nvPicPr>
                        <p:cNvPr id="102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 y="1047"/>
                          <a:ext cx="58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6135" name="Object 7"/>
          <p:cNvGraphicFramePr>
            <a:graphicFrameLocks noChangeAspect="1"/>
          </p:cNvGraphicFramePr>
          <p:nvPr/>
        </p:nvGraphicFramePr>
        <p:xfrm>
          <a:off x="3581400" y="1752600"/>
          <a:ext cx="1257300" cy="342900"/>
        </p:xfrm>
        <a:graphic>
          <a:graphicData uri="http://schemas.openxmlformats.org/presentationml/2006/ole">
            <mc:AlternateContent xmlns:mc="http://schemas.openxmlformats.org/markup-compatibility/2006">
              <mc:Choice xmlns:v="urn:schemas-microsoft-com:vml" Requires="v">
                <p:oleObj spid="_x0000_s1083" name="公式" r:id="rId6" imgW="1256755" imgH="342751" progId="Equation.3">
                  <p:embed/>
                </p:oleObj>
              </mc:Choice>
              <mc:Fallback>
                <p:oleObj name="公式" r:id="rId6" imgW="1256755" imgH="342751" progId="Equation.3">
                  <p:embed/>
                  <p:pic>
                    <p:nvPicPr>
                      <p:cNvPr id="81613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1752600"/>
                        <a:ext cx="1257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6" name="Object 8"/>
          <p:cNvGraphicFramePr>
            <a:graphicFrameLocks noChangeAspect="1"/>
          </p:cNvGraphicFramePr>
          <p:nvPr/>
        </p:nvGraphicFramePr>
        <p:xfrm>
          <a:off x="5562600" y="1752600"/>
          <a:ext cx="1130300" cy="342900"/>
        </p:xfrm>
        <a:graphic>
          <a:graphicData uri="http://schemas.openxmlformats.org/presentationml/2006/ole">
            <mc:AlternateContent xmlns:mc="http://schemas.openxmlformats.org/markup-compatibility/2006">
              <mc:Choice xmlns:v="urn:schemas-microsoft-com:vml" Requires="v">
                <p:oleObj spid="_x0000_s1084" name="公式" r:id="rId8" imgW="1129810" imgH="342751" progId="Equation.3">
                  <p:embed/>
                </p:oleObj>
              </mc:Choice>
              <mc:Fallback>
                <p:oleObj name="公式" r:id="rId8" imgW="1129810" imgH="342751" progId="Equation.3">
                  <p:embed/>
                  <p:pic>
                    <p:nvPicPr>
                      <p:cNvPr id="81613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526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6142" name="Group 14"/>
          <p:cNvGrpSpPr>
            <a:grpSpLocks/>
          </p:cNvGrpSpPr>
          <p:nvPr/>
        </p:nvGrpSpPr>
        <p:grpSpPr bwMode="auto">
          <a:xfrm>
            <a:off x="1981200" y="2209803"/>
            <a:ext cx="8458200" cy="461963"/>
            <a:chOff x="288" y="1392"/>
            <a:chExt cx="5328" cy="291"/>
          </a:xfrm>
        </p:grpSpPr>
        <p:sp>
          <p:nvSpPr>
            <p:cNvPr id="10255" name="Text Box 9"/>
            <p:cNvSpPr txBox="1">
              <a:spLocks noChangeArrowheads="1"/>
            </p:cNvSpPr>
            <p:nvPr/>
          </p:nvSpPr>
          <p:spPr bwMode="auto">
            <a:xfrm>
              <a:off x="288" y="1392"/>
              <a:ext cx="49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是定义在</a:t>
              </a:r>
              <a:r>
                <a:rPr lang="en-US" altLang="zh-CN" i="1"/>
                <a:t>S</a:t>
              </a:r>
              <a:r>
                <a:rPr lang="zh-CN" altLang="en-US"/>
                <a:t>上的两个随机变量，则由它们构成的一个向量 </a:t>
              </a:r>
            </a:p>
          </p:txBody>
        </p:sp>
        <p:graphicFrame>
          <p:nvGraphicFramePr>
            <p:cNvPr id="10256" name="Object 10"/>
            <p:cNvGraphicFramePr>
              <a:graphicFrameLocks noChangeAspect="1"/>
            </p:cNvGraphicFramePr>
            <p:nvPr/>
          </p:nvGraphicFramePr>
          <p:xfrm>
            <a:off x="5088" y="1440"/>
            <a:ext cx="528" cy="216"/>
          </p:xfrm>
          <a:graphic>
            <a:graphicData uri="http://schemas.openxmlformats.org/presentationml/2006/ole">
              <mc:AlternateContent xmlns:mc="http://schemas.openxmlformats.org/markup-compatibility/2006">
                <mc:Choice xmlns:v="urn:schemas-microsoft-com:vml" Requires="v">
                  <p:oleObj spid="_x0000_s1085" name="公式" r:id="rId10" imgW="837836" imgH="342751" progId="Equation.3">
                    <p:embed/>
                  </p:oleObj>
                </mc:Choice>
                <mc:Fallback>
                  <p:oleObj name="公式" r:id="rId10" imgW="837836" imgH="342751" progId="Equation.3">
                    <p:embed/>
                    <p:pic>
                      <p:nvPicPr>
                        <p:cNvPr id="10256"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8" y="1440"/>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6139" name="Text Box 11"/>
          <p:cNvSpPr txBox="1">
            <a:spLocks noChangeArrowheads="1"/>
          </p:cNvSpPr>
          <p:nvPr/>
        </p:nvSpPr>
        <p:spPr bwMode="auto">
          <a:xfrm>
            <a:off x="1981201" y="2743200"/>
            <a:ext cx="526137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50000"/>
              </a:lnSpc>
              <a:defRPr/>
            </a:pPr>
            <a:r>
              <a:rPr lang="zh-CN" altLang="en-US" dirty="0"/>
              <a:t>称为</a:t>
            </a:r>
            <a:r>
              <a:rPr lang="zh-CN" altLang="en-US" dirty="0">
                <a:solidFill>
                  <a:srgbClr val="0033CC"/>
                </a:solidFill>
                <a:effectLst>
                  <a:outerShdw blurRad="38100" dist="38100" dir="2700000" algn="tl">
                    <a:srgbClr val="C0C0C0"/>
                  </a:outerShdw>
                </a:effectLst>
              </a:rPr>
              <a:t>二维随机向量</a:t>
            </a:r>
            <a:r>
              <a:rPr lang="zh-CN" altLang="en-US" dirty="0"/>
              <a:t>或</a:t>
            </a:r>
            <a:r>
              <a:rPr lang="zh-CN" altLang="en-US" dirty="0">
                <a:solidFill>
                  <a:srgbClr val="0033CC"/>
                </a:solidFill>
                <a:effectLst>
                  <a:outerShdw blurRad="38100" dist="38100" dir="2700000" algn="tl">
                    <a:srgbClr val="C0C0C0"/>
                  </a:outerShdw>
                </a:effectLst>
              </a:rPr>
              <a:t>二维随机变量</a:t>
            </a:r>
            <a:r>
              <a:rPr lang="zh-CN" altLang="en-US" dirty="0"/>
              <a:t>。 </a:t>
            </a:r>
            <a:endParaRPr lang="en-US" altLang="zh-CN" dirty="0"/>
          </a:p>
          <a:p>
            <a:pPr eaLnBrk="1" hangingPunct="1">
              <a:lnSpc>
                <a:spcPct val="150000"/>
              </a:lnSpc>
              <a:defRPr/>
            </a:pPr>
            <a:r>
              <a:rPr lang="en-US" altLang="zh-CN" dirty="0"/>
              <a:t>       </a:t>
            </a:r>
            <a:r>
              <a:rPr lang="zh-CN" altLang="en-US" dirty="0"/>
              <a:t>类似地，可定义</a:t>
            </a:r>
            <a:r>
              <a:rPr lang="en-US" altLang="zh-CN" i="1" dirty="0">
                <a:solidFill>
                  <a:schemeClr val="tx1">
                    <a:lumMod val="50000"/>
                  </a:schemeClr>
                </a:solidFill>
                <a:effectLst>
                  <a:outerShdw blurRad="38100" dist="38100" dir="2700000" algn="tl">
                    <a:srgbClr val="C0C0C0"/>
                  </a:outerShdw>
                </a:effectLst>
              </a:rPr>
              <a:t>n</a:t>
            </a:r>
            <a:r>
              <a:rPr lang="zh-CN" altLang="en-US" dirty="0"/>
              <a:t>维随机向量或</a:t>
            </a:r>
            <a:r>
              <a:rPr lang="en-US" altLang="zh-CN" i="1" dirty="0">
                <a:solidFill>
                  <a:schemeClr val="tx1">
                    <a:lumMod val="50000"/>
                  </a:schemeClr>
                </a:solidFill>
                <a:effectLst>
                  <a:outerShdw blurRad="38100" dist="38100" dir="2700000" algn="tl">
                    <a:srgbClr val="C0C0C0"/>
                  </a:outerShdw>
                </a:effectLst>
              </a:rPr>
              <a:t>n</a:t>
            </a:r>
            <a:r>
              <a:rPr lang="zh-CN" altLang="en-US" dirty="0"/>
              <a:t>维随机变量。</a:t>
            </a:r>
          </a:p>
        </p:txBody>
      </p:sp>
      <p:sp>
        <p:nvSpPr>
          <p:cNvPr id="816141" name="Text Box 13"/>
          <p:cNvSpPr txBox="1">
            <a:spLocks noChangeArrowheads="1"/>
          </p:cNvSpPr>
          <p:nvPr/>
        </p:nvSpPr>
        <p:spPr bwMode="auto">
          <a:xfrm>
            <a:off x="1390650" y="4856163"/>
            <a:ext cx="83058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t>        </a:t>
            </a:r>
          </a:p>
          <a:p>
            <a:pPr eaLnBrk="1" hangingPunct="1"/>
            <a:r>
              <a:rPr lang="en-US" altLang="zh-CN"/>
              <a:t>        </a:t>
            </a:r>
            <a:endParaRPr lang="zh-CN" altLang="en-US"/>
          </a:p>
        </p:txBody>
      </p:sp>
      <p:sp>
        <p:nvSpPr>
          <p:cNvPr id="10249" name="Text Box 6"/>
          <p:cNvSpPr txBox="1">
            <a:spLocks noChangeArrowheads="1"/>
          </p:cNvSpPr>
          <p:nvPr/>
        </p:nvSpPr>
        <p:spPr bwMode="auto">
          <a:xfrm>
            <a:off x="2528889" y="3873501"/>
            <a:ext cx="665003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设</a:t>
            </a:r>
            <a:r>
              <a:rPr lang="en-US" altLang="zh-CN" i="1"/>
              <a:t>E</a:t>
            </a:r>
            <a:r>
              <a:rPr lang="zh-CN" altLang="en-US"/>
              <a:t>是一个随机试验，其样本空间为             ，设</a:t>
            </a:r>
            <a:endParaRPr lang="en-US" altLang="zh-CN"/>
          </a:p>
          <a:p>
            <a:pPr eaLnBrk="1" hangingPunct="1"/>
            <a:r>
              <a:rPr lang="zh-CN" altLang="en-US"/>
              <a:t>  </a:t>
            </a:r>
          </a:p>
        </p:txBody>
      </p:sp>
      <p:graphicFrame>
        <p:nvGraphicFramePr>
          <p:cNvPr id="10250" name="Object 6"/>
          <p:cNvGraphicFramePr>
            <a:graphicFrameLocks noChangeAspect="1"/>
          </p:cNvGraphicFramePr>
          <p:nvPr/>
        </p:nvGraphicFramePr>
        <p:xfrm>
          <a:off x="7450138" y="3976688"/>
          <a:ext cx="927100" cy="330200"/>
        </p:xfrm>
        <a:graphic>
          <a:graphicData uri="http://schemas.openxmlformats.org/presentationml/2006/ole">
            <mc:AlternateContent xmlns:mc="http://schemas.openxmlformats.org/markup-compatibility/2006">
              <mc:Choice xmlns:v="urn:schemas-microsoft-com:vml" Requires="v">
                <p:oleObj spid="_x0000_s1086" name="公式" r:id="rId12" imgW="927100" imgH="330200" progId="Equation.3">
                  <p:embed/>
                </p:oleObj>
              </mc:Choice>
              <mc:Fallback>
                <p:oleObj name="公式" r:id="rId12" imgW="927100" imgH="330200" progId="Equation.3">
                  <p:embed/>
                  <p:pic>
                    <p:nvPicPr>
                      <p:cNvPr id="102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0138" y="3976688"/>
                        <a:ext cx="927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8"/>
          <p:cNvGraphicFramePr>
            <a:graphicFrameLocks noChangeAspect="1"/>
          </p:cNvGraphicFramePr>
          <p:nvPr/>
        </p:nvGraphicFramePr>
        <p:xfrm>
          <a:off x="3376613" y="4375150"/>
          <a:ext cx="4953000" cy="381000"/>
        </p:xfrm>
        <a:graphic>
          <a:graphicData uri="http://schemas.openxmlformats.org/presentationml/2006/ole">
            <mc:AlternateContent xmlns:mc="http://schemas.openxmlformats.org/markup-compatibility/2006">
              <mc:Choice xmlns:v="urn:schemas-microsoft-com:vml" Requires="v">
                <p:oleObj spid="_x0000_s1087" name="公式" r:id="rId13" imgW="4953000" imgH="381000" progId="Equation.3">
                  <p:embed/>
                </p:oleObj>
              </mc:Choice>
              <mc:Fallback>
                <p:oleObj name="公式" r:id="rId13" imgW="4953000" imgH="381000" progId="Equation.3">
                  <p:embed/>
                  <p:pic>
                    <p:nvPicPr>
                      <p:cNvPr id="15"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6613" y="4375150"/>
                        <a:ext cx="4953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矩形 1"/>
          <p:cNvSpPr>
            <a:spLocks noChangeArrowheads="1"/>
          </p:cNvSpPr>
          <p:nvPr/>
        </p:nvSpPr>
        <p:spPr bwMode="auto">
          <a:xfrm>
            <a:off x="1989138" y="4491038"/>
            <a:ext cx="84502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en-US" altLang="zh-CN"/>
          </a:p>
          <a:p>
            <a:pPr eaLnBrk="1" hangingPunct="1"/>
            <a:r>
              <a:rPr lang="zh-CN" altLang="en-US"/>
              <a:t>是定义在</a:t>
            </a:r>
            <a:r>
              <a:rPr lang="en-US" altLang="zh-CN" i="1"/>
              <a:t>S</a:t>
            </a:r>
            <a:r>
              <a:rPr lang="zh-CN" altLang="en-US"/>
              <a:t>上的</a:t>
            </a:r>
            <a:r>
              <a:rPr lang="en-US" altLang="zh-CN" i="1"/>
              <a:t>n</a:t>
            </a:r>
            <a:r>
              <a:rPr lang="zh-CN" altLang="en-US"/>
              <a:t>个随机变量，则由它们构成的一个向量</a:t>
            </a:r>
            <a:endParaRPr lang="en-US" altLang="zh-CN"/>
          </a:p>
          <a:p>
            <a:pPr eaLnBrk="1" hangingPunct="1"/>
            <a:r>
              <a:rPr lang="zh-CN" altLang="en-US"/>
              <a:t> </a:t>
            </a:r>
          </a:p>
        </p:txBody>
      </p:sp>
      <p:graphicFrame>
        <p:nvGraphicFramePr>
          <p:cNvPr id="17" name="Object 17"/>
          <p:cNvGraphicFramePr>
            <a:graphicFrameLocks noChangeAspect="1"/>
          </p:cNvGraphicFramePr>
          <p:nvPr/>
        </p:nvGraphicFramePr>
        <p:xfrm>
          <a:off x="4849813" y="5421313"/>
          <a:ext cx="2006600" cy="381000"/>
        </p:xfrm>
        <a:graphic>
          <a:graphicData uri="http://schemas.openxmlformats.org/presentationml/2006/ole">
            <mc:AlternateContent xmlns:mc="http://schemas.openxmlformats.org/markup-compatibility/2006">
              <mc:Choice xmlns:v="urn:schemas-microsoft-com:vml" Requires="v">
                <p:oleObj spid="_x0000_s1088" name="公式" r:id="rId15" imgW="2006600" imgH="381000" progId="Equation.3">
                  <p:embed/>
                </p:oleObj>
              </mc:Choice>
              <mc:Fallback>
                <p:oleObj name="公式" r:id="rId15" imgW="2006600" imgH="381000" progId="Equation.3">
                  <p:embed/>
                  <p:pic>
                    <p:nvPicPr>
                      <p:cNvPr id="17"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9813" y="5421313"/>
                        <a:ext cx="2006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2005013" y="5464176"/>
            <a:ext cx="4921250" cy="646331"/>
          </a:xfrm>
          <a:prstGeom prst="rect">
            <a:avLst/>
          </a:prstGeom>
        </p:spPr>
        <p:txBody>
          <a:bodyPr>
            <a:spAutoFit/>
          </a:bodyPr>
          <a:lstStyle/>
          <a:p>
            <a:pPr eaLnBrk="1" hangingPunct="1">
              <a:defRPr/>
            </a:pPr>
            <a:endParaRPr lang="en-US" altLang="zh-CN" dirty="0"/>
          </a:p>
          <a:p>
            <a:pPr eaLnBrk="1" hangingPunct="1">
              <a:defRPr/>
            </a:pPr>
            <a:r>
              <a:rPr lang="zh-CN" altLang="en-US" dirty="0"/>
              <a:t>称为</a:t>
            </a:r>
            <a:r>
              <a:rPr lang="en-US" altLang="zh-CN" i="1" dirty="0">
                <a:solidFill>
                  <a:srgbClr val="0033CC"/>
                </a:solidFill>
                <a:effectLst>
                  <a:outerShdw blurRad="38100" dist="38100" dir="2700000" algn="tl">
                    <a:srgbClr val="C0C0C0"/>
                  </a:outerShdw>
                </a:effectLst>
              </a:rPr>
              <a:t>n</a:t>
            </a:r>
            <a:r>
              <a:rPr lang="zh-CN" altLang="en-US" dirty="0">
                <a:solidFill>
                  <a:srgbClr val="0033CC"/>
                </a:solidFill>
                <a:effectLst>
                  <a:outerShdw blurRad="38100" dist="38100" dir="2700000" algn="tl">
                    <a:srgbClr val="C0C0C0"/>
                  </a:outerShdw>
                </a:effectLst>
              </a:rPr>
              <a:t>维随机向量</a:t>
            </a:r>
            <a:r>
              <a:rPr lang="zh-CN" altLang="en-US" dirty="0"/>
              <a:t>或</a:t>
            </a:r>
            <a:r>
              <a:rPr lang="en-US" altLang="zh-CN" i="1" dirty="0">
                <a:solidFill>
                  <a:srgbClr val="0033CC"/>
                </a:solidFill>
                <a:effectLst>
                  <a:outerShdw blurRad="38100" dist="38100" dir="2700000" algn="tl">
                    <a:srgbClr val="C0C0C0"/>
                  </a:outerShdw>
                </a:effectLst>
              </a:rPr>
              <a:t>n</a:t>
            </a:r>
            <a:r>
              <a:rPr lang="zh-CN" altLang="en-US" dirty="0">
                <a:solidFill>
                  <a:srgbClr val="0033CC"/>
                </a:solidFill>
                <a:effectLst>
                  <a:outerShdw blurRad="38100" dist="38100" dir="2700000" algn="tl">
                    <a:srgbClr val="C0C0C0"/>
                  </a:outerShdw>
                </a:effectLst>
              </a:rPr>
              <a:t>维随机变量</a:t>
            </a:r>
            <a:r>
              <a:rPr lang="zh-CN" altLang="en-US" dirty="0"/>
              <a:t>。 </a:t>
            </a:r>
          </a:p>
        </p:txBody>
      </p:sp>
    </p:spTree>
    <p:extLst>
      <p:ext uri="{BB962C8B-B14F-4D97-AF65-F5344CB8AC3E}">
        <p14:creationId xmlns:p14="http://schemas.microsoft.com/office/powerpoint/2010/main" val="30578518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6140"/>
                                        </p:tgtEl>
                                        <p:attrNameLst>
                                          <p:attrName>style.visibility</p:attrName>
                                        </p:attrNameLst>
                                      </p:cBhvr>
                                      <p:to>
                                        <p:strVal val="visible"/>
                                      </p:to>
                                    </p:set>
                                    <p:animEffect transition="in" filter="wipe(left)">
                                      <p:cBhvr>
                                        <p:cTn id="7" dur="500"/>
                                        <p:tgtEl>
                                          <p:spTgt spid="816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816135"/>
                                        </p:tgtEl>
                                        <p:attrNameLst>
                                          <p:attrName>style.visibility</p:attrName>
                                        </p:attrNameLst>
                                      </p:cBhvr>
                                      <p:to>
                                        <p:strVal val="visible"/>
                                      </p:to>
                                    </p:set>
                                    <p:animEffect transition="in" filter="fade">
                                      <p:cBhvr>
                                        <p:cTn id="12" dur="1000"/>
                                        <p:tgtEl>
                                          <p:spTgt spid="816135"/>
                                        </p:tgtEl>
                                      </p:cBhvr>
                                    </p:animEffect>
                                    <p:anim calcmode="lin" valueType="num">
                                      <p:cBhvr>
                                        <p:cTn id="13" dur="1000" fill="hold"/>
                                        <p:tgtEl>
                                          <p:spTgt spid="816135"/>
                                        </p:tgtEl>
                                        <p:attrNameLst>
                                          <p:attrName>ppt_x</p:attrName>
                                        </p:attrNameLst>
                                      </p:cBhvr>
                                      <p:tavLst>
                                        <p:tav tm="0">
                                          <p:val>
                                            <p:strVal val="#ppt_x"/>
                                          </p:val>
                                        </p:tav>
                                        <p:tav tm="100000">
                                          <p:val>
                                            <p:strVal val="#ppt_x"/>
                                          </p:val>
                                        </p:tav>
                                      </p:tavLst>
                                    </p:anim>
                                    <p:anim calcmode="lin" valueType="num">
                                      <p:cBhvr>
                                        <p:cTn id="14" dur="1000" fill="hold"/>
                                        <p:tgtEl>
                                          <p:spTgt spid="81613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16136"/>
                                        </p:tgtEl>
                                        <p:attrNameLst>
                                          <p:attrName>style.visibility</p:attrName>
                                        </p:attrNameLst>
                                      </p:cBhvr>
                                      <p:to>
                                        <p:strVal val="visible"/>
                                      </p:to>
                                    </p:set>
                                    <p:animEffect transition="in" filter="fade">
                                      <p:cBhvr>
                                        <p:cTn id="19" dur="1000"/>
                                        <p:tgtEl>
                                          <p:spTgt spid="816136"/>
                                        </p:tgtEl>
                                      </p:cBhvr>
                                    </p:animEffect>
                                    <p:anim calcmode="lin" valueType="num">
                                      <p:cBhvr>
                                        <p:cTn id="20" dur="1000" fill="hold"/>
                                        <p:tgtEl>
                                          <p:spTgt spid="816136"/>
                                        </p:tgtEl>
                                        <p:attrNameLst>
                                          <p:attrName>ppt_x</p:attrName>
                                        </p:attrNameLst>
                                      </p:cBhvr>
                                      <p:tavLst>
                                        <p:tav tm="0">
                                          <p:val>
                                            <p:strVal val="#ppt_x"/>
                                          </p:val>
                                        </p:tav>
                                        <p:tav tm="100000">
                                          <p:val>
                                            <p:strVal val="#ppt_x"/>
                                          </p:val>
                                        </p:tav>
                                      </p:tavLst>
                                    </p:anim>
                                    <p:anim calcmode="lin" valueType="num">
                                      <p:cBhvr>
                                        <p:cTn id="21" dur="1000" fill="hold"/>
                                        <p:tgtEl>
                                          <p:spTgt spid="816136"/>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6142"/>
                                        </p:tgtEl>
                                        <p:attrNameLst>
                                          <p:attrName>style.visibility</p:attrName>
                                        </p:attrNameLst>
                                      </p:cBhvr>
                                      <p:to>
                                        <p:strVal val="visible"/>
                                      </p:to>
                                    </p:set>
                                    <p:animEffect transition="in" filter="wipe(left)">
                                      <p:cBhvr>
                                        <p:cTn id="26" dur="500"/>
                                        <p:tgtEl>
                                          <p:spTgt spid="816142"/>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816139"/>
                                        </p:tgtEl>
                                        <p:attrNameLst>
                                          <p:attrName>style.visibility</p:attrName>
                                        </p:attrNameLst>
                                      </p:cBhvr>
                                      <p:to>
                                        <p:strVal val="visible"/>
                                      </p:to>
                                    </p:set>
                                    <p:animEffect transition="in" filter="wipe(left)">
                                      <p:cBhvr>
                                        <p:cTn id="30" dur="500"/>
                                        <p:tgtEl>
                                          <p:spTgt spid="8161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6141"/>
                                        </p:tgtEl>
                                        <p:attrNameLst>
                                          <p:attrName>style.visibility</p:attrName>
                                        </p:attrNameLst>
                                      </p:cBhvr>
                                      <p:to>
                                        <p:strVal val="visible"/>
                                      </p:to>
                                    </p:set>
                                    <p:animEffect transition="in" filter="dissolve">
                                      <p:cBhvr>
                                        <p:cTn id="35" dur="500"/>
                                        <p:tgtEl>
                                          <p:spTgt spid="8161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9" grpId="0"/>
      <p:bldP spid="81614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矩形 1"/>
          <p:cNvSpPr>
            <a:spLocks noChangeArrowheads="1"/>
          </p:cNvSpPr>
          <p:nvPr/>
        </p:nvSpPr>
        <p:spPr bwMode="auto">
          <a:xfrm>
            <a:off x="2743200" y="1219201"/>
            <a:ext cx="7391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lnSpc>
                <a:spcPct val="150000"/>
              </a:lnSpc>
            </a:pPr>
            <a:r>
              <a:rPr lang="zh-CN" altLang="en-US"/>
              <a:t>      对于多维随机变量</a:t>
            </a:r>
            <a:r>
              <a:rPr lang="en-US" altLang="zh-CN"/>
              <a:t>[</a:t>
            </a:r>
            <a:r>
              <a:rPr lang="zh-CN" altLang="en-US"/>
              <a:t>如二维</a:t>
            </a:r>
            <a:r>
              <a:rPr lang="en-US" altLang="zh-CN"/>
              <a:t>( </a:t>
            </a:r>
            <a:r>
              <a:rPr lang="en-US" altLang="zh-CN" i="1"/>
              <a:t>X,Y </a:t>
            </a:r>
            <a:r>
              <a:rPr lang="en-US" altLang="zh-CN"/>
              <a:t>)]</a:t>
            </a:r>
            <a:r>
              <a:rPr lang="zh-CN" altLang="en-US"/>
              <a:t>，其性质不仅与</a:t>
            </a:r>
            <a:endParaRPr lang="en-US" altLang="zh-CN"/>
          </a:p>
          <a:p>
            <a:pPr eaLnBrk="1" hangingPunct="1">
              <a:lnSpc>
                <a:spcPct val="150000"/>
              </a:lnSpc>
            </a:pPr>
            <a:r>
              <a:rPr lang="en-US" altLang="zh-CN" i="1"/>
              <a:t>X </a:t>
            </a:r>
            <a:r>
              <a:rPr lang="zh-CN" altLang="en-US"/>
              <a:t>及</a:t>
            </a:r>
            <a:r>
              <a:rPr lang="en-US" altLang="zh-CN" i="1"/>
              <a:t>Y </a:t>
            </a:r>
            <a:r>
              <a:rPr lang="zh-CN" altLang="en-US"/>
              <a:t>有关，而且还依赖于这两个随机变量的相互关系。因此，逐个地来研究</a:t>
            </a:r>
            <a:r>
              <a:rPr lang="en-US" altLang="zh-CN" i="1"/>
              <a:t>X </a:t>
            </a:r>
            <a:r>
              <a:rPr lang="zh-CN" altLang="en-US"/>
              <a:t>或</a:t>
            </a:r>
            <a:r>
              <a:rPr lang="en-US" altLang="zh-CN" i="1"/>
              <a:t>Y </a:t>
            </a:r>
            <a:r>
              <a:rPr lang="zh-CN" altLang="en-US"/>
              <a:t>的性质是不够的，还需将</a:t>
            </a:r>
            <a:r>
              <a:rPr lang="en-US" altLang="zh-CN"/>
              <a:t>( </a:t>
            </a:r>
            <a:r>
              <a:rPr lang="en-US" altLang="zh-CN" i="1"/>
              <a:t>X,Y </a:t>
            </a:r>
            <a:r>
              <a:rPr lang="en-US" altLang="zh-CN"/>
              <a:t>)</a:t>
            </a:r>
            <a:r>
              <a:rPr lang="zh-CN" altLang="en-US"/>
              <a:t>作为一个整体来进行研究。</a:t>
            </a:r>
          </a:p>
        </p:txBody>
      </p:sp>
    </p:spTree>
    <p:extLst>
      <p:ext uri="{BB962C8B-B14F-4D97-AF65-F5344CB8AC3E}">
        <p14:creationId xmlns:p14="http://schemas.microsoft.com/office/powerpoint/2010/main" val="8477626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7156" name="Text Box 4"/>
          <p:cNvSpPr txBox="1">
            <a:spLocks noChangeArrowheads="1"/>
          </p:cNvSpPr>
          <p:nvPr/>
        </p:nvSpPr>
        <p:spPr bwMode="auto">
          <a:xfrm>
            <a:off x="1981201" y="685800"/>
            <a:ext cx="32640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dirty="0">
                <a:solidFill>
                  <a:srgbClr val="0000FF"/>
                </a:solidFill>
                <a:effectLst>
                  <a:outerShdw blurRad="38100" dist="38100" dir="2700000" algn="tl">
                    <a:srgbClr val="C0C0C0"/>
                  </a:outerShdw>
                </a:effectLst>
              </a:rPr>
              <a:t>3</a:t>
            </a:r>
            <a:r>
              <a:rPr lang="zh-CN" altLang="en-US" dirty="0">
                <a:solidFill>
                  <a:srgbClr val="0000FF"/>
                </a:solidFill>
                <a:effectLst>
                  <a:outerShdw blurRad="38100" dist="38100" dir="2700000" algn="tl">
                    <a:srgbClr val="C0C0C0"/>
                  </a:outerShdw>
                </a:effectLst>
              </a:rPr>
              <a:t>、二维随机变量的分布函数   </a:t>
            </a:r>
          </a:p>
        </p:txBody>
      </p:sp>
      <p:sp>
        <p:nvSpPr>
          <p:cNvPr id="817157" name="Text Box 5"/>
          <p:cNvSpPr txBox="1">
            <a:spLocks noChangeArrowheads="1"/>
          </p:cNvSpPr>
          <p:nvPr/>
        </p:nvSpPr>
        <p:spPr bwMode="auto">
          <a:xfrm>
            <a:off x="2057400" y="1143001"/>
            <a:ext cx="3505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endParaRPr lang="en-US" altLang="zh-CN"/>
          </a:p>
          <a:p>
            <a:pPr eaLnBrk="1" hangingPunct="1"/>
            <a:r>
              <a:rPr lang="zh-CN" altLang="en-US"/>
              <a:t>定义</a:t>
            </a:r>
            <a:r>
              <a:rPr lang="en-US" altLang="zh-CN"/>
              <a:t>3.2</a:t>
            </a:r>
            <a:endParaRPr lang="zh-CN" altLang="en-US"/>
          </a:p>
        </p:txBody>
      </p:sp>
      <p:graphicFrame>
        <p:nvGraphicFramePr>
          <p:cNvPr id="817158" name="Object 6"/>
          <p:cNvGraphicFramePr>
            <a:graphicFrameLocks noChangeAspect="1"/>
          </p:cNvGraphicFramePr>
          <p:nvPr/>
        </p:nvGraphicFramePr>
        <p:xfrm>
          <a:off x="3822700" y="2438400"/>
          <a:ext cx="3327400" cy="342900"/>
        </p:xfrm>
        <a:graphic>
          <a:graphicData uri="http://schemas.openxmlformats.org/presentationml/2006/ole">
            <mc:AlternateContent xmlns:mc="http://schemas.openxmlformats.org/markup-compatibility/2006">
              <mc:Choice xmlns:v="urn:schemas-microsoft-com:vml" Requires="v">
                <p:oleObj spid="_x0000_s2138" name="公式" r:id="rId4" imgW="3295708" imgH="314203" progId="Equation.3">
                  <p:embed/>
                </p:oleObj>
              </mc:Choice>
              <mc:Fallback>
                <p:oleObj name="公式" r:id="rId4" imgW="3295708" imgH="314203" progId="Equation.3">
                  <p:embed/>
                  <p:pic>
                    <p:nvPicPr>
                      <p:cNvPr id="8171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2700" y="2438400"/>
                        <a:ext cx="3327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7159" name="Group 7"/>
          <p:cNvGrpSpPr>
            <a:grpSpLocks/>
          </p:cNvGrpSpPr>
          <p:nvPr/>
        </p:nvGrpSpPr>
        <p:grpSpPr bwMode="auto">
          <a:xfrm>
            <a:off x="2514600" y="3048004"/>
            <a:ext cx="7810500" cy="461963"/>
            <a:chOff x="624" y="1872"/>
            <a:chExt cx="4920" cy="291"/>
          </a:xfrm>
        </p:grpSpPr>
        <p:sp>
          <p:nvSpPr>
            <p:cNvPr id="12317" name="Text Box 8"/>
            <p:cNvSpPr txBox="1">
              <a:spLocks noChangeArrowheads="1"/>
            </p:cNvSpPr>
            <p:nvPr/>
          </p:nvSpPr>
          <p:spPr bwMode="auto">
            <a:xfrm>
              <a:off x="624" y="1872"/>
              <a:ext cx="49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称为二维随机变量           的分布函数</a:t>
              </a:r>
              <a:r>
                <a:rPr lang="en-US" altLang="zh-CN"/>
                <a:t>(</a:t>
              </a:r>
              <a:r>
                <a:rPr lang="zh-CN" altLang="en-US"/>
                <a:t>或称联合分布函数</a:t>
              </a:r>
              <a:r>
                <a:rPr lang="en-US" altLang="zh-CN"/>
                <a:t>).</a:t>
              </a:r>
            </a:p>
          </p:txBody>
        </p:sp>
        <p:graphicFrame>
          <p:nvGraphicFramePr>
            <p:cNvPr id="12318" name="Object 9"/>
            <p:cNvGraphicFramePr>
              <a:graphicFrameLocks noChangeAspect="1"/>
            </p:cNvGraphicFramePr>
            <p:nvPr/>
          </p:nvGraphicFramePr>
          <p:xfrm>
            <a:off x="2224" y="1905"/>
            <a:ext cx="528" cy="216"/>
          </p:xfrm>
          <a:graphic>
            <a:graphicData uri="http://schemas.openxmlformats.org/presentationml/2006/ole">
              <mc:AlternateContent xmlns:mc="http://schemas.openxmlformats.org/markup-compatibility/2006">
                <mc:Choice xmlns:v="urn:schemas-microsoft-com:vml" Requires="v">
                  <p:oleObj spid="_x0000_s2139" name="公式" r:id="rId6" imgW="837836" imgH="342751" progId="Equation.3">
                    <p:embed/>
                  </p:oleObj>
                </mc:Choice>
                <mc:Fallback>
                  <p:oleObj name="公式" r:id="rId6" imgW="837836" imgH="342751" progId="Equation.3">
                    <p:embed/>
                    <p:pic>
                      <p:nvPicPr>
                        <p:cNvPr id="1231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4" y="1905"/>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7162" name="Group 10"/>
          <p:cNvGrpSpPr>
            <a:grpSpLocks/>
          </p:cNvGrpSpPr>
          <p:nvPr/>
        </p:nvGrpSpPr>
        <p:grpSpPr bwMode="auto">
          <a:xfrm>
            <a:off x="3260725" y="1500188"/>
            <a:ext cx="7391400" cy="457200"/>
            <a:chOff x="1124" y="672"/>
            <a:chExt cx="4617" cy="288"/>
          </a:xfrm>
        </p:grpSpPr>
        <p:sp>
          <p:nvSpPr>
            <p:cNvPr id="12315" name="Text Box 11"/>
            <p:cNvSpPr txBox="1">
              <a:spLocks noChangeArrowheads="1"/>
            </p:cNvSpPr>
            <p:nvPr/>
          </p:nvSpPr>
          <p:spPr bwMode="auto">
            <a:xfrm>
              <a:off x="1124" y="672"/>
              <a:ext cx="4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设           是二维随机变量</a:t>
              </a:r>
              <a:r>
                <a:rPr lang="en-US" altLang="zh-CN"/>
                <a:t>,</a:t>
              </a:r>
              <a:r>
                <a:rPr lang="zh-CN" altLang="en-US"/>
                <a:t>对于任意实数 </a:t>
              </a:r>
              <a:r>
                <a:rPr lang="en-US" altLang="zh-CN" i="1"/>
                <a:t>x, y</a:t>
              </a:r>
              <a:r>
                <a:rPr lang="en-US" altLang="zh-CN"/>
                <a:t>,  </a:t>
              </a:r>
              <a:r>
                <a:rPr lang="zh-CN" altLang="en-US"/>
                <a:t>二元函数</a:t>
              </a:r>
            </a:p>
          </p:txBody>
        </p:sp>
        <p:graphicFrame>
          <p:nvGraphicFramePr>
            <p:cNvPr id="12316" name="Object 12"/>
            <p:cNvGraphicFramePr>
              <a:graphicFrameLocks noChangeAspect="1"/>
            </p:cNvGraphicFramePr>
            <p:nvPr/>
          </p:nvGraphicFramePr>
          <p:xfrm>
            <a:off x="1362" y="727"/>
            <a:ext cx="528" cy="216"/>
          </p:xfrm>
          <a:graphic>
            <a:graphicData uri="http://schemas.openxmlformats.org/presentationml/2006/ole">
              <mc:AlternateContent xmlns:mc="http://schemas.openxmlformats.org/markup-compatibility/2006">
                <mc:Choice xmlns:v="urn:schemas-microsoft-com:vml" Requires="v">
                  <p:oleObj spid="_x0000_s2140" name="公式" r:id="rId8" imgW="837836" imgH="342751" progId="Equation.3">
                    <p:embed/>
                  </p:oleObj>
                </mc:Choice>
                <mc:Fallback>
                  <p:oleObj name="公式" r:id="rId8" imgW="837836" imgH="342751" progId="Equation.3">
                    <p:embed/>
                    <p:pic>
                      <p:nvPicPr>
                        <p:cNvPr id="12316"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2" y="727"/>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7165" name="Group 13"/>
          <p:cNvGrpSpPr>
            <a:grpSpLocks/>
          </p:cNvGrpSpPr>
          <p:nvPr/>
        </p:nvGrpSpPr>
        <p:grpSpPr bwMode="auto">
          <a:xfrm>
            <a:off x="7086600" y="4343400"/>
            <a:ext cx="2057400" cy="1371600"/>
            <a:chOff x="3120" y="2928"/>
            <a:chExt cx="1296" cy="864"/>
          </a:xfrm>
        </p:grpSpPr>
        <p:sp>
          <p:nvSpPr>
            <p:cNvPr id="817166" name="Rectangle 14" descr="浅色上对角线"/>
            <p:cNvSpPr>
              <a:spLocks noChangeArrowheads="1"/>
            </p:cNvSpPr>
            <p:nvPr/>
          </p:nvSpPr>
          <p:spPr bwMode="auto">
            <a:xfrm>
              <a:off x="3120" y="2928"/>
              <a:ext cx="1296" cy="864"/>
            </a:xfrm>
            <a:prstGeom prst="rect">
              <a:avLst/>
            </a:prstGeom>
            <a:pattFill prst="ltUpDiag">
              <a:fgClr>
                <a:srgbClr val="000066"/>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17167" name="Line 15"/>
            <p:cNvSpPr>
              <a:spLocks noChangeShapeType="1"/>
            </p:cNvSpPr>
            <p:nvPr/>
          </p:nvSpPr>
          <p:spPr bwMode="auto">
            <a:xfrm>
              <a:off x="3120" y="292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7168" name="Line 16"/>
            <p:cNvSpPr>
              <a:spLocks noChangeShapeType="1"/>
            </p:cNvSpPr>
            <p:nvPr/>
          </p:nvSpPr>
          <p:spPr bwMode="auto">
            <a:xfrm>
              <a:off x="4416" y="29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817169" name="Object 17"/>
          <p:cNvGraphicFramePr>
            <a:graphicFrameLocks noChangeAspect="1"/>
          </p:cNvGraphicFramePr>
          <p:nvPr/>
        </p:nvGraphicFramePr>
        <p:xfrm>
          <a:off x="9144000" y="3962400"/>
          <a:ext cx="736600" cy="342900"/>
        </p:xfrm>
        <a:graphic>
          <a:graphicData uri="http://schemas.openxmlformats.org/presentationml/2006/ole">
            <mc:AlternateContent xmlns:mc="http://schemas.openxmlformats.org/markup-compatibility/2006">
              <mc:Choice xmlns:v="urn:schemas-microsoft-com:vml" Requires="v">
                <p:oleObj spid="_x0000_s2141" name="公式" r:id="rId10" imgW="736600" imgH="342900" progId="Equation.3">
                  <p:embed/>
                </p:oleObj>
              </mc:Choice>
              <mc:Fallback>
                <p:oleObj name="公式" r:id="rId10" imgW="736600" imgH="342900" progId="Equation.3">
                  <p:embed/>
                  <p:pic>
                    <p:nvPicPr>
                      <p:cNvPr id="817169"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0" y="3962400"/>
                        <a:ext cx="736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7170" name="Text Box 18"/>
          <p:cNvSpPr txBox="1">
            <a:spLocks noChangeArrowheads="1"/>
          </p:cNvSpPr>
          <p:nvPr/>
        </p:nvSpPr>
        <p:spPr bwMode="auto">
          <a:xfrm>
            <a:off x="2743200" y="4114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联合分布函数</a:t>
            </a:r>
          </a:p>
        </p:txBody>
      </p:sp>
      <p:graphicFrame>
        <p:nvGraphicFramePr>
          <p:cNvPr id="817171" name="Object 19"/>
          <p:cNvGraphicFramePr>
            <a:graphicFrameLocks noChangeAspect="1"/>
          </p:cNvGraphicFramePr>
          <p:nvPr/>
        </p:nvGraphicFramePr>
        <p:xfrm>
          <a:off x="2832100" y="4724400"/>
          <a:ext cx="3327400" cy="342900"/>
        </p:xfrm>
        <a:graphic>
          <a:graphicData uri="http://schemas.openxmlformats.org/presentationml/2006/ole">
            <mc:AlternateContent xmlns:mc="http://schemas.openxmlformats.org/markup-compatibility/2006">
              <mc:Choice xmlns:v="urn:schemas-microsoft-com:vml" Requires="v">
                <p:oleObj spid="_x0000_s2142" name="公式" r:id="rId12" imgW="3327400" imgH="342900" progId="Equation.3">
                  <p:embed/>
                </p:oleObj>
              </mc:Choice>
              <mc:Fallback>
                <p:oleObj name="公式" r:id="rId12" imgW="3327400" imgH="342900" progId="Equation.3">
                  <p:embed/>
                  <p:pic>
                    <p:nvPicPr>
                      <p:cNvPr id="817171"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100" y="4724400"/>
                        <a:ext cx="3327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7172" name="Group 20"/>
          <p:cNvGrpSpPr>
            <a:grpSpLocks/>
          </p:cNvGrpSpPr>
          <p:nvPr/>
        </p:nvGrpSpPr>
        <p:grpSpPr bwMode="auto">
          <a:xfrm>
            <a:off x="2286000" y="5257800"/>
            <a:ext cx="3810000" cy="457200"/>
            <a:chOff x="672" y="3264"/>
            <a:chExt cx="2372" cy="288"/>
          </a:xfrm>
        </p:grpSpPr>
        <p:sp>
          <p:nvSpPr>
            <p:cNvPr id="12310" name="Text Box 21"/>
            <p:cNvSpPr txBox="1">
              <a:spLocks noChangeArrowheads="1"/>
            </p:cNvSpPr>
            <p:nvPr/>
          </p:nvSpPr>
          <p:spPr bwMode="auto">
            <a:xfrm>
              <a:off x="672" y="3264"/>
              <a:ext cx="2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的值就是随机点           落在</a:t>
              </a:r>
            </a:p>
          </p:txBody>
        </p:sp>
        <p:graphicFrame>
          <p:nvGraphicFramePr>
            <p:cNvPr id="12311" name="Object 22"/>
            <p:cNvGraphicFramePr>
              <a:graphicFrameLocks noChangeAspect="1"/>
            </p:cNvGraphicFramePr>
            <p:nvPr/>
          </p:nvGraphicFramePr>
          <p:xfrm>
            <a:off x="2072" y="3312"/>
            <a:ext cx="528" cy="216"/>
          </p:xfrm>
          <a:graphic>
            <a:graphicData uri="http://schemas.openxmlformats.org/presentationml/2006/ole">
              <mc:AlternateContent xmlns:mc="http://schemas.openxmlformats.org/markup-compatibility/2006">
                <mc:Choice xmlns:v="urn:schemas-microsoft-com:vml" Requires="v">
                  <p:oleObj spid="_x0000_s2143" name="公式" r:id="rId14" imgW="837836" imgH="342751" progId="Equation.3">
                    <p:embed/>
                  </p:oleObj>
                </mc:Choice>
                <mc:Fallback>
                  <p:oleObj name="公式" r:id="rId14" imgW="837836" imgH="342751" progId="Equation.3">
                    <p:embed/>
                    <p:pic>
                      <p:nvPicPr>
                        <p:cNvPr id="12311"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2" y="3312"/>
                          <a:ext cx="52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7175" name="Group 23"/>
          <p:cNvGrpSpPr>
            <a:grpSpLocks/>
          </p:cNvGrpSpPr>
          <p:nvPr/>
        </p:nvGrpSpPr>
        <p:grpSpPr bwMode="auto">
          <a:xfrm>
            <a:off x="6477000" y="3886200"/>
            <a:ext cx="3352800" cy="2133600"/>
            <a:chOff x="3168" y="2400"/>
            <a:chExt cx="2112" cy="1344"/>
          </a:xfrm>
        </p:grpSpPr>
        <p:sp>
          <p:nvSpPr>
            <p:cNvPr id="817176" name="Line 24"/>
            <p:cNvSpPr>
              <a:spLocks noChangeShapeType="1"/>
            </p:cNvSpPr>
            <p:nvPr/>
          </p:nvSpPr>
          <p:spPr bwMode="auto">
            <a:xfrm>
              <a:off x="3168" y="3264"/>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17177" name="Line 25"/>
            <p:cNvSpPr>
              <a:spLocks noChangeShapeType="1"/>
            </p:cNvSpPr>
            <p:nvPr/>
          </p:nvSpPr>
          <p:spPr bwMode="auto">
            <a:xfrm flipV="1">
              <a:off x="4272" y="2448"/>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2307" name="Object 26"/>
            <p:cNvGraphicFramePr>
              <a:graphicFrameLocks noChangeAspect="1"/>
            </p:cNvGraphicFramePr>
            <p:nvPr/>
          </p:nvGraphicFramePr>
          <p:xfrm>
            <a:off x="5088" y="3312"/>
            <a:ext cx="144" cy="136"/>
          </p:xfrm>
          <a:graphic>
            <a:graphicData uri="http://schemas.openxmlformats.org/presentationml/2006/ole">
              <mc:AlternateContent xmlns:mc="http://schemas.openxmlformats.org/markup-compatibility/2006">
                <mc:Choice xmlns:v="urn:schemas-microsoft-com:vml" Requires="v">
                  <p:oleObj spid="_x0000_s2144" name="公式" r:id="rId16" imgW="228501" imgH="215806" progId="Equation.3">
                    <p:embed/>
                  </p:oleObj>
                </mc:Choice>
                <mc:Fallback>
                  <p:oleObj name="公式" r:id="rId16" imgW="228501" imgH="215806" progId="Equation.3">
                    <p:embed/>
                    <p:pic>
                      <p:nvPicPr>
                        <p:cNvPr id="12307"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8" y="3312"/>
                          <a:ext cx="1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8" name="Object 27"/>
            <p:cNvGraphicFramePr>
              <a:graphicFrameLocks noChangeAspect="1"/>
            </p:cNvGraphicFramePr>
            <p:nvPr/>
          </p:nvGraphicFramePr>
          <p:xfrm>
            <a:off x="4080" y="2400"/>
            <a:ext cx="144" cy="176"/>
          </p:xfrm>
          <a:graphic>
            <a:graphicData uri="http://schemas.openxmlformats.org/presentationml/2006/ole">
              <mc:AlternateContent xmlns:mc="http://schemas.openxmlformats.org/markup-compatibility/2006">
                <mc:Choice xmlns:v="urn:schemas-microsoft-com:vml" Requires="v">
                  <p:oleObj spid="_x0000_s2145" name="公式" r:id="rId18" imgW="228600" imgH="279400" progId="Equation.3">
                    <p:embed/>
                  </p:oleObj>
                </mc:Choice>
                <mc:Fallback>
                  <p:oleObj name="公式" r:id="rId18" imgW="228600" imgH="279400" progId="Equation.3">
                    <p:embed/>
                    <p:pic>
                      <p:nvPicPr>
                        <p:cNvPr id="12308"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80" y="2400"/>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9" name="Object 28"/>
            <p:cNvGraphicFramePr>
              <a:graphicFrameLocks noChangeAspect="1"/>
            </p:cNvGraphicFramePr>
            <p:nvPr/>
          </p:nvGraphicFramePr>
          <p:xfrm>
            <a:off x="4080" y="3312"/>
            <a:ext cx="168" cy="176"/>
          </p:xfrm>
          <a:graphic>
            <a:graphicData uri="http://schemas.openxmlformats.org/presentationml/2006/ole">
              <mc:AlternateContent xmlns:mc="http://schemas.openxmlformats.org/markup-compatibility/2006">
                <mc:Choice xmlns:v="urn:schemas-microsoft-com:vml" Requires="v">
                  <p:oleObj spid="_x0000_s2146" name="公式" r:id="rId20" imgW="266584" imgH="279279" progId="Equation.3">
                    <p:embed/>
                  </p:oleObj>
                </mc:Choice>
                <mc:Fallback>
                  <p:oleObj name="公式" r:id="rId20" imgW="266584" imgH="279279" progId="Equation.3">
                    <p:embed/>
                    <p:pic>
                      <p:nvPicPr>
                        <p:cNvPr id="12309"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80" y="3312"/>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7181" name="Object 29"/>
          <p:cNvGraphicFramePr>
            <a:graphicFrameLocks noChangeAspect="1"/>
          </p:cNvGraphicFramePr>
          <p:nvPr/>
        </p:nvGraphicFramePr>
        <p:xfrm>
          <a:off x="7696200" y="4572000"/>
          <a:ext cx="685800" cy="655638"/>
        </p:xfrm>
        <a:graphic>
          <a:graphicData uri="http://schemas.openxmlformats.org/presentationml/2006/ole">
            <mc:AlternateContent xmlns:mc="http://schemas.openxmlformats.org/markup-compatibility/2006">
              <mc:Choice xmlns:v="urn:schemas-microsoft-com:vml" Requires="v">
                <p:oleObj spid="_x0000_s2147" name="公式" r:id="rId22" imgW="247536" imgH="238081" progId="Equation.3">
                  <p:embed/>
                </p:oleObj>
              </mc:Choice>
              <mc:Fallback>
                <p:oleObj name="公式" r:id="rId22" imgW="247536" imgH="238081" progId="Equation.3">
                  <p:embed/>
                  <p:pic>
                    <p:nvPicPr>
                      <p:cNvPr id="817181"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96200" y="4572000"/>
                        <a:ext cx="6858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7182" name="Text Box 30"/>
          <p:cNvSpPr txBox="1">
            <a:spLocks noChangeArrowheads="1"/>
          </p:cNvSpPr>
          <p:nvPr/>
        </p:nvSpPr>
        <p:spPr bwMode="auto">
          <a:xfrm>
            <a:off x="2209800" y="3657600"/>
            <a:ext cx="3581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solidFill>
                  <a:schemeClr val="tx1">
                    <a:lumMod val="50000"/>
                  </a:schemeClr>
                </a:solidFill>
              </a:rPr>
              <a:t>    分布函数的几何意义：</a:t>
            </a:r>
          </a:p>
        </p:txBody>
      </p:sp>
      <p:graphicFrame>
        <p:nvGraphicFramePr>
          <p:cNvPr id="817183" name="Object 31"/>
          <p:cNvGraphicFramePr>
            <a:graphicFrameLocks noChangeAspect="1"/>
          </p:cNvGraphicFramePr>
          <p:nvPr/>
        </p:nvGraphicFramePr>
        <p:xfrm>
          <a:off x="8991600" y="4191000"/>
          <a:ext cx="279400" cy="279400"/>
        </p:xfrm>
        <a:graphic>
          <a:graphicData uri="http://schemas.openxmlformats.org/presentationml/2006/ole">
            <mc:AlternateContent xmlns:mc="http://schemas.openxmlformats.org/markup-compatibility/2006">
              <mc:Choice xmlns:v="urn:schemas-microsoft-com:vml" Requires="v">
                <p:oleObj spid="_x0000_s2148" name="公式" r:id="rId24" imgW="101512" imgH="101512" progId="Equation.3">
                  <p:embed/>
                </p:oleObj>
              </mc:Choice>
              <mc:Fallback>
                <p:oleObj name="公式" r:id="rId24" imgW="101512" imgH="101512" progId="Equation.3">
                  <p:embed/>
                  <p:pic>
                    <p:nvPicPr>
                      <p:cNvPr id="817183" name="Object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91600" y="4191000"/>
                        <a:ext cx="2794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7184" name="Rectangle 32"/>
          <p:cNvSpPr>
            <a:spLocks noChangeArrowheads="1"/>
          </p:cNvSpPr>
          <p:nvPr/>
        </p:nvSpPr>
        <p:spPr bwMode="auto">
          <a:xfrm>
            <a:off x="2286000" y="5791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区域</a:t>
            </a:r>
            <a:r>
              <a:rPr lang="en-US" altLang="zh-CN" i="1"/>
              <a:t>D</a:t>
            </a:r>
            <a:r>
              <a:rPr lang="zh-CN" altLang="en-US"/>
              <a:t>内的概率。</a:t>
            </a:r>
          </a:p>
        </p:txBody>
      </p:sp>
    </p:spTree>
    <p:extLst>
      <p:ext uri="{BB962C8B-B14F-4D97-AF65-F5344CB8AC3E}">
        <p14:creationId xmlns:p14="http://schemas.microsoft.com/office/powerpoint/2010/main" val="3528079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iterate type="lt">
                                    <p:tmPct val="0"/>
                                  </p:iterate>
                                  <p:childTnLst>
                                    <p:set>
                                      <p:cBhvr>
                                        <p:cTn id="6" dur="1" fill="hold">
                                          <p:stCondLst>
                                            <p:cond delay="0"/>
                                          </p:stCondLst>
                                        </p:cTn>
                                        <p:tgtEl>
                                          <p:spTgt spid="817157"/>
                                        </p:tgtEl>
                                        <p:attrNameLst>
                                          <p:attrName>style.visibility</p:attrName>
                                        </p:attrNameLst>
                                      </p:cBhvr>
                                      <p:to>
                                        <p:strVal val="visible"/>
                                      </p:to>
                                    </p:set>
                                    <p:animEffect transition="in" filter="fade">
                                      <p:cBhvr>
                                        <p:cTn id="7" dur="2000"/>
                                        <p:tgtEl>
                                          <p:spTgt spid="817157"/>
                                        </p:tgtEl>
                                      </p:cBhvr>
                                    </p:animEffect>
                                    <p:anim calcmode="lin" valueType="num">
                                      <p:cBhvr>
                                        <p:cTn id="8" dur="2000" fill="hold"/>
                                        <p:tgtEl>
                                          <p:spTgt spid="817157"/>
                                        </p:tgtEl>
                                        <p:attrNameLst>
                                          <p:attrName>style.rotation</p:attrName>
                                        </p:attrNameLst>
                                      </p:cBhvr>
                                      <p:tavLst>
                                        <p:tav tm="0">
                                          <p:val>
                                            <p:fltVal val="720"/>
                                          </p:val>
                                        </p:tav>
                                        <p:tav tm="100000">
                                          <p:val>
                                            <p:fltVal val="0"/>
                                          </p:val>
                                        </p:tav>
                                      </p:tavLst>
                                    </p:anim>
                                    <p:anim calcmode="lin" valueType="num">
                                      <p:cBhvr>
                                        <p:cTn id="9" dur="2000" fill="hold"/>
                                        <p:tgtEl>
                                          <p:spTgt spid="817157"/>
                                        </p:tgtEl>
                                        <p:attrNameLst>
                                          <p:attrName>ppt_h</p:attrName>
                                        </p:attrNameLst>
                                      </p:cBhvr>
                                      <p:tavLst>
                                        <p:tav tm="0">
                                          <p:val>
                                            <p:fltVal val="0"/>
                                          </p:val>
                                        </p:tav>
                                        <p:tav tm="100000">
                                          <p:val>
                                            <p:strVal val="#ppt_h"/>
                                          </p:val>
                                        </p:tav>
                                      </p:tavLst>
                                    </p:anim>
                                    <p:anim calcmode="lin" valueType="num">
                                      <p:cBhvr>
                                        <p:cTn id="10" dur="2000" fill="hold"/>
                                        <p:tgtEl>
                                          <p:spTgt spid="817157"/>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817162"/>
                                        </p:tgtEl>
                                        <p:attrNameLst>
                                          <p:attrName>style.visibility</p:attrName>
                                        </p:attrNameLst>
                                      </p:cBhvr>
                                      <p:to>
                                        <p:strVal val="visible"/>
                                      </p:to>
                                    </p:set>
                                    <p:animEffect transition="in" filter="slide(fromBottom)">
                                      <p:cBhvr>
                                        <p:cTn id="15" dur="500"/>
                                        <p:tgtEl>
                                          <p:spTgt spid="8171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817158"/>
                                        </p:tgtEl>
                                        <p:attrNameLst>
                                          <p:attrName>style.visibility</p:attrName>
                                        </p:attrNameLst>
                                      </p:cBhvr>
                                      <p:to>
                                        <p:strVal val="visible"/>
                                      </p:to>
                                    </p:set>
                                    <p:anim calcmode="lin" valueType="num">
                                      <p:cBhvr>
                                        <p:cTn id="20" dur="500" fill="hold"/>
                                        <p:tgtEl>
                                          <p:spTgt spid="817158"/>
                                        </p:tgtEl>
                                        <p:attrNameLst>
                                          <p:attrName>ppt_w</p:attrName>
                                        </p:attrNameLst>
                                      </p:cBhvr>
                                      <p:tavLst>
                                        <p:tav tm="0">
                                          <p:val>
                                            <p:fltVal val="0"/>
                                          </p:val>
                                        </p:tav>
                                        <p:tav tm="100000">
                                          <p:val>
                                            <p:strVal val="#ppt_w"/>
                                          </p:val>
                                        </p:tav>
                                      </p:tavLst>
                                    </p:anim>
                                    <p:anim calcmode="lin" valueType="num">
                                      <p:cBhvr>
                                        <p:cTn id="21" dur="500" fill="hold"/>
                                        <p:tgtEl>
                                          <p:spTgt spid="81715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7159"/>
                                        </p:tgtEl>
                                        <p:attrNameLst>
                                          <p:attrName>style.visibility</p:attrName>
                                        </p:attrNameLst>
                                      </p:cBhvr>
                                      <p:to>
                                        <p:strVal val="visible"/>
                                      </p:to>
                                    </p:set>
                                    <p:animEffect transition="in" filter="wipe(left)">
                                      <p:cBhvr>
                                        <p:cTn id="26" dur="500"/>
                                        <p:tgtEl>
                                          <p:spTgt spid="81715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5" presetClass="entr" presetSubtype="0" fill="hold" grpId="0" nodeType="clickEffect">
                                  <p:stCondLst>
                                    <p:cond delay="0"/>
                                  </p:stCondLst>
                                  <p:iterate type="lt">
                                    <p:tmPct val="10000"/>
                                  </p:iterate>
                                  <p:childTnLst>
                                    <p:set>
                                      <p:cBhvr>
                                        <p:cTn id="30" dur="1" fill="hold">
                                          <p:stCondLst>
                                            <p:cond delay="0"/>
                                          </p:stCondLst>
                                        </p:cTn>
                                        <p:tgtEl>
                                          <p:spTgt spid="817182"/>
                                        </p:tgtEl>
                                        <p:attrNameLst>
                                          <p:attrName>style.visibility</p:attrName>
                                        </p:attrNameLst>
                                      </p:cBhvr>
                                      <p:to>
                                        <p:strVal val="visible"/>
                                      </p:to>
                                    </p:set>
                                    <p:animEffect transition="in" filter="fade">
                                      <p:cBhvr>
                                        <p:cTn id="31" dur="1000"/>
                                        <p:tgtEl>
                                          <p:spTgt spid="817182"/>
                                        </p:tgtEl>
                                      </p:cBhvr>
                                    </p:animEffect>
                                    <p:anim calcmode="lin" valueType="num">
                                      <p:cBhvr>
                                        <p:cTn id="32" dur="1000" fill="hold"/>
                                        <p:tgtEl>
                                          <p:spTgt spid="817182"/>
                                        </p:tgtEl>
                                        <p:attrNameLst>
                                          <p:attrName>style.rotation</p:attrName>
                                        </p:attrNameLst>
                                      </p:cBhvr>
                                      <p:tavLst>
                                        <p:tav tm="0">
                                          <p:val>
                                            <p:fltVal val="720"/>
                                          </p:val>
                                        </p:tav>
                                        <p:tav tm="100000">
                                          <p:val>
                                            <p:fltVal val="0"/>
                                          </p:val>
                                        </p:tav>
                                      </p:tavLst>
                                    </p:anim>
                                    <p:anim calcmode="lin" valueType="num">
                                      <p:cBhvr>
                                        <p:cTn id="33" dur="1000" fill="hold"/>
                                        <p:tgtEl>
                                          <p:spTgt spid="817182"/>
                                        </p:tgtEl>
                                        <p:attrNameLst>
                                          <p:attrName>ppt_h</p:attrName>
                                        </p:attrNameLst>
                                      </p:cBhvr>
                                      <p:tavLst>
                                        <p:tav tm="0">
                                          <p:val>
                                            <p:fltVal val="0"/>
                                          </p:val>
                                        </p:tav>
                                        <p:tav tm="100000">
                                          <p:val>
                                            <p:strVal val="#ppt_h"/>
                                          </p:val>
                                        </p:tav>
                                      </p:tavLst>
                                    </p:anim>
                                    <p:anim calcmode="lin" valueType="num">
                                      <p:cBhvr>
                                        <p:cTn id="34" dur="1000" fill="hold"/>
                                        <p:tgtEl>
                                          <p:spTgt spid="817182"/>
                                        </p:tgtEl>
                                        <p:attrNameLst>
                                          <p:attrName>ppt_w</p:attrName>
                                        </p:attrNameLst>
                                      </p:cBhvr>
                                      <p:tavLst>
                                        <p:tav tm="0">
                                          <p:val>
                                            <p:fltVal val="0"/>
                                          </p:val>
                                        </p:tav>
                                        <p:tav tm="100000">
                                          <p:val>
                                            <p:strVal val="#ppt_w"/>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817175"/>
                                        </p:tgtEl>
                                        <p:attrNameLst>
                                          <p:attrName>style.visibility</p:attrName>
                                        </p:attrNameLst>
                                      </p:cBhvr>
                                      <p:to>
                                        <p:strVal val="visible"/>
                                      </p:to>
                                    </p:set>
                                    <p:anim calcmode="lin" valueType="num">
                                      <p:cBhvr>
                                        <p:cTn id="39" dur="500" fill="hold"/>
                                        <p:tgtEl>
                                          <p:spTgt spid="817175"/>
                                        </p:tgtEl>
                                        <p:attrNameLst>
                                          <p:attrName>ppt_w</p:attrName>
                                        </p:attrNameLst>
                                      </p:cBhvr>
                                      <p:tavLst>
                                        <p:tav tm="0">
                                          <p:val>
                                            <p:fltVal val="0"/>
                                          </p:val>
                                        </p:tav>
                                        <p:tav tm="100000">
                                          <p:val>
                                            <p:strVal val="#ppt_w"/>
                                          </p:val>
                                        </p:tav>
                                      </p:tavLst>
                                    </p:anim>
                                    <p:anim calcmode="lin" valueType="num">
                                      <p:cBhvr>
                                        <p:cTn id="40" dur="500" fill="hold"/>
                                        <p:tgtEl>
                                          <p:spTgt spid="817175"/>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5" presetClass="entr" presetSubtype="0" fill="hold" nodeType="clickEffect">
                                  <p:stCondLst>
                                    <p:cond delay="0"/>
                                  </p:stCondLst>
                                  <p:childTnLst>
                                    <p:set>
                                      <p:cBhvr>
                                        <p:cTn id="44" dur="1" fill="hold">
                                          <p:stCondLst>
                                            <p:cond delay="0"/>
                                          </p:stCondLst>
                                        </p:cTn>
                                        <p:tgtEl>
                                          <p:spTgt spid="817183"/>
                                        </p:tgtEl>
                                        <p:attrNameLst>
                                          <p:attrName>style.visibility</p:attrName>
                                        </p:attrNameLst>
                                      </p:cBhvr>
                                      <p:to>
                                        <p:strVal val="visible"/>
                                      </p:to>
                                    </p:set>
                                    <p:animEffect transition="in" filter="fade">
                                      <p:cBhvr>
                                        <p:cTn id="45" dur="2000"/>
                                        <p:tgtEl>
                                          <p:spTgt spid="817183"/>
                                        </p:tgtEl>
                                      </p:cBhvr>
                                    </p:animEffect>
                                    <p:anim calcmode="lin" valueType="num">
                                      <p:cBhvr>
                                        <p:cTn id="46" dur="2000" fill="hold"/>
                                        <p:tgtEl>
                                          <p:spTgt spid="817183"/>
                                        </p:tgtEl>
                                        <p:attrNameLst>
                                          <p:attrName>style.rotation</p:attrName>
                                        </p:attrNameLst>
                                      </p:cBhvr>
                                      <p:tavLst>
                                        <p:tav tm="0">
                                          <p:val>
                                            <p:fltVal val="720"/>
                                          </p:val>
                                        </p:tav>
                                        <p:tav tm="100000">
                                          <p:val>
                                            <p:fltVal val="0"/>
                                          </p:val>
                                        </p:tav>
                                      </p:tavLst>
                                    </p:anim>
                                    <p:anim calcmode="lin" valueType="num">
                                      <p:cBhvr>
                                        <p:cTn id="47" dur="2000" fill="hold"/>
                                        <p:tgtEl>
                                          <p:spTgt spid="817183"/>
                                        </p:tgtEl>
                                        <p:attrNameLst>
                                          <p:attrName>ppt_h</p:attrName>
                                        </p:attrNameLst>
                                      </p:cBhvr>
                                      <p:tavLst>
                                        <p:tav tm="0">
                                          <p:val>
                                            <p:fltVal val="0"/>
                                          </p:val>
                                        </p:tav>
                                        <p:tav tm="100000">
                                          <p:val>
                                            <p:strVal val="#ppt_h"/>
                                          </p:val>
                                        </p:tav>
                                      </p:tavLst>
                                    </p:anim>
                                    <p:anim calcmode="lin" valueType="num">
                                      <p:cBhvr>
                                        <p:cTn id="48" dur="2000" fill="hold"/>
                                        <p:tgtEl>
                                          <p:spTgt spid="817183"/>
                                        </p:tgtEl>
                                        <p:attrNameLst>
                                          <p:attrName>ppt_w</p:attrName>
                                        </p:attrNameLst>
                                      </p:cBhvr>
                                      <p:tavLst>
                                        <p:tav tm="0">
                                          <p:val>
                                            <p:fltVal val="0"/>
                                          </p:val>
                                        </p:tav>
                                        <p:tav tm="100000">
                                          <p:val>
                                            <p:strVal val="#ppt_w"/>
                                          </p:val>
                                        </p:tav>
                                      </p:tavLst>
                                    </p:anim>
                                  </p:childTnLst>
                                </p:cTn>
                              </p:par>
                            </p:childTnLst>
                          </p:cTn>
                        </p:par>
                        <p:par>
                          <p:cTn id="49" fill="hold" nodeType="afterGroup">
                            <p:stCondLst>
                              <p:cond delay="2000"/>
                            </p:stCondLst>
                            <p:childTnLst>
                              <p:par>
                                <p:cTn id="50" presetID="23" presetClass="entr" presetSubtype="16" fill="hold" nodeType="afterEffect">
                                  <p:stCondLst>
                                    <p:cond delay="0"/>
                                  </p:stCondLst>
                                  <p:childTnLst>
                                    <p:set>
                                      <p:cBhvr>
                                        <p:cTn id="51" dur="1" fill="hold">
                                          <p:stCondLst>
                                            <p:cond delay="0"/>
                                          </p:stCondLst>
                                        </p:cTn>
                                        <p:tgtEl>
                                          <p:spTgt spid="817169"/>
                                        </p:tgtEl>
                                        <p:attrNameLst>
                                          <p:attrName>style.visibility</p:attrName>
                                        </p:attrNameLst>
                                      </p:cBhvr>
                                      <p:to>
                                        <p:strVal val="visible"/>
                                      </p:to>
                                    </p:set>
                                    <p:anim calcmode="lin" valueType="num">
                                      <p:cBhvr>
                                        <p:cTn id="52" dur="500" fill="hold"/>
                                        <p:tgtEl>
                                          <p:spTgt spid="817169"/>
                                        </p:tgtEl>
                                        <p:attrNameLst>
                                          <p:attrName>ppt_w</p:attrName>
                                        </p:attrNameLst>
                                      </p:cBhvr>
                                      <p:tavLst>
                                        <p:tav tm="0">
                                          <p:val>
                                            <p:fltVal val="0"/>
                                          </p:val>
                                        </p:tav>
                                        <p:tav tm="100000">
                                          <p:val>
                                            <p:strVal val="#ppt_w"/>
                                          </p:val>
                                        </p:tav>
                                      </p:tavLst>
                                    </p:anim>
                                    <p:anim calcmode="lin" valueType="num">
                                      <p:cBhvr>
                                        <p:cTn id="53" dur="500" fill="hold"/>
                                        <p:tgtEl>
                                          <p:spTgt spid="817169"/>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817165"/>
                                        </p:tgtEl>
                                        <p:attrNameLst>
                                          <p:attrName>style.visibility</p:attrName>
                                        </p:attrNameLst>
                                      </p:cBhvr>
                                      <p:to>
                                        <p:strVal val="visible"/>
                                      </p:to>
                                    </p:set>
                                    <p:animEffect transition="in" filter="wipe(up)">
                                      <p:cBhvr>
                                        <p:cTn id="58" dur="500"/>
                                        <p:tgtEl>
                                          <p:spTgt spid="81716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5" presetClass="entr" presetSubtype="0" fill="hold" nodeType="clickEffect">
                                  <p:stCondLst>
                                    <p:cond delay="0"/>
                                  </p:stCondLst>
                                  <p:childTnLst>
                                    <p:set>
                                      <p:cBhvr>
                                        <p:cTn id="62" dur="1" fill="hold">
                                          <p:stCondLst>
                                            <p:cond delay="0"/>
                                          </p:stCondLst>
                                        </p:cTn>
                                        <p:tgtEl>
                                          <p:spTgt spid="817181"/>
                                        </p:tgtEl>
                                        <p:attrNameLst>
                                          <p:attrName>style.visibility</p:attrName>
                                        </p:attrNameLst>
                                      </p:cBhvr>
                                      <p:to>
                                        <p:strVal val="visible"/>
                                      </p:to>
                                    </p:set>
                                    <p:animEffect transition="in" filter="fade">
                                      <p:cBhvr>
                                        <p:cTn id="63" dur="2000"/>
                                        <p:tgtEl>
                                          <p:spTgt spid="817181"/>
                                        </p:tgtEl>
                                      </p:cBhvr>
                                    </p:animEffect>
                                    <p:anim calcmode="lin" valueType="num">
                                      <p:cBhvr>
                                        <p:cTn id="64" dur="2000" fill="hold"/>
                                        <p:tgtEl>
                                          <p:spTgt spid="817181"/>
                                        </p:tgtEl>
                                        <p:attrNameLst>
                                          <p:attrName>style.rotation</p:attrName>
                                        </p:attrNameLst>
                                      </p:cBhvr>
                                      <p:tavLst>
                                        <p:tav tm="0">
                                          <p:val>
                                            <p:fltVal val="720"/>
                                          </p:val>
                                        </p:tav>
                                        <p:tav tm="100000">
                                          <p:val>
                                            <p:fltVal val="0"/>
                                          </p:val>
                                        </p:tav>
                                      </p:tavLst>
                                    </p:anim>
                                    <p:anim calcmode="lin" valueType="num">
                                      <p:cBhvr>
                                        <p:cTn id="65" dur="2000" fill="hold"/>
                                        <p:tgtEl>
                                          <p:spTgt spid="817181"/>
                                        </p:tgtEl>
                                        <p:attrNameLst>
                                          <p:attrName>ppt_h</p:attrName>
                                        </p:attrNameLst>
                                      </p:cBhvr>
                                      <p:tavLst>
                                        <p:tav tm="0">
                                          <p:val>
                                            <p:fltVal val="0"/>
                                          </p:val>
                                        </p:tav>
                                        <p:tav tm="100000">
                                          <p:val>
                                            <p:strVal val="#ppt_h"/>
                                          </p:val>
                                        </p:tav>
                                      </p:tavLst>
                                    </p:anim>
                                    <p:anim calcmode="lin" valueType="num">
                                      <p:cBhvr>
                                        <p:cTn id="66" dur="2000" fill="hold"/>
                                        <p:tgtEl>
                                          <p:spTgt spid="817181"/>
                                        </p:tgtEl>
                                        <p:attrNameLst>
                                          <p:attrName>ppt_w</p:attrName>
                                        </p:attrNameLst>
                                      </p:cBhvr>
                                      <p:tavLst>
                                        <p:tav tm="0">
                                          <p:val>
                                            <p:fltVal val="0"/>
                                          </p:val>
                                        </p:tav>
                                        <p:tav tm="100000">
                                          <p:val>
                                            <p:strVal val="#ppt_w"/>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grpId="0" nodeType="clickEffect">
                                  <p:stCondLst>
                                    <p:cond delay="0"/>
                                  </p:stCondLst>
                                  <p:iterate type="lt">
                                    <p:tmPct val="10000"/>
                                  </p:iterate>
                                  <p:childTnLst>
                                    <p:set>
                                      <p:cBhvr>
                                        <p:cTn id="70" dur="1" fill="hold">
                                          <p:stCondLst>
                                            <p:cond delay="0"/>
                                          </p:stCondLst>
                                        </p:cTn>
                                        <p:tgtEl>
                                          <p:spTgt spid="817170"/>
                                        </p:tgtEl>
                                        <p:attrNameLst>
                                          <p:attrName>style.visibility</p:attrName>
                                        </p:attrNameLst>
                                      </p:cBhvr>
                                      <p:to>
                                        <p:strVal val="visible"/>
                                      </p:to>
                                    </p:set>
                                    <p:animEffect transition="in" filter="slide(fromBottom)">
                                      <p:cBhvr>
                                        <p:cTn id="71" dur="500"/>
                                        <p:tgtEl>
                                          <p:spTgt spid="817170"/>
                                        </p:tgtEl>
                                      </p:cBhvr>
                                    </p:animEffect>
                                  </p:childTnLst>
                                </p:cTn>
                              </p:par>
                            </p:childTnLst>
                          </p:cTn>
                        </p:par>
                        <p:par>
                          <p:cTn id="72" fill="hold" nodeType="afterGroup">
                            <p:stCondLst>
                              <p:cond delay="750"/>
                            </p:stCondLst>
                            <p:childTnLst>
                              <p:par>
                                <p:cTn id="73" presetID="23" presetClass="entr" presetSubtype="16" fill="hold" nodeType="afterEffect">
                                  <p:stCondLst>
                                    <p:cond delay="0"/>
                                  </p:stCondLst>
                                  <p:childTnLst>
                                    <p:set>
                                      <p:cBhvr>
                                        <p:cTn id="74" dur="1" fill="hold">
                                          <p:stCondLst>
                                            <p:cond delay="0"/>
                                          </p:stCondLst>
                                        </p:cTn>
                                        <p:tgtEl>
                                          <p:spTgt spid="817171"/>
                                        </p:tgtEl>
                                        <p:attrNameLst>
                                          <p:attrName>style.visibility</p:attrName>
                                        </p:attrNameLst>
                                      </p:cBhvr>
                                      <p:to>
                                        <p:strVal val="visible"/>
                                      </p:to>
                                    </p:set>
                                    <p:anim calcmode="lin" valueType="num">
                                      <p:cBhvr>
                                        <p:cTn id="75" dur="500" fill="hold"/>
                                        <p:tgtEl>
                                          <p:spTgt spid="817171"/>
                                        </p:tgtEl>
                                        <p:attrNameLst>
                                          <p:attrName>ppt_w</p:attrName>
                                        </p:attrNameLst>
                                      </p:cBhvr>
                                      <p:tavLst>
                                        <p:tav tm="0">
                                          <p:val>
                                            <p:fltVal val="0"/>
                                          </p:val>
                                        </p:tav>
                                        <p:tav tm="100000">
                                          <p:val>
                                            <p:strVal val="#ppt_w"/>
                                          </p:val>
                                        </p:tav>
                                      </p:tavLst>
                                    </p:anim>
                                    <p:anim calcmode="lin" valueType="num">
                                      <p:cBhvr>
                                        <p:cTn id="76" dur="500" fill="hold"/>
                                        <p:tgtEl>
                                          <p:spTgt spid="81717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4" fill="hold" nodeType="clickEffect">
                                  <p:stCondLst>
                                    <p:cond delay="0"/>
                                  </p:stCondLst>
                                  <p:childTnLst>
                                    <p:set>
                                      <p:cBhvr>
                                        <p:cTn id="80" dur="1" fill="hold">
                                          <p:stCondLst>
                                            <p:cond delay="0"/>
                                          </p:stCondLst>
                                        </p:cTn>
                                        <p:tgtEl>
                                          <p:spTgt spid="817172"/>
                                        </p:tgtEl>
                                        <p:attrNameLst>
                                          <p:attrName>style.visibility</p:attrName>
                                        </p:attrNameLst>
                                      </p:cBhvr>
                                      <p:to>
                                        <p:strVal val="visible"/>
                                      </p:to>
                                    </p:set>
                                    <p:animEffect transition="in" filter="slide(fromBottom)">
                                      <p:cBhvr>
                                        <p:cTn id="81" dur="500"/>
                                        <p:tgtEl>
                                          <p:spTgt spid="817172"/>
                                        </p:tgtEl>
                                      </p:cBhvr>
                                    </p:animEffect>
                                  </p:childTnLst>
                                </p:cTn>
                              </p:par>
                            </p:childTnLst>
                          </p:cTn>
                        </p:par>
                        <p:par>
                          <p:cTn id="82" fill="hold" nodeType="afterGroup">
                            <p:stCondLst>
                              <p:cond delay="500"/>
                            </p:stCondLst>
                            <p:childTnLst>
                              <p:par>
                                <p:cTn id="83" presetID="12" presetClass="entr" presetSubtype="4" fill="hold" grpId="0" nodeType="afterEffect">
                                  <p:stCondLst>
                                    <p:cond delay="0"/>
                                  </p:stCondLst>
                                  <p:childTnLst>
                                    <p:set>
                                      <p:cBhvr>
                                        <p:cTn id="84" dur="1" fill="hold">
                                          <p:stCondLst>
                                            <p:cond delay="0"/>
                                          </p:stCondLst>
                                        </p:cTn>
                                        <p:tgtEl>
                                          <p:spTgt spid="817184"/>
                                        </p:tgtEl>
                                        <p:attrNameLst>
                                          <p:attrName>style.visibility</p:attrName>
                                        </p:attrNameLst>
                                      </p:cBhvr>
                                      <p:to>
                                        <p:strVal val="visible"/>
                                      </p:to>
                                    </p:set>
                                    <p:animEffect transition="in" filter="slide(fromBottom)">
                                      <p:cBhvr>
                                        <p:cTn id="85" dur="500"/>
                                        <p:tgtEl>
                                          <p:spTgt spid="81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p:bldP spid="817170" grpId="0"/>
      <p:bldP spid="817182" grpId="0"/>
      <p:bldP spid="81718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4866" name="Text Box 2"/>
          <p:cNvSpPr txBox="1">
            <a:spLocks noChangeArrowheads="1"/>
          </p:cNvSpPr>
          <p:nvPr/>
        </p:nvSpPr>
        <p:spPr bwMode="auto">
          <a:xfrm>
            <a:off x="2233614" y="1524001"/>
            <a:ext cx="1265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0000CC"/>
                </a:solidFill>
              </a:rPr>
              <a:t>  性质</a:t>
            </a:r>
            <a:r>
              <a:rPr lang="en-US" altLang="zh-CN">
                <a:solidFill>
                  <a:srgbClr val="0000CC"/>
                </a:solidFill>
              </a:rPr>
              <a:t>1  </a:t>
            </a:r>
          </a:p>
        </p:txBody>
      </p:sp>
      <p:grpSp>
        <p:nvGrpSpPr>
          <p:cNvPr id="804867" name="Group 3"/>
          <p:cNvGrpSpPr>
            <a:grpSpLocks/>
          </p:cNvGrpSpPr>
          <p:nvPr/>
        </p:nvGrpSpPr>
        <p:grpSpPr bwMode="auto">
          <a:xfrm>
            <a:off x="3225800" y="1506539"/>
            <a:ext cx="4279900" cy="466725"/>
            <a:chOff x="1552" y="903"/>
            <a:chExt cx="2696" cy="294"/>
          </a:xfrm>
        </p:grpSpPr>
        <p:sp>
          <p:nvSpPr>
            <p:cNvPr id="13351" name="Text Box 4"/>
            <p:cNvSpPr txBox="1">
              <a:spLocks noChangeArrowheads="1"/>
            </p:cNvSpPr>
            <p:nvPr/>
          </p:nvSpPr>
          <p:spPr bwMode="auto">
            <a:xfrm>
              <a:off x="1552" y="903"/>
              <a:ext cx="15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对任意的         有</a:t>
              </a:r>
            </a:p>
          </p:txBody>
        </p:sp>
        <p:graphicFrame>
          <p:nvGraphicFramePr>
            <p:cNvPr id="13352" name="Object 5"/>
            <p:cNvGraphicFramePr>
              <a:graphicFrameLocks noChangeAspect="1"/>
            </p:cNvGraphicFramePr>
            <p:nvPr/>
          </p:nvGraphicFramePr>
          <p:xfrm>
            <a:off x="2381" y="981"/>
            <a:ext cx="376" cy="176"/>
          </p:xfrm>
          <a:graphic>
            <a:graphicData uri="http://schemas.openxmlformats.org/presentationml/2006/ole">
              <mc:AlternateContent xmlns:mc="http://schemas.openxmlformats.org/markup-compatibility/2006">
                <mc:Choice xmlns:v="urn:schemas-microsoft-com:vml" Requires="v">
                  <p:oleObj spid="_x0000_s3194" name="公式" r:id="rId4" imgW="596900" imgH="279400" progId="Equation.3">
                    <p:embed/>
                  </p:oleObj>
                </mc:Choice>
                <mc:Fallback>
                  <p:oleObj name="公式" r:id="rId4" imgW="596900" imgH="279400" progId="Equation.3">
                    <p:embed/>
                    <p:pic>
                      <p:nvPicPr>
                        <p:cNvPr id="1335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 y="981"/>
                          <a:ext cx="3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 name="Object 6"/>
            <p:cNvGraphicFramePr>
              <a:graphicFrameLocks noChangeAspect="1"/>
            </p:cNvGraphicFramePr>
            <p:nvPr/>
          </p:nvGraphicFramePr>
          <p:xfrm>
            <a:off x="3016" y="981"/>
            <a:ext cx="1232" cy="216"/>
          </p:xfrm>
          <a:graphic>
            <a:graphicData uri="http://schemas.openxmlformats.org/presentationml/2006/ole">
              <mc:AlternateContent xmlns:mc="http://schemas.openxmlformats.org/markup-compatibility/2006">
                <mc:Choice xmlns:v="urn:schemas-microsoft-com:vml" Requires="v">
                  <p:oleObj spid="_x0000_s3195" name="公式" r:id="rId6" imgW="1924139" imgH="314203" progId="Equation.3">
                    <p:embed/>
                  </p:oleObj>
                </mc:Choice>
                <mc:Fallback>
                  <p:oleObj name="公式" r:id="rId6" imgW="1924139" imgH="314203" progId="Equation.3">
                    <p:embed/>
                    <p:pic>
                      <p:nvPicPr>
                        <p:cNvPr id="1335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981"/>
                          <a:ext cx="1232"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04871" name="Text Box 7"/>
          <p:cNvSpPr txBox="1">
            <a:spLocks noChangeArrowheads="1"/>
          </p:cNvSpPr>
          <p:nvPr/>
        </p:nvSpPr>
        <p:spPr bwMode="auto">
          <a:xfrm>
            <a:off x="2438401" y="5334001"/>
            <a:ext cx="1034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0000CC"/>
                </a:solidFill>
              </a:rPr>
              <a:t>性质</a:t>
            </a:r>
            <a:r>
              <a:rPr lang="en-US" altLang="zh-CN">
                <a:solidFill>
                  <a:srgbClr val="0000CC"/>
                </a:solidFill>
              </a:rPr>
              <a:t>2 </a:t>
            </a:r>
          </a:p>
        </p:txBody>
      </p:sp>
      <p:sp>
        <p:nvSpPr>
          <p:cNvPr id="804872" name="Text Box 8"/>
          <p:cNvSpPr txBox="1">
            <a:spLocks noChangeArrowheads="1"/>
          </p:cNvSpPr>
          <p:nvPr/>
        </p:nvSpPr>
        <p:spPr bwMode="auto">
          <a:xfrm>
            <a:off x="7467600" y="1524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且有</a:t>
            </a:r>
          </a:p>
        </p:txBody>
      </p:sp>
      <p:graphicFrame>
        <p:nvGraphicFramePr>
          <p:cNvPr id="804873" name="Object 9"/>
          <p:cNvGraphicFramePr>
            <a:graphicFrameLocks noChangeAspect="1"/>
          </p:cNvGraphicFramePr>
          <p:nvPr/>
        </p:nvGraphicFramePr>
        <p:xfrm>
          <a:off x="3352800" y="2057400"/>
          <a:ext cx="1816100" cy="342900"/>
        </p:xfrm>
        <a:graphic>
          <a:graphicData uri="http://schemas.openxmlformats.org/presentationml/2006/ole">
            <mc:AlternateContent xmlns:mc="http://schemas.openxmlformats.org/markup-compatibility/2006">
              <mc:Choice xmlns:v="urn:schemas-microsoft-com:vml" Requires="v">
                <p:oleObj spid="_x0000_s3196" name="公式" r:id="rId8" imgW="1790788" imgH="314203" progId="Equation.3">
                  <p:embed/>
                </p:oleObj>
              </mc:Choice>
              <mc:Fallback>
                <p:oleObj name="公式" r:id="rId8" imgW="1790788" imgH="314203" progId="Equation.3">
                  <p:embed/>
                  <p:pic>
                    <p:nvPicPr>
                      <p:cNvPr id="80487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2057400"/>
                        <a:ext cx="18161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4874" name="Object 10"/>
          <p:cNvGraphicFramePr>
            <a:graphicFrameLocks noChangeAspect="1"/>
          </p:cNvGraphicFramePr>
          <p:nvPr/>
        </p:nvGraphicFramePr>
        <p:xfrm>
          <a:off x="3352800" y="2514600"/>
          <a:ext cx="4762500" cy="342900"/>
        </p:xfrm>
        <a:graphic>
          <a:graphicData uri="http://schemas.openxmlformats.org/presentationml/2006/ole">
            <mc:AlternateContent xmlns:mc="http://schemas.openxmlformats.org/markup-compatibility/2006">
              <mc:Choice xmlns:v="urn:schemas-microsoft-com:vml" Requires="v">
                <p:oleObj spid="_x0000_s3197" name="公式" r:id="rId10" imgW="4733953" imgH="314203" progId="Equation.3">
                  <p:embed/>
                </p:oleObj>
              </mc:Choice>
              <mc:Fallback>
                <p:oleObj name="公式" r:id="rId10" imgW="4733953" imgH="314203" progId="Equation.3">
                  <p:embed/>
                  <p:pic>
                    <p:nvPicPr>
                      <p:cNvPr id="80487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514600"/>
                        <a:ext cx="4762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4875" name="Group 11"/>
          <p:cNvGrpSpPr>
            <a:grpSpLocks/>
          </p:cNvGrpSpPr>
          <p:nvPr/>
        </p:nvGrpSpPr>
        <p:grpSpPr bwMode="auto">
          <a:xfrm>
            <a:off x="3505200" y="5334004"/>
            <a:ext cx="5151438" cy="461963"/>
            <a:chOff x="1338" y="2024"/>
            <a:chExt cx="3245" cy="291"/>
          </a:xfrm>
        </p:grpSpPr>
        <p:graphicFrame>
          <p:nvGraphicFramePr>
            <p:cNvPr id="13349" name="Object 12"/>
            <p:cNvGraphicFramePr>
              <a:graphicFrameLocks noChangeAspect="1"/>
            </p:cNvGraphicFramePr>
            <p:nvPr/>
          </p:nvGraphicFramePr>
          <p:xfrm>
            <a:off x="1338" y="2069"/>
            <a:ext cx="624" cy="216"/>
          </p:xfrm>
          <a:graphic>
            <a:graphicData uri="http://schemas.openxmlformats.org/presentationml/2006/ole">
              <mc:AlternateContent xmlns:mc="http://schemas.openxmlformats.org/markup-compatibility/2006">
                <mc:Choice xmlns:v="urn:schemas-microsoft-com:vml" Requires="v">
                  <p:oleObj spid="_x0000_s3198" name="公式" r:id="rId12" imgW="990170" imgH="342751" progId="Equation.3">
                    <p:embed/>
                  </p:oleObj>
                </mc:Choice>
                <mc:Fallback>
                  <p:oleObj name="公式" r:id="rId12" imgW="990170" imgH="342751" progId="Equation.3">
                    <p:embed/>
                    <p:pic>
                      <p:nvPicPr>
                        <p:cNvPr id="13349"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8" y="2069"/>
                          <a:ext cx="6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0" name="Text Box 13"/>
            <p:cNvSpPr txBox="1">
              <a:spLocks noChangeArrowheads="1"/>
            </p:cNvSpPr>
            <p:nvPr/>
          </p:nvSpPr>
          <p:spPr bwMode="auto">
            <a:xfrm>
              <a:off x="1882" y="2024"/>
              <a:ext cx="2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是变量 </a:t>
              </a:r>
              <a:r>
                <a:rPr lang="en-US" altLang="zh-CN" i="1"/>
                <a:t>x</a:t>
              </a:r>
              <a:r>
                <a:rPr lang="en-US" altLang="zh-CN"/>
                <a:t> </a:t>
              </a:r>
              <a:r>
                <a:rPr lang="zh-CN" altLang="en-US"/>
                <a:t>和 </a:t>
              </a:r>
              <a:r>
                <a:rPr lang="en-US" altLang="zh-CN" i="1"/>
                <a:t>y </a:t>
              </a:r>
              <a:r>
                <a:rPr lang="zh-CN" altLang="en-US"/>
                <a:t>的单调非降函数</a:t>
              </a:r>
              <a:r>
                <a:rPr lang="en-US" altLang="zh-CN"/>
                <a:t>;</a:t>
              </a:r>
            </a:p>
          </p:txBody>
        </p:sp>
      </p:grpSp>
      <p:sp>
        <p:nvSpPr>
          <p:cNvPr id="13321" name="Text Box 14"/>
          <p:cNvSpPr txBox="1">
            <a:spLocks noChangeArrowheads="1"/>
          </p:cNvSpPr>
          <p:nvPr/>
        </p:nvSpPr>
        <p:spPr bwMode="auto">
          <a:xfrm>
            <a:off x="2190750" y="884238"/>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en-US" altLang="zh-CN">
                <a:solidFill>
                  <a:srgbClr val="0000FF"/>
                </a:solidFill>
              </a:rPr>
              <a:t>4</a:t>
            </a:r>
            <a:r>
              <a:rPr lang="zh-CN" altLang="en-US">
                <a:solidFill>
                  <a:srgbClr val="0000FF"/>
                </a:solidFill>
              </a:rPr>
              <a:t>、联合分布函数                                            的性质</a:t>
            </a:r>
          </a:p>
        </p:txBody>
      </p:sp>
      <p:graphicFrame>
        <p:nvGraphicFramePr>
          <p:cNvPr id="13322" name="Object 15"/>
          <p:cNvGraphicFramePr>
            <a:graphicFrameLocks noChangeAspect="1"/>
          </p:cNvGraphicFramePr>
          <p:nvPr/>
        </p:nvGraphicFramePr>
        <p:xfrm>
          <a:off x="4572001" y="990600"/>
          <a:ext cx="3351213" cy="342900"/>
        </p:xfrm>
        <a:graphic>
          <a:graphicData uri="http://schemas.openxmlformats.org/presentationml/2006/ole">
            <mc:AlternateContent xmlns:mc="http://schemas.openxmlformats.org/markup-compatibility/2006">
              <mc:Choice xmlns:v="urn:schemas-microsoft-com:vml" Requires="v">
                <p:oleObj spid="_x0000_s3199" name="公式" r:id="rId14" imgW="3295708" imgH="314203" progId="Equation.3">
                  <p:embed/>
                </p:oleObj>
              </mc:Choice>
              <mc:Fallback>
                <p:oleObj name="公式" r:id="rId14" imgW="3295708" imgH="314203" progId="Equation.3">
                  <p:embed/>
                  <p:pic>
                    <p:nvPicPr>
                      <p:cNvPr id="13322"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1" y="990600"/>
                        <a:ext cx="33512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4880" name="Text Box 16"/>
          <p:cNvSpPr txBox="1">
            <a:spLocks noChangeArrowheads="1"/>
          </p:cNvSpPr>
          <p:nvPr/>
        </p:nvSpPr>
        <p:spPr bwMode="auto">
          <a:xfrm>
            <a:off x="2438400" y="3352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如图：</a:t>
            </a:r>
          </a:p>
        </p:txBody>
      </p:sp>
      <p:grpSp>
        <p:nvGrpSpPr>
          <p:cNvPr id="804881" name="Group 17"/>
          <p:cNvGrpSpPr>
            <a:grpSpLocks/>
          </p:cNvGrpSpPr>
          <p:nvPr/>
        </p:nvGrpSpPr>
        <p:grpSpPr bwMode="auto">
          <a:xfrm>
            <a:off x="6096000" y="2971800"/>
            <a:ext cx="3759200" cy="2286000"/>
            <a:chOff x="1584" y="1680"/>
            <a:chExt cx="2368" cy="1440"/>
          </a:xfrm>
        </p:grpSpPr>
        <p:graphicFrame>
          <p:nvGraphicFramePr>
            <p:cNvPr id="13331" name="Object 18"/>
            <p:cNvGraphicFramePr>
              <a:graphicFrameLocks noChangeAspect="1"/>
            </p:cNvGraphicFramePr>
            <p:nvPr/>
          </p:nvGraphicFramePr>
          <p:xfrm>
            <a:off x="2736" y="1680"/>
            <a:ext cx="536" cy="232"/>
          </p:xfrm>
          <a:graphic>
            <a:graphicData uri="http://schemas.openxmlformats.org/presentationml/2006/ole">
              <mc:AlternateContent xmlns:mc="http://schemas.openxmlformats.org/markup-compatibility/2006">
                <mc:Choice xmlns:v="urn:schemas-microsoft-com:vml" Requires="v">
                  <p:oleObj spid="_x0000_s3200" name="公式" r:id="rId16" imgW="850900" imgH="368300" progId="Equation.3">
                    <p:embed/>
                  </p:oleObj>
                </mc:Choice>
                <mc:Fallback>
                  <p:oleObj name="公式" r:id="rId16" imgW="850900" imgH="368300" progId="Equation.3">
                    <p:embed/>
                    <p:pic>
                      <p:nvPicPr>
                        <p:cNvPr id="13331"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6" y="1680"/>
                          <a:ext cx="53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32" name="Group 19"/>
            <p:cNvGrpSpPr>
              <a:grpSpLocks/>
            </p:cNvGrpSpPr>
            <p:nvPr/>
          </p:nvGrpSpPr>
          <p:grpSpPr bwMode="auto">
            <a:xfrm>
              <a:off x="1728" y="1968"/>
              <a:ext cx="1296" cy="864"/>
              <a:chOff x="3120" y="2928"/>
              <a:chExt cx="1296" cy="864"/>
            </a:xfrm>
          </p:grpSpPr>
          <p:sp>
            <p:nvSpPr>
              <p:cNvPr id="804884" name="Rectangle 20"/>
              <p:cNvSpPr>
                <a:spLocks noChangeArrowheads="1"/>
              </p:cNvSpPr>
              <p:nvPr/>
            </p:nvSpPr>
            <p:spPr bwMode="auto">
              <a:xfrm>
                <a:off x="3120" y="2928"/>
                <a:ext cx="1296" cy="864"/>
              </a:xfrm>
              <a:prstGeom prst="rect">
                <a:avLst/>
              </a:prstGeom>
              <a:solidFill>
                <a:srgbClr val="000066">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04885" name="Line 21"/>
              <p:cNvSpPr>
                <a:spLocks noChangeShapeType="1"/>
              </p:cNvSpPr>
              <p:nvPr/>
            </p:nvSpPr>
            <p:spPr bwMode="auto">
              <a:xfrm>
                <a:off x="3120" y="292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4886" name="Line 22"/>
              <p:cNvSpPr>
                <a:spLocks noChangeShapeType="1"/>
              </p:cNvSpPr>
              <p:nvPr/>
            </p:nvSpPr>
            <p:spPr bwMode="auto">
              <a:xfrm>
                <a:off x="4416" y="2928"/>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3333" name="Group 23"/>
            <p:cNvGrpSpPr>
              <a:grpSpLocks/>
            </p:cNvGrpSpPr>
            <p:nvPr/>
          </p:nvGrpSpPr>
          <p:grpSpPr bwMode="auto">
            <a:xfrm>
              <a:off x="1584" y="1776"/>
              <a:ext cx="2112" cy="1344"/>
              <a:chOff x="1488" y="1584"/>
              <a:chExt cx="2112" cy="1344"/>
            </a:xfrm>
          </p:grpSpPr>
          <p:sp>
            <p:nvSpPr>
              <p:cNvPr id="804888" name="Line 24"/>
              <p:cNvSpPr>
                <a:spLocks noChangeShapeType="1"/>
              </p:cNvSpPr>
              <p:nvPr/>
            </p:nvSpPr>
            <p:spPr bwMode="auto">
              <a:xfrm>
                <a:off x="1488" y="2448"/>
                <a:ext cx="21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4889" name="Line 25"/>
              <p:cNvSpPr>
                <a:spLocks noChangeShapeType="1"/>
              </p:cNvSpPr>
              <p:nvPr/>
            </p:nvSpPr>
            <p:spPr bwMode="auto">
              <a:xfrm flipV="1">
                <a:off x="2592" y="1632"/>
                <a:ext cx="0"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3343" name="Object 26"/>
              <p:cNvGraphicFramePr>
                <a:graphicFrameLocks noChangeAspect="1"/>
              </p:cNvGraphicFramePr>
              <p:nvPr/>
            </p:nvGraphicFramePr>
            <p:xfrm>
              <a:off x="3408" y="2496"/>
              <a:ext cx="144" cy="136"/>
            </p:xfrm>
            <a:graphic>
              <a:graphicData uri="http://schemas.openxmlformats.org/presentationml/2006/ole">
                <mc:AlternateContent xmlns:mc="http://schemas.openxmlformats.org/markup-compatibility/2006">
                  <mc:Choice xmlns:v="urn:schemas-microsoft-com:vml" Requires="v">
                    <p:oleObj spid="_x0000_s3201" name="公式" r:id="rId18" imgW="228501" imgH="215806" progId="Equation.3">
                      <p:embed/>
                    </p:oleObj>
                  </mc:Choice>
                  <mc:Fallback>
                    <p:oleObj name="公式" r:id="rId18" imgW="228501" imgH="215806" progId="Equation.3">
                      <p:embed/>
                      <p:pic>
                        <p:nvPicPr>
                          <p:cNvPr id="13343"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8" y="2496"/>
                            <a:ext cx="1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4" name="Object 27"/>
              <p:cNvGraphicFramePr>
                <a:graphicFrameLocks noChangeAspect="1"/>
              </p:cNvGraphicFramePr>
              <p:nvPr/>
            </p:nvGraphicFramePr>
            <p:xfrm>
              <a:off x="2400" y="1584"/>
              <a:ext cx="144" cy="176"/>
            </p:xfrm>
            <a:graphic>
              <a:graphicData uri="http://schemas.openxmlformats.org/presentationml/2006/ole">
                <mc:AlternateContent xmlns:mc="http://schemas.openxmlformats.org/markup-compatibility/2006">
                  <mc:Choice xmlns:v="urn:schemas-microsoft-com:vml" Requires="v">
                    <p:oleObj spid="_x0000_s3202" name="公式" r:id="rId20" imgW="228600" imgH="279400" progId="Equation.3">
                      <p:embed/>
                    </p:oleObj>
                  </mc:Choice>
                  <mc:Fallback>
                    <p:oleObj name="公式" r:id="rId20" imgW="228600" imgH="279400" progId="Equation.3">
                      <p:embed/>
                      <p:pic>
                        <p:nvPicPr>
                          <p:cNvPr id="13344"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00" y="1584"/>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5" name="Object 28"/>
              <p:cNvGraphicFramePr>
                <a:graphicFrameLocks noChangeAspect="1"/>
              </p:cNvGraphicFramePr>
              <p:nvPr/>
            </p:nvGraphicFramePr>
            <p:xfrm>
              <a:off x="2400" y="2496"/>
              <a:ext cx="168" cy="176"/>
            </p:xfrm>
            <a:graphic>
              <a:graphicData uri="http://schemas.openxmlformats.org/presentationml/2006/ole">
                <mc:AlternateContent xmlns:mc="http://schemas.openxmlformats.org/markup-compatibility/2006">
                  <mc:Choice xmlns:v="urn:schemas-microsoft-com:vml" Requires="v">
                    <p:oleObj spid="_x0000_s3203" name="公式" r:id="rId22" imgW="266584" imgH="279279" progId="Equation.3">
                      <p:embed/>
                    </p:oleObj>
                  </mc:Choice>
                  <mc:Fallback>
                    <p:oleObj name="公式" r:id="rId22" imgW="266584" imgH="279279" progId="Equation.3">
                      <p:embed/>
                      <p:pic>
                        <p:nvPicPr>
                          <p:cNvPr id="13345"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0" y="2496"/>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34" name="Group 29"/>
            <p:cNvGrpSpPr>
              <a:grpSpLocks/>
            </p:cNvGrpSpPr>
            <p:nvPr/>
          </p:nvGrpSpPr>
          <p:grpSpPr bwMode="auto">
            <a:xfrm>
              <a:off x="1728" y="1968"/>
              <a:ext cx="1680" cy="864"/>
              <a:chOff x="3120" y="2928"/>
              <a:chExt cx="1296" cy="864"/>
            </a:xfrm>
          </p:grpSpPr>
          <p:sp>
            <p:nvSpPr>
              <p:cNvPr id="804894" name="Rectangle 30"/>
              <p:cNvSpPr>
                <a:spLocks noChangeArrowheads="1"/>
              </p:cNvSpPr>
              <p:nvPr/>
            </p:nvSpPr>
            <p:spPr bwMode="auto">
              <a:xfrm>
                <a:off x="3120" y="2928"/>
                <a:ext cx="1296" cy="864"/>
              </a:xfrm>
              <a:prstGeom prst="rect">
                <a:avLst/>
              </a:prstGeom>
              <a:solidFill>
                <a:srgbClr val="FFFF99">
                  <a:alpha val="42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04895" name="Line 31"/>
              <p:cNvSpPr>
                <a:spLocks noChangeShapeType="1"/>
              </p:cNvSpPr>
              <p:nvPr/>
            </p:nvSpPr>
            <p:spPr bwMode="auto">
              <a:xfrm>
                <a:off x="3120" y="2928"/>
                <a:ext cx="1296"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4896" name="Line 32"/>
              <p:cNvSpPr>
                <a:spLocks noChangeShapeType="1"/>
              </p:cNvSpPr>
              <p:nvPr/>
            </p:nvSpPr>
            <p:spPr bwMode="auto">
              <a:xfrm>
                <a:off x="4416" y="2928"/>
                <a:ext cx="0" cy="864"/>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13335" name="Object 33"/>
            <p:cNvGraphicFramePr>
              <a:graphicFrameLocks noChangeAspect="1"/>
            </p:cNvGraphicFramePr>
            <p:nvPr/>
          </p:nvGraphicFramePr>
          <p:xfrm>
            <a:off x="3408" y="1824"/>
            <a:ext cx="544" cy="232"/>
          </p:xfrm>
          <a:graphic>
            <a:graphicData uri="http://schemas.openxmlformats.org/presentationml/2006/ole">
              <mc:AlternateContent xmlns:mc="http://schemas.openxmlformats.org/markup-compatibility/2006">
                <mc:Choice xmlns:v="urn:schemas-microsoft-com:vml" Requires="v">
                  <p:oleObj spid="_x0000_s3204" name="公式" r:id="rId24" imgW="863225" imgH="368140" progId="Equation.3">
                    <p:embed/>
                  </p:oleObj>
                </mc:Choice>
                <mc:Fallback>
                  <p:oleObj name="公式" r:id="rId24" imgW="863225" imgH="368140" progId="Equation.3">
                    <p:embed/>
                    <p:pic>
                      <p:nvPicPr>
                        <p:cNvPr id="13335"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08" y="1824"/>
                          <a:ext cx="54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6" name="Object 34"/>
            <p:cNvGraphicFramePr>
              <a:graphicFrameLocks noChangeAspect="1"/>
            </p:cNvGraphicFramePr>
            <p:nvPr/>
          </p:nvGraphicFramePr>
          <p:xfrm>
            <a:off x="2928" y="1872"/>
            <a:ext cx="176" cy="176"/>
          </p:xfrm>
          <a:graphic>
            <a:graphicData uri="http://schemas.openxmlformats.org/presentationml/2006/ole">
              <mc:AlternateContent xmlns:mc="http://schemas.openxmlformats.org/markup-compatibility/2006">
                <mc:Choice xmlns:v="urn:schemas-microsoft-com:vml" Requires="v">
                  <p:oleObj spid="_x0000_s3205" name="公式" r:id="rId26" imgW="101512" imgH="101512" progId="Equation.3">
                    <p:embed/>
                  </p:oleObj>
                </mc:Choice>
                <mc:Fallback>
                  <p:oleObj name="公式" r:id="rId26" imgW="101512" imgH="101512" progId="Equation.3">
                    <p:embed/>
                    <p:pic>
                      <p:nvPicPr>
                        <p:cNvPr id="13336"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28" y="1872"/>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7" name="Object 35"/>
            <p:cNvGraphicFramePr>
              <a:graphicFrameLocks noChangeAspect="1"/>
            </p:cNvGraphicFramePr>
            <p:nvPr/>
          </p:nvGraphicFramePr>
          <p:xfrm>
            <a:off x="3312" y="1872"/>
            <a:ext cx="176" cy="176"/>
          </p:xfrm>
          <a:graphic>
            <a:graphicData uri="http://schemas.openxmlformats.org/presentationml/2006/ole">
              <mc:AlternateContent xmlns:mc="http://schemas.openxmlformats.org/markup-compatibility/2006">
                <mc:Choice xmlns:v="urn:schemas-microsoft-com:vml" Requires="v">
                  <p:oleObj spid="_x0000_s3206" name="公式" r:id="rId28" imgW="101512" imgH="101512" progId="Equation.3">
                    <p:embed/>
                  </p:oleObj>
                </mc:Choice>
                <mc:Fallback>
                  <p:oleObj name="公式" r:id="rId28" imgW="101512" imgH="101512" progId="Equation.3">
                    <p:embed/>
                    <p:pic>
                      <p:nvPicPr>
                        <p:cNvPr id="13337" name="Object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12" y="1872"/>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4900" name="Object 36"/>
          <p:cNvGraphicFramePr>
            <a:graphicFrameLocks noChangeAspect="1"/>
          </p:cNvGraphicFramePr>
          <p:nvPr/>
        </p:nvGraphicFramePr>
        <p:xfrm>
          <a:off x="3429000" y="3962400"/>
          <a:ext cx="2489200" cy="368300"/>
        </p:xfrm>
        <a:graphic>
          <a:graphicData uri="http://schemas.openxmlformats.org/presentationml/2006/ole">
            <mc:AlternateContent xmlns:mc="http://schemas.openxmlformats.org/markup-compatibility/2006">
              <mc:Choice xmlns:v="urn:schemas-microsoft-com:vml" Requires="v">
                <p:oleObj spid="_x0000_s3207" name="公式" r:id="rId29" imgW="2489200" imgH="368300" progId="Equation.3">
                  <p:embed/>
                </p:oleObj>
              </mc:Choice>
              <mc:Fallback>
                <p:oleObj name="公式" r:id="rId29" imgW="2489200" imgH="368300" progId="Equation.3">
                  <p:embed/>
                  <p:pic>
                    <p:nvPicPr>
                      <p:cNvPr id="804900" name="Object 3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29000" y="3962400"/>
                        <a:ext cx="2489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4901" name="Group 37"/>
          <p:cNvGrpSpPr>
            <a:grpSpLocks/>
          </p:cNvGrpSpPr>
          <p:nvPr/>
        </p:nvGrpSpPr>
        <p:grpSpPr bwMode="auto">
          <a:xfrm>
            <a:off x="3429000" y="3352805"/>
            <a:ext cx="1447800" cy="461963"/>
            <a:chOff x="1200" y="2112"/>
            <a:chExt cx="912" cy="291"/>
          </a:xfrm>
        </p:grpSpPr>
        <p:graphicFrame>
          <p:nvGraphicFramePr>
            <p:cNvPr id="13329" name="Object 38"/>
            <p:cNvGraphicFramePr>
              <a:graphicFrameLocks noChangeAspect="1"/>
            </p:cNvGraphicFramePr>
            <p:nvPr/>
          </p:nvGraphicFramePr>
          <p:xfrm>
            <a:off x="1456" y="2160"/>
            <a:ext cx="656" cy="232"/>
          </p:xfrm>
          <a:graphic>
            <a:graphicData uri="http://schemas.openxmlformats.org/presentationml/2006/ole">
              <mc:AlternateContent xmlns:mc="http://schemas.openxmlformats.org/markup-compatibility/2006">
                <mc:Choice xmlns:v="urn:schemas-microsoft-com:vml" Requires="v">
                  <p:oleObj spid="_x0000_s3208" name="公式" r:id="rId31" imgW="1041400" imgH="368300" progId="Equation.3">
                    <p:embed/>
                  </p:oleObj>
                </mc:Choice>
                <mc:Fallback>
                  <p:oleObj name="公式" r:id="rId31" imgW="1041400" imgH="368300" progId="Equation.3">
                    <p:embed/>
                    <p:pic>
                      <p:nvPicPr>
                        <p:cNvPr id="13329" name="Object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456" y="2160"/>
                          <a:ext cx="65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0" name="Text Box 39"/>
            <p:cNvSpPr txBox="1">
              <a:spLocks noChangeArrowheads="1"/>
            </p:cNvSpPr>
            <p:nvPr/>
          </p:nvSpPr>
          <p:spPr bwMode="auto">
            <a:xfrm>
              <a:off x="1200" y="2112"/>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对</a:t>
              </a:r>
            </a:p>
          </p:txBody>
        </p:sp>
      </p:grpSp>
      <p:sp>
        <p:nvSpPr>
          <p:cNvPr id="804904" name="Text Box 40"/>
          <p:cNvSpPr txBox="1">
            <a:spLocks noChangeArrowheads="1"/>
          </p:cNvSpPr>
          <p:nvPr/>
        </p:nvSpPr>
        <p:spPr bwMode="auto">
          <a:xfrm>
            <a:off x="4953000" y="3352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显然有</a:t>
            </a:r>
          </a:p>
        </p:txBody>
      </p:sp>
      <p:sp>
        <p:nvSpPr>
          <p:cNvPr id="804905" name="Text Box 41"/>
          <p:cNvSpPr txBox="1">
            <a:spLocks noChangeArrowheads="1"/>
          </p:cNvSpPr>
          <p:nvPr/>
        </p:nvSpPr>
        <p:spPr bwMode="auto">
          <a:xfrm>
            <a:off x="2362200" y="44958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于是我们得到</a:t>
            </a:r>
          </a:p>
        </p:txBody>
      </p:sp>
    </p:spTree>
    <p:extLst>
      <p:ext uri="{BB962C8B-B14F-4D97-AF65-F5344CB8AC3E}">
        <p14:creationId xmlns:p14="http://schemas.microsoft.com/office/powerpoint/2010/main" val="21762043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04866"/>
                                        </p:tgtEl>
                                        <p:attrNameLst>
                                          <p:attrName>style.visibility</p:attrName>
                                        </p:attrNameLst>
                                      </p:cBhvr>
                                      <p:to>
                                        <p:strVal val="visible"/>
                                      </p:to>
                                    </p:set>
                                    <p:anim calcmode="lin" valueType="num">
                                      <p:cBhvr>
                                        <p:cTn id="7" dur="500" fill="hold"/>
                                        <p:tgtEl>
                                          <p:spTgt spid="804866"/>
                                        </p:tgtEl>
                                        <p:attrNameLst>
                                          <p:attrName>ppt_w</p:attrName>
                                        </p:attrNameLst>
                                      </p:cBhvr>
                                      <p:tavLst>
                                        <p:tav tm="0">
                                          <p:val>
                                            <p:fltVal val="0"/>
                                          </p:val>
                                        </p:tav>
                                        <p:tav tm="100000">
                                          <p:val>
                                            <p:strVal val="#ppt_w"/>
                                          </p:val>
                                        </p:tav>
                                      </p:tavLst>
                                    </p:anim>
                                    <p:anim calcmode="lin" valueType="num">
                                      <p:cBhvr>
                                        <p:cTn id="8" dur="500" fill="hold"/>
                                        <p:tgtEl>
                                          <p:spTgt spid="80486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04867"/>
                                        </p:tgtEl>
                                        <p:attrNameLst>
                                          <p:attrName>style.visibility</p:attrName>
                                        </p:attrNameLst>
                                      </p:cBhvr>
                                      <p:to>
                                        <p:strVal val="visible"/>
                                      </p:to>
                                    </p:set>
                                    <p:animEffect transition="in" filter="wipe(left)">
                                      <p:cBhvr>
                                        <p:cTn id="13" dur="500"/>
                                        <p:tgtEl>
                                          <p:spTgt spid="8048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1" presetClass="entr" presetSubtype="0" fill="hold" grpId="0" nodeType="clickEffect">
                                  <p:stCondLst>
                                    <p:cond delay="0"/>
                                  </p:stCondLst>
                                  <p:iterate type="lt">
                                    <p:tmPct val="10000"/>
                                  </p:iterate>
                                  <p:childTnLst>
                                    <p:set>
                                      <p:cBhvr>
                                        <p:cTn id="17" dur="1" fill="hold">
                                          <p:stCondLst>
                                            <p:cond delay="0"/>
                                          </p:stCondLst>
                                        </p:cTn>
                                        <p:tgtEl>
                                          <p:spTgt spid="804872"/>
                                        </p:tgtEl>
                                        <p:attrNameLst>
                                          <p:attrName>style.visibility</p:attrName>
                                        </p:attrNameLst>
                                      </p:cBhvr>
                                      <p:to>
                                        <p:strVal val="visible"/>
                                      </p:to>
                                    </p:set>
                                    <p:anim calcmode="lin" valueType="num">
                                      <p:cBhvr>
                                        <p:cTn id="18" dur="500" fill="hold"/>
                                        <p:tgtEl>
                                          <p:spTgt spid="80487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804872"/>
                                        </p:tgtEl>
                                        <p:attrNameLst>
                                          <p:attrName>ppt_y</p:attrName>
                                        </p:attrNameLst>
                                      </p:cBhvr>
                                      <p:tavLst>
                                        <p:tav tm="0">
                                          <p:val>
                                            <p:strVal val="#ppt_y"/>
                                          </p:val>
                                        </p:tav>
                                        <p:tav tm="100000">
                                          <p:val>
                                            <p:strVal val="#ppt_y"/>
                                          </p:val>
                                        </p:tav>
                                      </p:tavLst>
                                    </p:anim>
                                    <p:anim calcmode="lin" valueType="num">
                                      <p:cBhvr>
                                        <p:cTn id="20" dur="500" fill="hold"/>
                                        <p:tgtEl>
                                          <p:spTgt spid="80487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80487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804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804873"/>
                                        </p:tgtEl>
                                        <p:attrNameLst>
                                          <p:attrName>style.visibility</p:attrName>
                                        </p:attrNameLst>
                                      </p:cBhvr>
                                      <p:to>
                                        <p:strVal val="visible"/>
                                      </p:to>
                                    </p:set>
                                    <p:anim calcmode="lin" valueType="num">
                                      <p:cBhvr>
                                        <p:cTn id="27" dur="500" fill="hold"/>
                                        <p:tgtEl>
                                          <p:spTgt spid="804873"/>
                                        </p:tgtEl>
                                        <p:attrNameLst>
                                          <p:attrName>ppt_w</p:attrName>
                                        </p:attrNameLst>
                                      </p:cBhvr>
                                      <p:tavLst>
                                        <p:tav tm="0">
                                          <p:val>
                                            <p:fltVal val="0"/>
                                          </p:val>
                                        </p:tav>
                                        <p:tav tm="100000">
                                          <p:val>
                                            <p:strVal val="#ppt_w"/>
                                          </p:val>
                                        </p:tav>
                                      </p:tavLst>
                                    </p:anim>
                                    <p:anim calcmode="lin" valueType="num">
                                      <p:cBhvr>
                                        <p:cTn id="28" dur="500" fill="hold"/>
                                        <p:tgtEl>
                                          <p:spTgt spid="80487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804874"/>
                                        </p:tgtEl>
                                        <p:attrNameLst>
                                          <p:attrName>style.visibility</p:attrName>
                                        </p:attrNameLst>
                                      </p:cBhvr>
                                      <p:to>
                                        <p:strVal val="visible"/>
                                      </p:to>
                                    </p:set>
                                    <p:anim calcmode="lin" valueType="num">
                                      <p:cBhvr>
                                        <p:cTn id="33" dur="500" fill="hold"/>
                                        <p:tgtEl>
                                          <p:spTgt spid="804874"/>
                                        </p:tgtEl>
                                        <p:attrNameLst>
                                          <p:attrName>ppt_w</p:attrName>
                                        </p:attrNameLst>
                                      </p:cBhvr>
                                      <p:tavLst>
                                        <p:tav tm="0">
                                          <p:val>
                                            <p:fltVal val="0"/>
                                          </p:val>
                                        </p:tav>
                                        <p:tav tm="100000">
                                          <p:val>
                                            <p:strVal val="#ppt_w"/>
                                          </p:val>
                                        </p:tav>
                                      </p:tavLst>
                                    </p:anim>
                                    <p:anim calcmode="lin" valueType="num">
                                      <p:cBhvr>
                                        <p:cTn id="34" dur="500" fill="hold"/>
                                        <p:tgtEl>
                                          <p:spTgt spid="80487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5" presetClass="entr" presetSubtype="0" fill="hold" grpId="0" nodeType="clickEffect">
                                  <p:stCondLst>
                                    <p:cond delay="0"/>
                                  </p:stCondLst>
                                  <p:iterate type="lt">
                                    <p:tmPct val="10000"/>
                                  </p:iterate>
                                  <p:childTnLst>
                                    <p:set>
                                      <p:cBhvr>
                                        <p:cTn id="38" dur="1" fill="hold">
                                          <p:stCondLst>
                                            <p:cond delay="0"/>
                                          </p:stCondLst>
                                        </p:cTn>
                                        <p:tgtEl>
                                          <p:spTgt spid="804880"/>
                                        </p:tgtEl>
                                        <p:attrNameLst>
                                          <p:attrName>style.visibility</p:attrName>
                                        </p:attrNameLst>
                                      </p:cBhvr>
                                      <p:to>
                                        <p:strVal val="visible"/>
                                      </p:to>
                                    </p:set>
                                    <p:animEffect transition="in" filter="fade">
                                      <p:cBhvr>
                                        <p:cTn id="39" dur="2000"/>
                                        <p:tgtEl>
                                          <p:spTgt spid="804880"/>
                                        </p:tgtEl>
                                      </p:cBhvr>
                                    </p:animEffect>
                                    <p:anim calcmode="lin" valueType="num">
                                      <p:cBhvr>
                                        <p:cTn id="40" dur="2000" fill="hold"/>
                                        <p:tgtEl>
                                          <p:spTgt spid="804880"/>
                                        </p:tgtEl>
                                        <p:attrNameLst>
                                          <p:attrName>style.rotation</p:attrName>
                                        </p:attrNameLst>
                                      </p:cBhvr>
                                      <p:tavLst>
                                        <p:tav tm="0">
                                          <p:val>
                                            <p:fltVal val="720"/>
                                          </p:val>
                                        </p:tav>
                                        <p:tav tm="100000">
                                          <p:val>
                                            <p:fltVal val="0"/>
                                          </p:val>
                                        </p:tav>
                                      </p:tavLst>
                                    </p:anim>
                                    <p:anim calcmode="lin" valueType="num">
                                      <p:cBhvr>
                                        <p:cTn id="41" dur="2000" fill="hold"/>
                                        <p:tgtEl>
                                          <p:spTgt spid="804880"/>
                                        </p:tgtEl>
                                        <p:attrNameLst>
                                          <p:attrName>ppt_h</p:attrName>
                                        </p:attrNameLst>
                                      </p:cBhvr>
                                      <p:tavLst>
                                        <p:tav tm="0">
                                          <p:val>
                                            <p:fltVal val="0"/>
                                          </p:val>
                                        </p:tav>
                                        <p:tav tm="100000">
                                          <p:val>
                                            <p:strVal val="#ppt_h"/>
                                          </p:val>
                                        </p:tav>
                                      </p:tavLst>
                                    </p:anim>
                                    <p:anim calcmode="lin" valueType="num">
                                      <p:cBhvr>
                                        <p:cTn id="42" dur="2000" fill="hold"/>
                                        <p:tgtEl>
                                          <p:spTgt spid="804880"/>
                                        </p:tgtEl>
                                        <p:attrNameLst>
                                          <p:attrName>ppt_w</p:attrName>
                                        </p:attrNameLst>
                                      </p:cBhvr>
                                      <p:tavLst>
                                        <p:tav tm="0">
                                          <p:val>
                                            <p:fltVal val="0"/>
                                          </p:val>
                                        </p:tav>
                                        <p:tav tm="100000">
                                          <p:val>
                                            <p:strVal val="#ppt_w"/>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04881"/>
                                        </p:tgtEl>
                                        <p:attrNameLst>
                                          <p:attrName>style.visibility</p:attrName>
                                        </p:attrNameLst>
                                      </p:cBhvr>
                                      <p:to>
                                        <p:strVal val="visible"/>
                                      </p:to>
                                    </p:set>
                                    <p:animEffect transition="in" filter="dissolve">
                                      <p:cBhvr>
                                        <p:cTn id="47" dur="500"/>
                                        <p:tgtEl>
                                          <p:spTgt spid="804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804901"/>
                                        </p:tgtEl>
                                        <p:attrNameLst>
                                          <p:attrName>style.visibility</p:attrName>
                                        </p:attrNameLst>
                                      </p:cBhvr>
                                      <p:to>
                                        <p:strVal val="visible"/>
                                      </p:to>
                                    </p:set>
                                    <p:animEffect transition="in" filter="slide(fromBottom)">
                                      <p:cBhvr>
                                        <p:cTn id="52" dur="500"/>
                                        <p:tgtEl>
                                          <p:spTgt spid="8049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5" presetClass="entr" presetSubtype="0" fill="hold" grpId="0" nodeType="clickEffect">
                                  <p:stCondLst>
                                    <p:cond delay="0"/>
                                  </p:stCondLst>
                                  <p:iterate type="lt">
                                    <p:tmPct val="0"/>
                                  </p:iterate>
                                  <p:childTnLst>
                                    <p:set>
                                      <p:cBhvr>
                                        <p:cTn id="56" dur="1" fill="hold">
                                          <p:stCondLst>
                                            <p:cond delay="0"/>
                                          </p:stCondLst>
                                        </p:cTn>
                                        <p:tgtEl>
                                          <p:spTgt spid="804904"/>
                                        </p:tgtEl>
                                        <p:attrNameLst>
                                          <p:attrName>style.visibility</p:attrName>
                                        </p:attrNameLst>
                                      </p:cBhvr>
                                      <p:to>
                                        <p:strVal val="visible"/>
                                      </p:to>
                                    </p:set>
                                    <p:animEffect transition="in" filter="fade">
                                      <p:cBhvr>
                                        <p:cTn id="57" dur="2000"/>
                                        <p:tgtEl>
                                          <p:spTgt spid="804904"/>
                                        </p:tgtEl>
                                      </p:cBhvr>
                                    </p:animEffect>
                                    <p:anim calcmode="lin" valueType="num">
                                      <p:cBhvr>
                                        <p:cTn id="58" dur="2000" fill="hold"/>
                                        <p:tgtEl>
                                          <p:spTgt spid="804904"/>
                                        </p:tgtEl>
                                        <p:attrNameLst>
                                          <p:attrName>style.rotation</p:attrName>
                                        </p:attrNameLst>
                                      </p:cBhvr>
                                      <p:tavLst>
                                        <p:tav tm="0">
                                          <p:val>
                                            <p:fltVal val="720"/>
                                          </p:val>
                                        </p:tav>
                                        <p:tav tm="100000">
                                          <p:val>
                                            <p:fltVal val="0"/>
                                          </p:val>
                                        </p:tav>
                                      </p:tavLst>
                                    </p:anim>
                                    <p:anim calcmode="lin" valueType="num">
                                      <p:cBhvr>
                                        <p:cTn id="59" dur="2000" fill="hold"/>
                                        <p:tgtEl>
                                          <p:spTgt spid="804904"/>
                                        </p:tgtEl>
                                        <p:attrNameLst>
                                          <p:attrName>ppt_h</p:attrName>
                                        </p:attrNameLst>
                                      </p:cBhvr>
                                      <p:tavLst>
                                        <p:tav tm="0">
                                          <p:val>
                                            <p:fltVal val="0"/>
                                          </p:val>
                                        </p:tav>
                                        <p:tav tm="100000">
                                          <p:val>
                                            <p:strVal val="#ppt_h"/>
                                          </p:val>
                                        </p:tav>
                                      </p:tavLst>
                                    </p:anim>
                                    <p:anim calcmode="lin" valueType="num">
                                      <p:cBhvr>
                                        <p:cTn id="60" dur="2000" fill="hold"/>
                                        <p:tgtEl>
                                          <p:spTgt spid="804904"/>
                                        </p:tgtEl>
                                        <p:attrNameLst>
                                          <p:attrName>ppt_w</p:attrName>
                                        </p:attrNameLst>
                                      </p:cBhvr>
                                      <p:tavLst>
                                        <p:tav tm="0">
                                          <p:val>
                                            <p:fltVal val="0"/>
                                          </p:val>
                                        </p:tav>
                                        <p:tav tm="100000">
                                          <p:val>
                                            <p:strVal val="#ppt_w"/>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nodeType="clickEffect">
                                  <p:stCondLst>
                                    <p:cond delay="0"/>
                                  </p:stCondLst>
                                  <p:childTnLst>
                                    <p:set>
                                      <p:cBhvr>
                                        <p:cTn id="64" dur="1" fill="hold">
                                          <p:stCondLst>
                                            <p:cond delay="0"/>
                                          </p:stCondLst>
                                        </p:cTn>
                                        <p:tgtEl>
                                          <p:spTgt spid="804900"/>
                                        </p:tgtEl>
                                        <p:attrNameLst>
                                          <p:attrName>style.visibility</p:attrName>
                                        </p:attrNameLst>
                                      </p:cBhvr>
                                      <p:to>
                                        <p:strVal val="visible"/>
                                      </p:to>
                                    </p:set>
                                    <p:anim calcmode="lin" valueType="num">
                                      <p:cBhvr>
                                        <p:cTn id="65" dur="500" fill="hold"/>
                                        <p:tgtEl>
                                          <p:spTgt spid="804900"/>
                                        </p:tgtEl>
                                        <p:attrNameLst>
                                          <p:attrName>ppt_w</p:attrName>
                                        </p:attrNameLst>
                                      </p:cBhvr>
                                      <p:tavLst>
                                        <p:tav tm="0">
                                          <p:val>
                                            <p:fltVal val="0"/>
                                          </p:val>
                                        </p:tav>
                                        <p:tav tm="100000">
                                          <p:val>
                                            <p:strVal val="#ppt_w"/>
                                          </p:val>
                                        </p:tav>
                                      </p:tavLst>
                                    </p:anim>
                                    <p:anim calcmode="lin" valueType="num">
                                      <p:cBhvr>
                                        <p:cTn id="66" dur="500" fill="hold"/>
                                        <p:tgtEl>
                                          <p:spTgt spid="80490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5" presetClass="entr" presetSubtype="0" fill="hold" grpId="0" nodeType="clickEffect">
                                  <p:stCondLst>
                                    <p:cond delay="0"/>
                                  </p:stCondLst>
                                  <p:iterate type="lt">
                                    <p:tmPct val="0"/>
                                  </p:iterate>
                                  <p:childTnLst>
                                    <p:set>
                                      <p:cBhvr>
                                        <p:cTn id="70" dur="1" fill="hold">
                                          <p:stCondLst>
                                            <p:cond delay="0"/>
                                          </p:stCondLst>
                                        </p:cTn>
                                        <p:tgtEl>
                                          <p:spTgt spid="804905"/>
                                        </p:tgtEl>
                                        <p:attrNameLst>
                                          <p:attrName>style.visibility</p:attrName>
                                        </p:attrNameLst>
                                      </p:cBhvr>
                                      <p:to>
                                        <p:strVal val="visible"/>
                                      </p:to>
                                    </p:set>
                                    <p:animEffect transition="in" filter="fade">
                                      <p:cBhvr>
                                        <p:cTn id="71" dur="2000"/>
                                        <p:tgtEl>
                                          <p:spTgt spid="804905"/>
                                        </p:tgtEl>
                                      </p:cBhvr>
                                    </p:animEffect>
                                    <p:anim calcmode="lin" valueType="num">
                                      <p:cBhvr>
                                        <p:cTn id="72" dur="2000" fill="hold"/>
                                        <p:tgtEl>
                                          <p:spTgt spid="804905"/>
                                        </p:tgtEl>
                                        <p:attrNameLst>
                                          <p:attrName>style.rotation</p:attrName>
                                        </p:attrNameLst>
                                      </p:cBhvr>
                                      <p:tavLst>
                                        <p:tav tm="0">
                                          <p:val>
                                            <p:fltVal val="720"/>
                                          </p:val>
                                        </p:tav>
                                        <p:tav tm="100000">
                                          <p:val>
                                            <p:fltVal val="0"/>
                                          </p:val>
                                        </p:tav>
                                      </p:tavLst>
                                    </p:anim>
                                    <p:anim calcmode="lin" valueType="num">
                                      <p:cBhvr>
                                        <p:cTn id="73" dur="2000" fill="hold"/>
                                        <p:tgtEl>
                                          <p:spTgt spid="804905"/>
                                        </p:tgtEl>
                                        <p:attrNameLst>
                                          <p:attrName>ppt_h</p:attrName>
                                        </p:attrNameLst>
                                      </p:cBhvr>
                                      <p:tavLst>
                                        <p:tav tm="0">
                                          <p:val>
                                            <p:fltVal val="0"/>
                                          </p:val>
                                        </p:tav>
                                        <p:tav tm="100000">
                                          <p:val>
                                            <p:strVal val="#ppt_h"/>
                                          </p:val>
                                        </p:tav>
                                      </p:tavLst>
                                    </p:anim>
                                    <p:anim calcmode="lin" valueType="num">
                                      <p:cBhvr>
                                        <p:cTn id="74" dur="2000" fill="hold"/>
                                        <p:tgtEl>
                                          <p:spTgt spid="804905"/>
                                        </p:tgtEl>
                                        <p:attrNameLst>
                                          <p:attrName>ppt_w</p:attrName>
                                        </p:attrNameLst>
                                      </p:cBhvr>
                                      <p:tavLst>
                                        <p:tav tm="0">
                                          <p:val>
                                            <p:fltVal val="0"/>
                                          </p:val>
                                        </p:tav>
                                        <p:tav tm="100000">
                                          <p:val>
                                            <p:strVal val="#ppt_w"/>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804871"/>
                                        </p:tgtEl>
                                        <p:attrNameLst>
                                          <p:attrName>style.visibility</p:attrName>
                                        </p:attrNameLst>
                                      </p:cBhvr>
                                      <p:to>
                                        <p:strVal val="visible"/>
                                      </p:to>
                                    </p:set>
                                    <p:anim calcmode="lin" valueType="num">
                                      <p:cBhvr>
                                        <p:cTn id="79" dur="500" fill="hold"/>
                                        <p:tgtEl>
                                          <p:spTgt spid="804871"/>
                                        </p:tgtEl>
                                        <p:attrNameLst>
                                          <p:attrName>ppt_w</p:attrName>
                                        </p:attrNameLst>
                                      </p:cBhvr>
                                      <p:tavLst>
                                        <p:tav tm="0">
                                          <p:val>
                                            <p:fltVal val="0"/>
                                          </p:val>
                                        </p:tav>
                                        <p:tav tm="100000">
                                          <p:val>
                                            <p:strVal val="#ppt_w"/>
                                          </p:val>
                                        </p:tav>
                                      </p:tavLst>
                                    </p:anim>
                                    <p:anim calcmode="lin" valueType="num">
                                      <p:cBhvr>
                                        <p:cTn id="80" dur="500" fill="hold"/>
                                        <p:tgtEl>
                                          <p:spTgt spid="804871"/>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2" presetClass="entr" presetSubtype="4" fill="hold" nodeType="clickEffect">
                                  <p:stCondLst>
                                    <p:cond delay="0"/>
                                  </p:stCondLst>
                                  <p:childTnLst>
                                    <p:set>
                                      <p:cBhvr>
                                        <p:cTn id="84" dur="1" fill="hold">
                                          <p:stCondLst>
                                            <p:cond delay="0"/>
                                          </p:stCondLst>
                                        </p:cTn>
                                        <p:tgtEl>
                                          <p:spTgt spid="804875"/>
                                        </p:tgtEl>
                                        <p:attrNameLst>
                                          <p:attrName>style.visibility</p:attrName>
                                        </p:attrNameLst>
                                      </p:cBhvr>
                                      <p:to>
                                        <p:strVal val="visible"/>
                                      </p:to>
                                    </p:set>
                                    <p:animEffect transition="in" filter="slide(fromBottom)">
                                      <p:cBhvr>
                                        <p:cTn id="85" dur="500"/>
                                        <p:tgtEl>
                                          <p:spTgt spid="804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6" grpId="0"/>
      <p:bldP spid="804871" grpId="0"/>
      <p:bldP spid="804872" grpId="0"/>
      <p:bldP spid="804880" grpId="0"/>
      <p:bldP spid="804904" grpId="0"/>
      <p:bldP spid="80490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05890" name="Group 2"/>
          <p:cNvGrpSpPr>
            <a:grpSpLocks/>
          </p:cNvGrpSpPr>
          <p:nvPr/>
        </p:nvGrpSpPr>
        <p:grpSpPr bwMode="auto">
          <a:xfrm>
            <a:off x="6096000" y="1676400"/>
            <a:ext cx="4178300" cy="2667000"/>
            <a:chOff x="1584" y="1680"/>
            <a:chExt cx="2632" cy="1680"/>
          </a:xfrm>
        </p:grpSpPr>
        <p:graphicFrame>
          <p:nvGraphicFramePr>
            <p:cNvPr id="14358" name="Object 3"/>
            <p:cNvGraphicFramePr>
              <a:graphicFrameLocks noChangeAspect="1"/>
            </p:cNvGraphicFramePr>
            <p:nvPr/>
          </p:nvGraphicFramePr>
          <p:xfrm>
            <a:off x="2256" y="1824"/>
            <a:ext cx="616" cy="232"/>
          </p:xfrm>
          <a:graphic>
            <a:graphicData uri="http://schemas.openxmlformats.org/presentationml/2006/ole">
              <mc:AlternateContent xmlns:mc="http://schemas.openxmlformats.org/markup-compatibility/2006">
                <mc:Choice xmlns:v="urn:schemas-microsoft-com:vml" Requires="v">
                  <p:oleObj spid="_x0000_s4282" name="公式" r:id="rId4" imgW="977900" imgH="368300" progId="Equation.3">
                    <p:embed/>
                  </p:oleObj>
                </mc:Choice>
                <mc:Fallback>
                  <p:oleObj name="公式" r:id="rId4" imgW="977900" imgH="368300" progId="Equation.3">
                    <p:embed/>
                    <p:pic>
                      <p:nvPicPr>
                        <p:cNvPr id="1435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824"/>
                          <a:ext cx="61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59" name="Group 4"/>
            <p:cNvGrpSpPr>
              <a:grpSpLocks/>
            </p:cNvGrpSpPr>
            <p:nvPr/>
          </p:nvGrpSpPr>
          <p:grpSpPr bwMode="auto">
            <a:xfrm>
              <a:off x="2496" y="2064"/>
              <a:ext cx="1056" cy="720"/>
              <a:chOff x="3120" y="2928"/>
              <a:chExt cx="1296" cy="864"/>
            </a:xfrm>
          </p:grpSpPr>
          <p:sp>
            <p:nvSpPr>
              <p:cNvPr id="805893" name="Rectangle 5" descr="深色上对角线"/>
              <p:cNvSpPr>
                <a:spLocks noChangeArrowheads="1"/>
              </p:cNvSpPr>
              <p:nvPr/>
            </p:nvSpPr>
            <p:spPr bwMode="auto">
              <a:xfrm>
                <a:off x="3120" y="2928"/>
                <a:ext cx="1296" cy="864"/>
              </a:xfrm>
              <a:prstGeom prst="rect">
                <a:avLst/>
              </a:prstGeom>
              <a:pattFill prst="dkUpDiag">
                <a:fgClr>
                  <a:srgbClr val="333399"/>
                </a:fgClr>
                <a:bgClr>
                  <a:schemeClr val="bg1"/>
                </a:bgClr>
              </a:patt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05894" name="Line 6" descr="深色上对角线"/>
              <p:cNvSpPr>
                <a:spLocks noChangeShapeType="1"/>
              </p:cNvSpPr>
              <p:nvPr/>
            </p:nvSpPr>
            <p:spPr bwMode="auto">
              <a:xfrm>
                <a:off x="3120" y="2928"/>
                <a:ext cx="1296" cy="0"/>
              </a:xfrm>
              <a:prstGeom prst="line">
                <a:avLst/>
              </a:prstGeom>
              <a:no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5895" name="Line 7" descr="深色上对角线"/>
              <p:cNvSpPr>
                <a:spLocks noChangeShapeType="1"/>
              </p:cNvSpPr>
              <p:nvPr/>
            </p:nvSpPr>
            <p:spPr bwMode="auto">
              <a:xfrm>
                <a:off x="4416" y="2928"/>
                <a:ext cx="0" cy="864"/>
              </a:xfrm>
              <a:prstGeom prst="line">
                <a:avLst/>
              </a:prstGeom>
              <a:no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pSp>
        <p:sp>
          <p:nvSpPr>
            <p:cNvPr id="805896" name="Line 8"/>
            <p:cNvSpPr>
              <a:spLocks noChangeShapeType="1"/>
            </p:cNvSpPr>
            <p:nvPr/>
          </p:nvSpPr>
          <p:spPr bwMode="auto">
            <a:xfrm>
              <a:off x="1584" y="3072"/>
              <a:ext cx="2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5897" name="Line 9"/>
            <p:cNvSpPr>
              <a:spLocks noChangeShapeType="1"/>
            </p:cNvSpPr>
            <p:nvPr/>
          </p:nvSpPr>
          <p:spPr bwMode="auto">
            <a:xfrm flipV="1">
              <a:off x="2016" y="1680"/>
              <a:ext cx="0" cy="1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4362" name="Object 10"/>
            <p:cNvGraphicFramePr>
              <a:graphicFrameLocks noChangeAspect="1"/>
            </p:cNvGraphicFramePr>
            <p:nvPr/>
          </p:nvGraphicFramePr>
          <p:xfrm>
            <a:off x="3936" y="3168"/>
            <a:ext cx="144" cy="136"/>
          </p:xfrm>
          <a:graphic>
            <a:graphicData uri="http://schemas.openxmlformats.org/presentationml/2006/ole">
              <mc:AlternateContent xmlns:mc="http://schemas.openxmlformats.org/markup-compatibility/2006">
                <mc:Choice xmlns:v="urn:schemas-microsoft-com:vml" Requires="v">
                  <p:oleObj spid="_x0000_s4283" name="公式" r:id="rId6" imgW="228501" imgH="215806" progId="Equation.3">
                    <p:embed/>
                  </p:oleObj>
                </mc:Choice>
                <mc:Fallback>
                  <p:oleObj name="公式" r:id="rId6" imgW="228501" imgH="215806" progId="Equation.3">
                    <p:embed/>
                    <p:pic>
                      <p:nvPicPr>
                        <p:cNvPr id="1436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6" y="3168"/>
                          <a:ext cx="1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3" name="Object 11"/>
            <p:cNvGraphicFramePr>
              <a:graphicFrameLocks noChangeAspect="1"/>
            </p:cNvGraphicFramePr>
            <p:nvPr/>
          </p:nvGraphicFramePr>
          <p:xfrm>
            <a:off x="1872" y="1680"/>
            <a:ext cx="144" cy="176"/>
          </p:xfrm>
          <a:graphic>
            <a:graphicData uri="http://schemas.openxmlformats.org/presentationml/2006/ole">
              <mc:AlternateContent xmlns:mc="http://schemas.openxmlformats.org/markup-compatibility/2006">
                <mc:Choice xmlns:v="urn:schemas-microsoft-com:vml" Requires="v">
                  <p:oleObj spid="_x0000_s4284" name="公式" r:id="rId8" imgW="228600" imgH="279400" progId="Equation.3">
                    <p:embed/>
                  </p:oleObj>
                </mc:Choice>
                <mc:Fallback>
                  <p:oleObj name="公式" r:id="rId8" imgW="228600" imgH="279400" progId="Equation.3">
                    <p:embed/>
                    <p:pic>
                      <p:nvPicPr>
                        <p:cNvPr id="1436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 y="1680"/>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4" name="Object 12"/>
            <p:cNvGraphicFramePr>
              <a:graphicFrameLocks noChangeAspect="1"/>
            </p:cNvGraphicFramePr>
            <p:nvPr/>
          </p:nvGraphicFramePr>
          <p:xfrm>
            <a:off x="1824" y="3120"/>
            <a:ext cx="168" cy="176"/>
          </p:xfrm>
          <a:graphic>
            <a:graphicData uri="http://schemas.openxmlformats.org/presentationml/2006/ole">
              <mc:AlternateContent xmlns:mc="http://schemas.openxmlformats.org/markup-compatibility/2006">
                <mc:Choice xmlns:v="urn:schemas-microsoft-com:vml" Requires="v">
                  <p:oleObj spid="_x0000_s4285" name="公式" r:id="rId10" imgW="266584" imgH="279279" progId="Equation.3">
                    <p:embed/>
                  </p:oleObj>
                </mc:Choice>
                <mc:Fallback>
                  <p:oleObj name="公式" r:id="rId10" imgW="266584" imgH="279279" progId="Equation.3">
                    <p:embed/>
                    <p:pic>
                      <p:nvPicPr>
                        <p:cNvPr id="14364"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4" y="3120"/>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5" name="Object 13"/>
            <p:cNvGraphicFramePr>
              <a:graphicFrameLocks noChangeAspect="1"/>
            </p:cNvGraphicFramePr>
            <p:nvPr/>
          </p:nvGraphicFramePr>
          <p:xfrm>
            <a:off x="3264" y="1824"/>
            <a:ext cx="624" cy="232"/>
          </p:xfrm>
          <a:graphic>
            <a:graphicData uri="http://schemas.openxmlformats.org/presentationml/2006/ole">
              <mc:AlternateContent xmlns:mc="http://schemas.openxmlformats.org/markup-compatibility/2006">
                <mc:Choice xmlns:v="urn:schemas-microsoft-com:vml" Requires="v">
                  <p:oleObj spid="_x0000_s4286" name="公式" r:id="rId12" imgW="990600" imgH="368300" progId="Equation.3">
                    <p:embed/>
                  </p:oleObj>
                </mc:Choice>
                <mc:Fallback>
                  <p:oleObj name="公式" r:id="rId12" imgW="990600" imgH="368300" progId="Equation.3">
                    <p:embed/>
                    <p:pic>
                      <p:nvPicPr>
                        <p:cNvPr id="14365"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4" y="1824"/>
                          <a:ext cx="6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6" name="Object 14"/>
            <p:cNvGraphicFramePr>
              <a:graphicFrameLocks noChangeAspect="1"/>
            </p:cNvGraphicFramePr>
            <p:nvPr/>
          </p:nvGraphicFramePr>
          <p:xfrm>
            <a:off x="2544" y="2784"/>
            <a:ext cx="600" cy="232"/>
          </p:xfrm>
          <a:graphic>
            <a:graphicData uri="http://schemas.openxmlformats.org/presentationml/2006/ole">
              <mc:AlternateContent xmlns:mc="http://schemas.openxmlformats.org/markup-compatibility/2006">
                <mc:Choice xmlns:v="urn:schemas-microsoft-com:vml" Requires="v">
                  <p:oleObj spid="_x0000_s4287" name="公式" r:id="rId14" imgW="952087" imgH="368140" progId="Equation.3">
                    <p:embed/>
                  </p:oleObj>
                </mc:Choice>
                <mc:Fallback>
                  <p:oleObj name="公式" r:id="rId14" imgW="952087" imgH="368140" progId="Equation.3">
                    <p:embed/>
                    <p:pic>
                      <p:nvPicPr>
                        <p:cNvPr id="14366"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44" y="2784"/>
                          <a:ext cx="60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67" name="Object 15"/>
            <p:cNvGraphicFramePr>
              <a:graphicFrameLocks noChangeAspect="1"/>
            </p:cNvGraphicFramePr>
            <p:nvPr/>
          </p:nvGraphicFramePr>
          <p:xfrm>
            <a:off x="3600" y="2640"/>
            <a:ext cx="616" cy="232"/>
          </p:xfrm>
          <a:graphic>
            <a:graphicData uri="http://schemas.openxmlformats.org/presentationml/2006/ole">
              <mc:AlternateContent xmlns:mc="http://schemas.openxmlformats.org/markup-compatibility/2006">
                <mc:Choice xmlns:v="urn:schemas-microsoft-com:vml" Requires="v">
                  <p:oleObj spid="_x0000_s4288" name="公式" r:id="rId16" imgW="977900" imgH="368300" progId="Equation.3">
                    <p:embed/>
                  </p:oleObj>
                </mc:Choice>
                <mc:Fallback>
                  <p:oleObj name="公式" r:id="rId16" imgW="977900" imgH="368300" progId="Equation.3">
                    <p:embed/>
                    <p:pic>
                      <p:nvPicPr>
                        <p:cNvPr id="14367"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0" y="2640"/>
                          <a:ext cx="61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5904" name="Line 16"/>
            <p:cNvSpPr>
              <a:spLocks noChangeShapeType="1"/>
            </p:cNvSpPr>
            <p:nvPr/>
          </p:nvSpPr>
          <p:spPr bwMode="auto">
            <a:xfrm>
              <a:off x="2496" y="2064"/>
              <a:ext cx="0" cy="1008"/>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5905" name="Line 17"/>
            <p:cNvSpPr>
              <a:spLocks noChangeShapeType="1"/>
            </p:cNvSpPr>
            <p:nvPr/>
          </p:nvSpPr>
          <p:spPr bwMode="auto">
            <a:xfrm>
              <a:off x="3552" y="2064"/>
              <a:ext cx="0" cy="1008"/>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5906" name="Line 18"/>
            <p:cNvSpPr>
              <a:spLocks noChangeShapeType="1"/>
            </p:cNvSpPr>
            <p:nvPr/>
          </p:nvSpPr>
          <p:spPr bwMode="auto">
            <a:xfrm flipH="1">
              <a:off x="2016" y="2064"/>
              <a:ext cx="1536"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05907" name="Line 19"/>
            <p:cNvSpPr>
              <a:spLocks noChangeShapeType="1"/>
            </p:cNvSpPr>
            <p:nvPr/>
          </p:nvSpPr>
          <p:spPr bwMode="auto">
            <a:xfrm flipH="1">
              <a:off x="2016" y="2784"/>
              <a:ext cx="1536"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4372" name="Object 20"/>
            <p:cNvGraphicFramePr>
              <a:graphicFrameLocks noChangeAspect="1"/>
            </p:cNvGraphicFramePr>
            <p:nvPr/>
          </p:nvGraphicFramePr>
          <p:xfrm>
            <a:off x="2400" y="3072"/>
            <a:ext cx="192" cy="232"/>
          </p:xfrm>
          <a:graphic>
            <a:graphicData uri="http://schemas.openxmlformats.org/presentationml/2006/ole">
              <mc:AlternateContent xmlns:mc="http://schemas.openxmlformats.org/markup-compatibility/2006">
                <mc:Choice xmlns:v="urn:schemas-microsoft-com:vml" Requires="v">
                  <p:oleObj spid="_x0000_s4289" name="公式" r:id="rId18" imgW="304668" imgH="368140" progId="Equation.3">
                    <p:embed/>
                  </p:oleObj>
                </mc:Choice>
                <mc:Fallback>
                  <p:oleObj name="公式" r:id="rId18" imgW="304668" imgH="368140" progId="Equation.3">
                    <p:embed/>
                    <p:pic>
                      <p:nvPicPr>
                        <p:cNvPr id="14372"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0" y="3072"/>
                          <a:ext cx="19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3" name="Object 21"/>
            <p:cNvGraphicFramePr>
              <a:graphicFrameLocks noChangeAspect="1"/>
            </p:cNvGraphicFramePr>
            <p:nvPr/>
          </p:nvGraphicFramePr>
          <p:xfrm>
            <a:off x="3456" y="3072"/>
            <a:ext cx="208" cy="232"/>
          </p:xfrm>
          <a:graphic>
            <a:graphicData uri="http://schemas.openxmlformats.org/presentationml/2006/ole">
              <mc:AlternateContent xmlns:mc="http://schemas.openxmlformats.org/markup-compatibility/2006">
                <mc:Choice xmlns:v="urn:schemas-microsoft-com:vml" Requires="v">
                  <p:oleObj spid="_x0000_s4290" name="公式" r:id="rId20" imgW="330200" imgH="368300" progId="Equation.3">
                    <p:embed/>
                  </p:oleObj>
                </mc:Choice>
                <mc:Fallback>
                  <p:oleObj name="公式" r:id="rId20" imgW="330200" imgH="368300" progId="Equation.3">
                    <p:embed/>
                    <p:pic>
                      <p:nvPicPr>
                        <p:cNvPr id="14373"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6" y="3072"/>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4" name="Object 22"/>
            <p:cNvGraphicFramePr>
              <a:graphicFrameLocks noChangeAspect="1"/>
            </p:cNvGraphicFramePr>
            <p:nvPr/>
          </p:nvGraphicFramePr>
          <p:xfrm>
            <a:off x="1776" y="2640"/>
            <a:ext cx="192" cy="232"/>
          </p:xfrm>
          <a:graphic>
            <a:graphicData uri="http://schemas.openxmlformats.org/presentationml/2006/ole">
              <mc:AlternateContent xmlns:mc="http://schemas.openxmlformats.org/markup-compatibility/2006">
                <mc:Choice xmlns:v="urn:schemas-microsoft-com:vml" Requires="v">
                  <p:oleObj spid="_x0000_s4291" name="公式" r:id="rId22" imgW="304668" imgH="368140" progId="Equation.3">
                    <p:embed/>
                  </p:oleObj>
                </mc:Choice>
                <mc:Fallback>
                  <p:oleObj name="公式" r:id="rId22" imgW="304668" imgH="368140" progId="Equation.3">
                    <p:embed/>
                    <p:pic>
                      <p:nvPicPr>
                        <p:cNvPr id="14374" name="Object 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76" y="2640"/>
                          <a:ext cx="19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5" name="Object 23"/>
            <p:cNvGraphicFramePr>
              <a:graphicFrameLocks noChangeAspect="1"/>
            </p:cNvGraphicFramePr>
            <p:nvPr/>
          </p:nvGraphicFramePr>
          <p:xfrm>
            <a:off x="1824" y="1968"/>
            <a:ext cx="208" cy="232"/>
          </p:xfrm>
          <a:graphic>
            <a:graphicData uri="http://schemas.openxmlformats.org/presentationml/2006/ole">
              <mc:AlternateContent xmlns:mc="http://schemas.openxmlformats.org/markup-compatibility/2006">
                <mc:Choice xmlns:v="urn:schemas-microsoft-com:vml" Requires="v">
                  <p:oleObj spid="_x0000_s4292" name="公式" r:id="rId24" imgW="330200" imgH="368300" progId="Equation.3">
                    <p:embed/>
                  </p:oleObj>
                </mc:Choice>
                <mc:Fallback>
                  <p:oleObj name="公式" r:id="rId24" imgW="330200" imgH="368300" progId="Equation.3">
                    <p:embed/>
                    <p:pic>
                      <p:nvPicPr>
                        <p:cNvPr id="14375"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24" y="1968"/>
                          <a:ext cx="2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39" name="Group 24"/>
          <p:cNvGrpSpPr>
            <a:grpSpLocks/>
          </p:cNvGrpSpPr>
          <p:nvPr/>
        </p:nvGrpSpPr>
        <p:grpSpPr bwMode="auto">
          <a:xfrm>
            <a:off x="2362200" y="762000"/>
            <a:ext cx="6781800" cy="457200"/>
            <a:chOff x="528" y="480"/>
            <a:chExt cx="4239" cy="288"/>
          </a:xfrm>
        </p:grpSpPr>
        <p:sp>
          <p:nvSpPr>
            <p:cNvPr id="14356" name="Text Box 25"/>
            <p:cNvSpPr txBox="1">
              <a:spLocks noChangeArrowheads="1"/>
            </p:cNvSpPr>
            <p:nvPr/>
          </p:nvSpPr>
          <p:spPr bwMode="auto">
            <a:xfrm>
              <a:off x="528" y="480"/>
              <a:ext cx="4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考虑随机变量           落在矩形区域</a:t>
              </a:r>
              <a:r>
                <a:rPr lang="en-US" altLang="zh-CN" i="1"/>
                <a:t>D</a:t>
              </a:r>
              <a:r>
                <a:rPr lang="zh-CN" altLang="en-US"/>
                <a:t>的概率，其中</a:t>
              </a:r>
            </a:p>
          </p:txBody>
        </p:sp>
        <p:graphicFrame>
          <p:nvGraphicFramePr>
            <p:cNvPr id="14357" name="Object 26"/>
            <p:cNvGraphicFramePr>
              <a:graphicFrameLocks noChangeAspect="1"/>
            </p:cNvGraphicFramePr>
            <p:nvPr/>
          </p:nvGraphicFramePr>
          <p:xfrm>
            <a:off x="1737" y="528"/>
            <a:ext cx="526" cy="216"/>
          </p:xfrm>
          <a:graphic>
            <a:graphicData uri="http://schemas.openxmlformats.org/presentationml/2006/ole">
              <mc:AlternateContent xmlns:mc="http://schemas.openxmlformats.org/markup-compatibility/2006">
                <mc:Choice xmlns:v="urn:schemas-microsoft-com:vml" Requires="v">
                  <p:oleObj spid="_x0000_s4293" name="公式" r:id="rId26" imgW="837836" imgH="342751" progId="Equation.3">
                    <p:embed/>
                  </p:oleObj>
                </mc:Choice>
                <mc:Fallback>
                  <p:oleObj name="公式" r:id="rId26" imgW="837836" imgH="342751" progId="Equation.3">
                    <p:embed/>
                    <p:pic>
                      <p:nvPicPr>
                        <p:cNvPr id="14357" name="Object 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37" y="528"/>
                          <a:ext cx="52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05915" name="Object 27"/>
          <p:cNvGraphicFramePr>
            <a:graphicFrameLocks noChangeAspect="1"/>
          </p:cNvGraphicFramePr>
          <p:nvPr/>
        </p:nvGraphicFramePr>
        <p:xfrm>
          <a:off x="3409950" y="1219200"/>
          <a:ext cx="4813300" cy="368300"/>
        </p:xfrm>
        <a:graphic>
          <a:graphicData uri="http://schemas.openxmlformats.org/presentationml/2006/ole">
            <mc:AlternateContent xmlns:mc="http://schemas.openxmlformats.org/markup-compatibility/2006">
              <mc:Choice xmlns:v="urn:schemas-microsoft-com:vml" Requires="v">
                <p:oleObj spid="_x0000_s4294" name="公式" r:id="rId28" imgW="4813300" imgH="368300" progId="Equation.3">
                  <p:embed/>
                </p:oleObj>
              </mc:Choice>
              <mc:Fallback>
                <p:oleObj name="公式" r:id="rId28" imgW="4813300" imgH="368300" progId="Equation.3">
                  <p:embed/>
                  <p:pic>
                    <p:nvPicPr>
                      <p:cNvPr id="805915"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09950" y="1219200"/>
                        <a:ext cx="481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16" name="Object 28"/>
          <p:cNvGraphicFramePr>
            <a:graphicFrameLocks noChangeAspect="1"/>
          </p:cNvGraphicFramePr>
          <p:nvPr/>
        </p:nvGraphicFramePr>
        <p:xfrm>
          <a:off x="8077200" y="2590800"/>
          <a:ext cx="533400" cy="509588"/>
        </p:xfrm>
        <a:graphic>
          <a:graphicData uri="http://schemas.openxmlformats.org/presentationml/2006/ole">
            <mc:AlternateContent xmlns:mc="http://schemas.openxmlformats.org/markup-compatibility/2006">
              <mc:Choice xmlns:v="urn:schemas-microsoft-com:vml" Requires="v">
                <p:oleObj spid="_x0000_s4295" name="公式" r:id="rId30" imgW="247536" imgH="238081" progId="Equation.3">
                  <p:embed/>
                </p:oleObj>
              </mc:Choice>
              <mc:Fallback>
                <p:oleObj name="公式" r:id="rId30" imgW="247536" imgH="238081" progId="Equation.3">
                  <p:embed/>
                  <p:pic>
                    <p:nvPicPr>
                      <p:cNvPr id="805916" name="Object 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077200" y="2590800"/>
                        <a:ext cx="53340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17" name="Object 29"/>
          <p:cNvGraphicFramePr>
            <a:graphicFrameLocks noChangeAspect="1"/>
          </p:cNvGraphicFramePr>
          <p:nvPr/>
        </p:nvGraphicFramePr>
        <p:xfrm>
          <a:off x="2470150" y="2209800"/>
          <a:ext cx="3505200" cy="368300"/>
        </p:xfrm>
        <a:graphic>
          <a:graphicData uri="http://schemas.openxmlformats.org/presentationml/2006/ole">
            <mc:AlternateContent xmlns:mc="http://schemas.openxmlformats.org/markup-compatibility/2006">
              <mc:Choice xmlns:v="urn:schemas-microsoft-com:vml" Requires="v">
                <p:oleObj spid="_x0000_s4296" name="公式" r:id="rId32" imgW="3505200" imgH="368300" progId="Equation.3">
                  <p:embed/>
                </p:oleObj>
              </mc:Choice>
              <mc:Fallback>
                <p:oleObj name="公式" r:id="rId32" imgW="3505200" imgH="368300" progId="Equation.3">
                  <p:embed/>
                  <p:pic>
                    <p:nvPicPr>
                      <p:cNvPr id="805917" name="Object 2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70150" y="2209800"/>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18" name="Object 30"/>
          <p:cNvGraphicFramePr>
            <a:graphicFrameLocks noChangeAspect="1"/>
          </p:cNvGraphicFramePr>
          <p:nvPr/>
        </p:nvGraphicFramePr>
        <p:xfrm>
          <a:off x="2819400" y="2819400"/>
          <a:ext cx="1498600" cy="368300"/>
        </p:xfrm>
        <a:graphic>
          <a:graphicData uri="http://schemas.openxmlformats.org/presentationml/2006/ole">
            <mc:AlternateContent xmlns:mc="http://schemas.openxmlformats.org/markup-compatibility/2006">
              <mc:Choice xmlns:v="urn:schemas-microsoft-com:vml" Requires="v">
                <p:oleObj spid="_x0000_s4297" name="公式" r:id="rId34" imgW="1498600" imgH="368300" progId="Equation.3">
                  <p:embed/>
                </p:oleObj>
              </mc:Choice>
              <mc:Fallback>
                <p:oleObj name="公式" r:id="rId34" imgW="1498600" imgH="368300" progId="Equation.3">
                  <p:embed/>
                  <p:pic>
                    <p:nvPicPr>
                      <p:cNvPr id="805918" name="Object 3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819400" y="2819400"/>
                        <a:ext cx="149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19" name="Object 31"/>
          <p:cNvGraphicFramePr>
            <a:graphicFrameLocks noChangeAspect="1"/>
          </p:cNvGraphicFramePr>
          <p:nvPr/>
        </p:nvGraphicFramePr>
        <p:xfrm>
          <a:off x="4419600" y="2819400"/>
          <a:ext cx="1460500" cy="368300"/>
        </p:xfrm>
        <a:graphic>
          <a:graphicData uri="http://schemas.openxmlformats.org/presentationml/2006/ole">
            <mc:AlternateContent xmlns:mc="http://schemas.openxmlformats.org/markup-compatibility/2006">
              <mc:Choice xmlns:v="urn:schemas-microsoft-com:vml" Requires="v">
                <p:oleObj spid="_x0000_s4298" name="公式" r:id="rId36" imgW="1460500" imgH="368300" progId="Equation.3">
                  <p:embed/>
                </p:oleObj>
              </mc:Choice>
              <mc:Fallback>
                <p:oleObj name="公式" r:id="rId36" imgW="1460500" imgH="368300" progId="Equation.3">
                  <p:embed/>
                  <p:pic>
                    <p:nvPicPr>
                      <p:cNvPr id="805919" name="Object 3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19600" y="2819400"/>
                        <a:ext cx="1460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20" name="Object 32"/>
          <p:cNvGraphicFramePr>
            <a:graphicFrameLocks noChangeAspect="1"/>
          </p:cNvGraphicFramePr>
          <p:nvPr/>
        </p:nvGraphicFramePr>
        <p:xfrm>
          <a:off x="3048000" y="3352800"/>
          <a:ext cx="1460500" cy="368300"/>
        </p:xfrm>
        <a:graphic>
          <a:graphicData uri="http://schemas.openxmlformats.org/presentationml/2006/ole">
            <mc:AlternateContent xmlns:mc="http://schemas.openxmlformats.org/markup-compatibility/2006">
              <mc:Choice xmlns:v="urn:schemas-microsoft-com:vml" Requires="v">
                <p:oleObj spid="_x0000_s4299" name="公式" r:id="rId38" imgW="1460500" imgH="368300" progId="Equation.3">
                  <p:embed/>
                </p:oleObj>
              </mc:Choice>
              <mc:Fallback>
                <p:oleObj name="公式" r:id="rId38" imgW="1460500" imgH="368300" progId="Equation.3">
                  <p:embed/>
                  <p:pic>
                    <p:nvPicPr>
                      <p:cNvPr id="805920" name="Object 3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048000" y="3352800"/>
                        <a:ext cx="1460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21" name="Object 33"/>
          <p:cNvGraphicFramePr>
            <a:graphicFrameLocks noChangeAspect="1"/>
          </p:cNvGraphicFramePr>
          <p:nvPr/>
        </p:nvGraphicFramePr>
        <p:xfrm>
          <a:off x="4495800" y="3352800"/>
          <a:ext cx="1447800" cy="368300"/>
        </p:xfrm>
        <a:graphic>
          <a:graphicData uri="http://schemas.openxmlformats.org/presentationml/2006/ole">
            <mc:AlternateContent xmlns:mc="http://schemas.openxmlformats.org/markup-compatibility/2006">
              <mc:Choice xmlns:v="urn:schemas-microsoft-com:vml" Requires="v">
                <p:oleObj spid="_x0000_s4300" name="公式" r:id="rId40" imgW="1447800" imgH="368300" progId="Equation.3">
                  <p:embed/>
                </p:oleObj>
              </mc:Choice>
              <mc:Fallback>
                <p:oleObj name="公式" r:id="rId40" imgW="1447800" imgH="368300" progId="Equation.3">
                  <p:embed/>
                  <p:pic>
                    <p:nvPicPr>
                      <p:cNvPr id="805921" name="Object 3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495800" y="3352800"/>
                        <a:ext cx="1447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5922" name="Text Box 34"/>
          <p:cNvSpPr txBox="1">
            <a:spLocks noChangeArrowheads="1"/>
          </p:cNvSpPr>
          <p:nvPr/>
        </p:nvSpPr>
        <p:spPr bwMode="auto">
          <a:xfrm>
            <a:off x="2362200" y="1600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容易得到</a:t>
            </a:r>
          </a:p>
        </p:txBody>
      </p:sp>
      <p:sp>
        <p:nvSpPr>
          <p:cNvPr id="805923" name="Text Box 35"/>
          <p:cNvSpPr txBox="1">
            <a:spLocks noChangeArrowheads="1"/>
          </p:cNvSpPr>
          <p:nvPr/>
        </p:nvSpPr>
        <p:spPr bwMode="auto">
          <a:xfrm>
            <a:off x="2438401" y="4267201"/>
            <a:ext cx="1034257" cy="4616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solidFill>
                  <a:srgbClr val="0000CC"/>
                </a:solidFill>
              </a:rPr>
              <a:t>性质</a:t>
            </a:r>
            <a:r>
              <a:rPr lang="en-US" altLang="zh-CN">
                <a:solidFill>
                  <a:srgbClr val="0000CC"/>
                </a:solidFill>
              </a:rPr>
              <a:t>3 </a:t>
            </a:r>
          </a:p>
        </p:txBody>
      </p:sp>
      <p:grpSp>
        <p:nvGrpSpPr>
          <p:cNvPr id="805924" name="Group 36"/>
          <p:cNvGrpSpPr>
            <a:grpSpLocks/>
          </p:cNvGrpSpPr>
          <p:nvPr/>
        </p:nvGrpSpPr>
        <p:grpSpPr bwMode="auto">
          <a:xfrm>
            <a:off x="3505200" y="4267200"/>
            <a:ext cx="4038600" cy="457200"/>
            <a:chOff x="1111" y="3158"/>
            <a:chExt cx="2516" cy="288"/>
          </a:xfrm>
        </p:grpSpPr>
        <p:graphicFrame>
          <p:nvGraphicFramePr>
            <p:cNvPr id="14354" name="Object 37"/>
            <p:cNvGraphicFramePr>
              <a:graphicFrameLocks noChangeAspect="1"/>
            </p:cNvGraphicFramePr>
            <p:nvPr/>
          </p:nvGraphicFramePr>
          <p:xfrm>
            <a:off x="1927" y="3203"/>
            <a:ext cx="1240" cy="232"/>
          </p:xfrm>
          <a:graphic>
            <a:graphicData uri="http://schemas.openxmlformats.org/presentationml/2006/ole">
              <mc:AlternateContent xmlns:mc="http://schemas.openxmlformats.org/markup-compatibility/2006">
                <mc:Choice xmlns:v="urn:schemas-microsoft-com:vml" Requires="v">
                  <p:oleObj spid="_x0000_s4301" name="公式" r:id="rId42" imgW="1968500" imgH="368300" progId="Equation.3">
                    <p:embed/>
                  </p:oleObj>
                </mc:Choice>
                <mc:Fallback>
                  <p:oleObj name="公式" r:id="rId42" imgW="1968500" imgH="368300" progId="Equation.3">
                    <p:embed/>
                    <p:pic>
                      <p:nvPicPr>
                        <p:cNvPr id="14354" name="Object 37"/>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927" y="3203"/>
                          <a:ext cx="12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5" name="Text Box 38"/>
            <p:cNvSpPr txBox="1">
              <a:spLocks noChangeArrowheads="1"/>
            </p:cNvSpPr>
            <p:nvPr/>
          </p:nvSpPr>
          <p:spPr bwMode="auto">
            <a:xfrm>
              <a:off x="1111" y="3158"/>
              <a:ext cx="25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对任意的                          总有</a:t>
              </a:r>
            </a:p>
          </p:txBody>
        </p:sp>
      </p:grpSp>
      <p:graphicFrame>
        <p:nvGraphicFramePr>
          <p:cNvPr id="805927" name="Object 39"/>
          <p:cNvGraphicFramePr>
            <a:graphicFrameLocks noChangeAspect="1"/>
          </p:cNvGraphicFramePr>
          <p:nvPr/>
        </p:nvGraphicFramePr>
        <p:xfrm>
          <a:off x="3541714" y="4800600"/>
          <a:ext cx="3127375" cy="368300"/>
        </p:xfrm>
        <a:graphic>
          <a:graphicData uri="http://schemas.openxmlformats.org/presentationml/2006/ole">
            <mc:AlternateContent xmlns:mc="http://schemas.openxmlformats.org/markup-compatibility/2006">
              <mc:Choice xmlns:v="urn:schemas-microsoft-com:vml" Requires="v">
                <p:oleObj spid="_x0000_s4302" name="公式" r:id="rId44" imgW="3476568" imgH="342816" progId="Equation.3">
                  <p:embed/>
                </p:oleObj>
              </mc:Choice>
              <mc:Fallback>
                <p:oleObj name="公式" r:id="rId44" imgW="3476568" imgH="342816" progId="Equation.3">
                  <p:embed/>
                  <p:pic>
                    <p:nvPicPr>
                      <p:cNvPr id="805927" name="Object 3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541714" y="4800600"/>
                        <a:ext cx="3127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5928" name="Text Box 40"/>
          <p:cNvSpPr txBox="1">
            <a:spLocks noChangeArrowheads="1"/>
          </p:cNvSpPr>
          <p:nvPr/>
        </p:nvSpPr>
        <p:spPr bwMode="auto">
          <a:xfrm>
            <a:off x="2514600" y="5791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rgbClr val="000000"/>
                </a:solidFill>
                <a:latin typeface="Times New Roman" panose="02020603050405020304" pitchFamily="18" charset="0"/>
                <a:ea typeface="楷体_GB2312" panose="02010609030101010101" pitchFamily="49" charset="-122"/>
              </a:defRPr>
            </a:lvl1pPr>
            <a:lvl2pPr marL="742950" indent="-285750">
              <a:defRPr sz="2400" b="1">
                <a:solidFill>
                  <a:srgbClr val="000000"/>
                </a:solidFill>
                <a:latin typeface="Times New Roman" panose="02020603050405020304" pitchFamily="18" charset="0"/>
                <a:ea typeface="楷体_GB2312" panose="02010609030101010101" pitchFamily="49" charset="-122"/>
              </a:defRPr>
            </a:lvl2pPr>
            <a:lvl3pPr marL="1143000" indent="-228600">
              <a:defRPr sz="2400" b="1">
                <a:solidFill>
                  <a:srgbClr val="000000"/>
                </a:solidFill>
                <a:latin typeface="Times New Roman" panose="02020603050405020304" pitchFamily="18" charset="0"/>
                <a:ea typeface="楷体_GB2312" panose="02010609030101010101" pitchFamily="49" charset="-122"/>
              </a:defRPr>
            </a:lvl3pPr>
            <a:lvl4pPr marL="1600200" indent="-228600">
              <a:defRPr sz="2400" b="1">
                <a:solidFill>
                  <a:srgbClr val="000000"/>
                </a:solidFill>
                <a:latin typeface="Times New Roman" panose="02020603050405020304" pitchFamily="18" charset="0"/>
                <a:ea typeface="楷体_GB2312" panose="02010609030101010101" pitchFamily="49" charset="-122"/>
              </a:defRPr>
            </a:lvl4pPr>
            <a:lvl5pPr marL="2057400" indent="-228600">
              <a:defRPr sz="2400" b="1">
                <a:solidFill>
                  <a:srgbClr val="000000"/>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sz="2400" b="1">
                <a:solidFill>
                  <a:srgbClr val="000000"/>
                </a:solidFill>
                <a:latin typeface="Times New Roman" panose="02020603050405020304" pitchFamily="18" charset="0"/>
                <a:ea typeface="楷体_GB2312" panose="02010609030101010101" pitchFamily="49" charset="-122"/>
              </a:defRPr>
            </a:lvl9pPr>
          </a:lstStyle>
          <a:p>
            <a:pPr eaLnBrk="1" hangingPunct="1"/>
            <a:r>
              <a:rPr lang="zh-CN" altLang="en-US"/>
              <a:t>且</a:t>
            </a:r>
          </a:p>
        </p:txBody>
      </p:sp>
      <p:graphicFrame>
        <p:nvGraphicFramePr>
          <p:cNvPr id="805929" name="Object 41"/>
          <p:cNvGraphicFramePr>
            <a:graphicFrameLocks noChangeAspect="1"/>
          </p:cNvGraphicFramePr>
          <p:nvPr/>
        </p:nvGraphicFramePr>
        <p:xfrm>
          <a:off x="2971800" y="5867400"/>
          <a:ext cx="6083300" cy="368300"/>
        </p:xfrm>
        <a:graphic>
          <a:graphicData uri="http://schemas.openxmlformats.org/presentationml/2006/ole">
            <mc:AlternateContent xmlns:mc="http://schemas.openxmlformats.org/markup-compatibility/2006">
              <mc:Choice xmlns:v="urn:schemas-microsoft-com:vml" Requires="v">
                <p:oleObj spid="_x0000_s4303" name="公式" r:id="rId46" imgW="6058013" imgH="342816" progId="Equation.3">
                  <p:embed/>
                </p:oleObj>
              </mc:Choice>
              <mc:Fallback>
                <p:oleObj name="公式" r:id="rId46" imgW="6058013" imgH="342816" progId="Equation.3">
                  <p:embed/>
                  <p:pic>
                    <p:nvPicPr>
                      <p:cNvPr id="805929" name="Object 41"/>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971800" y="5867400"/>
                        <a:ext cx="608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5930" name="Object 42"/>
          <p:cNvGraphicFramePr>
            <a:graphicFrameLocks noChangeAspect="1"/>
          </p:cNvGraphicFramePr>
          <p:nvPr/>
        </p:nvGraphicFramePr>
        <p:xfrm>
          <a:off x="3733800" y="5334000"/>
          <a:ext cx="5880100" cy="368300"/>
        </p:xfrm>
        <a:graphic>
          <a:graphicData uri="http://schemas.openxmlformats.org/presentationml/2006/ole">
            <mc:AlternateContent xmlns:mc="http://schemas.openxmlformats.org/markup-compatibility/2006">
              <mc:Choice xmlns:v="urn:schemas-microsoft-com:vml" Requires="v">
                <p:oleObj spid="_x0000_s4304" name="公式" r:id="rId48" imgW="5848269" imgH="342816" progId="Equation.3">
                  <p:embed/>
                </p:oleObj>
              </mc:Choice>
              <mc:Fallback>
                <p:oleObj name="公式" r:id="rId48" imgW="5848269" imgH="342816" progId="Equation.3">
                  <p:embed/>
                  <p:pic>
                    <p:nvPicPr>
                      <p:cNvPr id="805930" name="Object 4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733800" y="5334000"/>
                        <a:ext cx="5880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37618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05915"/>
                                        </p:tgtEl>
                                        <p:attrNameLst>
                                          <p:attrName>style.visibility</p:attrName>
                                        </p:attrNameLst>
                                      </p:cBhvr>
                                      <p:to>
                                        <p:strVal val="visible"/>
                                      </p:to>
                                    </p:set>
                                    <p:anim calcmode="lin" valueType="num">
                                      <p:cBhvr>
                                        <p:cTn id="7" dur="500" fill="hold"/>
                                        <p:tgtEl>
                                          <p:spTgt spid="805915"/>
                                        </p:tgtEl>
                                        <p:attrNameLst>
                                          <p:attrName>ppt_w</p:attrName>
                                        </p:attrNameLst>
                                      </p:cBhvr>
                                      <p:tavLst>
                                        <p:tav tm="0">
                                          <p:val>
                                            <p:fltVal val="0"/>
                                          </p:val>
                                        </p:tav>
                                        <p:tav tm="100000">
                                          <p:val>
                                            <p:strVal val="#ppt_w"/>
                                          </p:val>
                                        </p:tav>
                                      </p:tavLst>
                                    </p:anim>
                                    <p:anim calcmode="lin" valueType="num">
                                      <p:cBhvr>
                                        <p:cTn id="8" dur="500" fill="hold"/>
                                        <p:tgtEl>
                                          <p:spTgt spid="80591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805890"/>
                                        </p:tgtEl>
                                        <p:attrNameLst>
                                          <p:attrName>style.visibility</p:attrName>
                                        </p:attrNameLst>
                                      </p:cBhvr>
                                      <p:to>
                                        <p:strVal val="visible"/>
                                      </p:to>
                                    </p:set>
                                    <p:animEffect transition="in" filter="wedge">
                                      <p:cBhvr>
                                        <p:cTn id="13" dur="2000"/>
                                        <p:tgtEl>
                                          <p:spTgt spid="805890"/>
                                        </p:tgtEl>
                                      </p:cBhvr>
                                    </p:animEffect>
                                  </p:childTnLst>
                                </p:cTn>
                              </p:par>
                            </p:childTnLst>
                          </p:cTn>
                        </p:par>
                        <p:par>
                          <p:cTn id="14" fill="hold" nodeType="afterGroup">
                            <p:stCondLst>
                              <p:cond delay="2000"/>
                            </p:stCondLst>
                            <p:childTnLst>
                              <p:par>
                                <p:cTn id="15" presetID="23" presetClass="entr" presetSubtype="16" fill="hold" nodeType="afterEffect">
                                  <p:stCondLst>
                                    <p:cond delay="0"/>
                                  </p:stCondLst>
                                  <p:childTnLst>
                                    <p:set>
                                      <p:cBhvr>
                                        <p:cTn id="16" dur="1" fill="hold">
                                          <p:stCondLst>
                                            <p:cond delay="0"/>
                                          </p:stCondLst>
                                        </p:cTn>
                                        <p:tgtEl>
                                          <p:spTgt spid="805916"/>
                                        </p:tgtEl>
                                        <p:attrNameLst>
                                          <p:attrName>style.visibility</p:attrName>
                                        </p:attrNameLst>
                                      </p:cBhvr>
                                      <p:to>
                                        <p:strVal val="visible"/>
                                      </p:to>
                                    </p:set>
                                    <p:anim calcmode="lin" valueType="num">
                                      <p:cBhvr>
                                        <p:cTn id="17" dur="500" fill="hold"/>
                                        <p:tgtEl>
                                          <p:spTgt spid="805916"/>
                                        </p:tgtEl>
                                        <p:attrNameLst>
                                          <p:attrName>ppt_w</p:attrName>
                                        </p:attrNameLst>
                                      </p:cBhvr>
                                      <p:tavLst>
                                        <p:tav tm="0">
                                          <p:val>
                                            <p:fltVal val="0"/>
                                          </p:val>
                                        </p:tav>
                                        <p:tav tm="100000">
                                          <p:val>
                                            <p:strVal val="#ppt_w"/>
                                          </p:val>
                                        </p:tav>
                                      </p:tavLst>
                                    </p:anim>
                                    <p:anim calcmode="lin" valueType="num">
                                      <p:cBhvr>
                                        <p:cTn id="18" dur="500" fill="hold"/>
                                        <p:tgtEl>
                                          <p:spTgt spid="80591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grpId="0" nodeType="clickEffect">
                                  <p:stCondLst>
                                    <p:cond delay="0"/>
                                  </p:stCondLst>
                                  <p:iterate type="lt">
                                    <p:tmPct val="0"/>
                                  </p:iterate>
                                  <p:childTnLst>
                                    <p:set>
                                      <p:cBhvr>
                                        <p:cTn id="22" dur="1" fill="hold">
                                          <p:stCondLst>
                                            <p:cond delay="0"/>
                                          </p:stCondLst>
                                        </p:cTn>
                                        <p:tgtEl>
                                          <p:spTgt spid="805922"/>
                                        </p:tgtEl>
                                        <p:attrNameLst>
                                          <p:attrName>style.visibility</p:attrName>
                                        </p:attrNameLst>
                                      </p:cBhvr>
                                      <p:to>
                                        <p:strVal val="visible"/>
                                      </p:to>
                                    </p:set>
                                    <p:animEffect transition="in" filter="fade">
                                      <p:cBhvr>
                                        <p:cTn id="23" dur="2000"/>
                                        <p:tgtEl>
                                          <p:spTgt spid="805922"/>
                                        </p:tgtEl>
                                      </p:cBhvr>
                                    </p:animEffect>
                                    <p:anim calcmode="lin" valueType="num">
                                      <p:cBhvr>
                                        <p:cTn id="24" dur="2000" fill="hold"/>
                                        <p:tgtEl>
                                          <p:spTgt spid="805922"/>
                                        </p:tgtEl>
                                        <p:attrNameLst>
                                          <p:attrName>style.rotation</p:attrName>
                                        </p:attrNameLst>
                                      </p:cBhvr>
                                      <p:tavLst>
                                        <p:tav tm="0">
                                          <p:val>
                                            <p:fltVal val="720"/>
                                          </p:val>
                                        </p:tav>
                                        <p:tav tm="100000">
                                          <p:val>
                                            <p:fltVal val="0"/>
                                          </p:val>
                                        </p:tav>
                                      </p:tavLst>
                                    </p:anim>
                                    <p:anim calcmode="lin" valueType="num">
                                      <p:cBhvr>
                                        <p:cTn id="25" dur="2000" fill="hold"/>
                                        <p:tgtEl>
                                          <p:spTgt spid="805922"/>
                                        </p:tgtEl>
                                        <p:attrNameLst>
                                          <p:attrName>ppt_h</p:attrName>
                                        </p:attrNameLst>
                                      </p:cBhvr>
                                      <p:tavLst>
                                        <p:tav tm="0">
                                          <p:val>
                                            <p:fltVal val="0"/>
                                          </p:val>
                                        </p:tav>
                                        <p:tav tm="100000">
                                          <p:val>
                                            <p:strVal val="#ppt_h"/>
                                          </p:val>
                                        </p:tav>
                                      </p:tavLst>
                                    </p:anim>
                                    <p:anim calcmode="lin" valueType="num">
                                      <p:cBhvr>
                                        <p:cTn id="26" dur="2000" fill="hold"/>
                                        <p:tgtEl>
                                          <p:spTgt spid="805922"/>
                                        </p:tgtEl>
                                        <p:attrNameLst>
                                          <p:attrName>ppt_w</p:attrName>
                                        </p:attrNameLst>
                                      </p:cBhvr>
                                      <p:tavLst>
                                        <p:tav tm="0">
                                          <p:val>
                                            <p:fltVal val="0"/>
                                          </p:val>
                                        </p:tav>
                                        <p:tav tm="100000">
                                          <p:val>
                                            <p:strVal val="#ppt_w"/>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805917"/>
                                        </p:tgtEl>
                                        <p:attrNameLst>
                                          <p:attrName>style.visibility</p:attrName>
                                        </p:attrNameLst>
                                      </p:cBhvr>
                                      <p:to>
                                        <p:strVal val="visible"/>
                                      </p:to>
                                    </p:set>
                                    <p:animEffect transition="in" filter="fade">
                                      <p:cBhvr>
                                        <p:cTn id="31" dur="1000"/>
                                        <p:tgtEl>
                                          <p:spTgt spid="805917"/>
                                        </p:tgtEl>
                                      </p:cBhvr>
                                    </p:animEffect>
                                    <p:anim calcmode="lin" valueType="num">
                                      <p:cBhvr>
                                        <p:cTn id="32" dur="1000" fill="hold"/>
                                        <p:tgtEl>
                                          <p:spTgt spid="805917"/>
                                        </p:tgtEl>
                                        <p:attrNameLst>
                                          <p:attrName>ppt_x</p:attrName>
                                        </p:attrNameLst>
                                      </p:cBhvr>
                                      <p:tavLst>
                                        <p:tav tm="0">
                                          <p:val>
                                            <p:strVal val="#ppt_x"/>
                                          </p:val>
                                        </p:tav>
                                        <p:tav tm="100000">
                                          <p:val>
                                            <p:strVal val="#ppt_x"/>
                                          </p:val>
                                        </p:tav>
                                      </p:tavLst>
                                    </p:anim>
                                    <p:anim calcmode="lin" valueType="num">
                                      <p:cBhvr>
                                        <p:cTn id="33" dur="1000" fill="hold"/>
                                        <p:tgtEl>
                                          <p:spTgt spid="805917"/>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805918"/>
                                        </p:tgtEl>
                                        <p:attrNameLst>
                                          <p:attrName>style.visibility</p:attrName>
                                        </p:attrNameLst>
                                      </p:cBhvr>
                                      <p:to>
                                        <p:strVal val="visible"/>
                                      </p:to>
                                    </p:set>
                                    <p:anim calcmode="lin" valueType="num">
                                      <p:cBhvr>
                                        <p:cTn id="38" dur="500" fill="hold"/>
                                        <p:tgtEl>
                                          <p:spTgt spid="805918"/>
                                        </p:tgtEl>
                                        <p:attrNameLst>
                                          <p:attrName>ppt_w</p:attrName>
                                        </p:attrNameLst>
                                      </p:cBhvr>
                                      <p:tavLst>
                                        <p:tav tm="0">
                                          <p:val>
                                            <p:fltVal val="0"/>
                                          </p:val>
                                        </p:tav>
                                        <p:tav tm="100000">
                                          <p:val>
                                            <p:strVal val="#ppt_w"/>
                                          </p:val>
                                        </p:tav>
                                      </p:tavLst>
                                    </p:anim>
                                    <p:anim calcmode="lin" valueType="num">
                                      <p:cBhvr>
                                        <p:cTn id="39" dur="500" fill="hold"/>
                                        <p:tgtEl>
                                          <p:spTgt spid="80591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nodeType="clickEffect">
                                  <p:stCondLst>
                                    <p:cond delay="0"/>
                                  </p:stCondLst>
                                  <p:childTnLst>
                                    <p:set>
                                      <p:cBhvr>
                                        <p:cTn id="43" dur="1" fill="hold">
                                          <p:stCondLst>
                                            <p:cond delay="0"/>
                                          </p:stCondLst>
                                        </p:cTn>
                                        <p:tgtEl>
                                          <p:spTgt spid="805919"/>
                                        </p:tgtEl>
                                        <p:attrNameLst>
                                          <p:attrName>style.visibility</p:attrName>
                                        </p:attrNameLst>
                                      </p:cBhvr>
                                      <p:to>
                                        <p:strVal val="visible"/>
                                      </p:to>
                                    </p:set>
                                    <p:anim calcmode="lin" valueType="num">
                                      <p:cBhvr>
                                        <p:cTn id="44" dur="500" fill="hold"/>
                                        <p:tgtEl>
                                          <p:spTgt spid="805919"/>
                                        </p:tgtEl>
                                        <p:attrNameLst>
                                          <p:attrName>ppt_w</p:attrName>
                                        </p:attrNameLst>
                                      </p:cBhvr>
                                      <p:tavLst>
                                        <p:tav tm="0">
                                          <p:val>
                                            <p:fltVal val="0"/>
                                          </p:val>
                                        </p:tav>
                                        <p:tav tm="100000">
                                          <p:val>
                                            <p:strVal val="#ppt_w"/>
                                          </p:val>
                                        </p:tav>
                                      </p:tavLst>
                                    </p:anim>
                                    <p:anim calcmode="lin" valueType="num">
                                      <p:cBhvr>
                                        <p:cTn id="45" dur="500" fill="hold"/>
                                        <p:tgtEl>
                                          <p:spTgt spid="805919"/>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nodeType="clickEffect">
                                  <p:stCondLst>
                                    <p:cond delay="0"/>
                                  </p:stCondLst>
                                  <p:childTnLst>
                                    <p:set>
                                      <p:cBhvr>
                                        <p:cTn id="49" dur="1" fill="hold">
                                          <p:stCondLst>
                                            <p:cond delay="0"/>
                                          </p:stCondLst>
                                        </p:cTn>
                                        <p:tgtEl>
                                          <p:spTgt spid="805920"/>
                                        </p:tgtEl>
                                        <p:attrNameLst>
                                          <p:attrName>style.visibility</p:attrName>
                                        </p:attrNameLst>
                                      </p:cBhvr>
                                      <p:to>
                                        <p:strVal val="visible"/>
                                      </p:to>
                                    </p:set>
                                    <p:anim calcmode="lin" valueType="num">
                                      <p:cBhvr>
                                        <p:cTn id="50" dur="500" fill="hold"/>
                                        <p:tgtEl>
                                          <p:spTgt spid="805920"/>
                                        </p:tgtEl>
                                        <p:attrNameLst>
                                          <p:attrName>ppt_w</p:attrName>
                                        </p:attrNameLst>
                                      </p:cBhvr>
                                      <p:tavLst>
                                        <p:tav tm="0">
                                          <p:val>
                                            <p:fltVal val="0"/>
                                          </p:val>
                                        </p:tav>
                                        <p:tav tm="100000">
                                          <p:val>
                                            <p:strVal val="#ppt_w"/>
                                          </p:val>
                                        </p:tav>
                                      </p:tavLst>
                                    </p:anim>
                                    <p:anim calcmode="lin" valueType="num">
                                      <p:cBhvr>
                                        <p:cTn id="51" dur="500" fill="hold"/>
                                        <p:tgtEl>
                                          <p:spTgt spid="8059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805921"/>
                                        </p:tgtEl>
                                        <p:attrNameLst>
                                          <p:attrName>style.visibility</p:attrName>
                                        </p:attrNameLst>
                                      </p:cBhvr>
                                      <p:to>
                                        <p:strVal val="visible"/>
                                      </p:to>
                                    </p:set>
                                    <p:anim calcmode="lin" valueType="num">
                                      <p:cBhvr>
                                        <p:cTn id="56" dur="500" fill="hold"/>
                                        <p:tgtEl>
                                          <p:spTgt spid="805921"/>
                                        </p:tgtEl>
                                        <p:attrNameLst>
                                          <p:attrName>ppt_w</p:attrName>
                                        </p:attrNameLst>
                                      </p:cBhvr>
                                      <p:tavLst>
                                        <p:tav tm="0">
                                          <p:val>
                                            <p:fltVal val="0"/>
                                          </p:val>
                                        </p:tav>
                                        <p:tav tm="100000">
                                          <p:val>
                                            <p:strVal val="#ppt_w"/>
                                          </p:val>
                                        </p:tav>
                                      </p:tavLst>
                                    </p:anim>
                                    <p:anim calcmode="lin" valueType="num">
                                      <p:cBhvr>
                                        <p:cTn id="57" dur="500" fill="hold"/>
                                        <p:tgtEl>
                                          <p:spTgt spid="80592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35" presetClass="entr" presetSubtype="0" fill="hold" grpId="0" nodeType="clickEffect">
                                  <p:stCondLst>
                                    <p:cond delay="0"/>
                                  </p:stCondLst>
                                  <p:iterate type="lt">
                                    <p:tmPct val="0"/>
                                  </p:iterate>
                                  <p:childTnLst>
                                    <p:set>
                                      <p:cBhvr>
                                        <p:cTn id="61" dur="1" fill="hold">
                                          <p:stCondLst>
                                            <p:cond delay="0"/>
                                          </p:stCondLst>
                                        </p:cTn>
                                        <p:tgtEl>
                                          <p:spTgt spid="805923"/>
                                        </p:tgtEl>
                                        <p:attrNameLst>
                                          <p:attrName>style.visibility</p:attrName>
                                        </p:attrNameLst>
                                      </p:cBhvr>
                                      <p:to>
                                        <p:strVal val="visible"/>
                                      </p:to>
                                    </p:set>
                                    <p:animEffect transition="in" filter="fade">
                                      <p:cBhvr>
                                        <p:cTn id="62" dur="2000"/>
                                        <p:tgtEl>
                                          <p:spTgt spid="805923"/>
                                        </p:tgtEl>
                                      </p:cBhvr>
                                    </p:animEffect>
                                    <p:anim calcmode="lin" valueType="num">
                                      <p:cBhvr>
                                        <p:cTn id="63" dur="2000" fill="hold"/>
                                        <p:tgtEl>
                                          <p:spTgt spid="805923"/>
                                        </p:tgtEl>
                                        <p:attrNameLst>
                                          <p:attrName>style.rotation</p:attrName>
                                        </p:attrNameLst>
                                      </p:cBhvr>
                                      <p:tavLst>
                                        <p:tav tm="0">
                                          <p:val>
                                            <p:fltVal val="720"/>
                                          </p:val>
                                        </p:tav>
                                        <p:tav tm="100000">
                                          <p:val>
                                            <p:fltVal val="0"/>
                                          </p:val>
                                        </p:tav>
                                      </p:tavLst>
                                    </p:anim>
                                    <p:anim calcmode="lin" valueType="num">
                                      <p:cBhvr>
                                        <p:cTn id="64" dur="2000" fill="hold"/>
                                        <p:tgtEl>
                                          <p:spTgt spid="805923"/>
                                        </p:tgtEl>
                                        <p:attrNameLst>
                                          <p:attrName>ppt_h</p:attrName>
                                        </p:attrNameLst>
                                      </p:cBhvr>
                                      <p:tavLst>
                                        <p:tav tm="0">
                                          <p:val>
                                            <p:fltVal val="0"/>
                                          </p:val>
                                        </p:tav>
                                        <p:tav tm="100000">
                                          <p:val>
                                            <p:strVal val="#ppt_h"/>
                                          </p:val>
                                        </p:tav>
                                      </p:tavLst>
                                    </p:anim>
                                    <p:anim calcmode="lin" valueType="num">
                                      <p:cBhvr>
                                        <p:cTn id="65" dur="2000" fill="hold"/>
                                        <p:tgtEl>
                                          <p:spTgt spid="805923"/>
                                        </p:tgtEl>
                                        <p:attrNameLst>
                                          <p:attrName>ppt_w</p:attrName>
                                        </p:attrNameLst>
                                      </p:cBhvr>
                                      <p:tavLst>
                                        <p:tav tm="0">
                                          <p:val>
                                            <p:fltVal val="0"/>
                                          </p:val>
                                        </p:tav>
                                        <p:tav tm="100000">
                                          <p:val>
                                            <p:strVal val="#ppt_w"/>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805924"/>
                                        </p:tgtEl>
                                        <p:attrNameLst>
                                          <p:attrName>style.visibility</p:attrName>
                                        </p:attrNameLst>
                                      </p:cBhvr>
                                      <p:to>
                                        <p:strVal val="visible"/>
                                      </p:to>
                                    </p:set>
                                    <p:animEffect transition="in" filter="fade">
                                      <p:cBhvr>
                                        <p:cTn id="70" dur="1000"/>
                                        <p:tgtEl>
                                          <p:spTgt spid="805924"/>
                                        </p:tgtEl>
                                      </p:cBhvr>
                                    </p:animEffect>
                                    <p:anim calcmode="lin" valueType="num">
                                      <p:cBhvr>
                                        <p:cTn id="71" dur="1000" fill="hold"/>
                                        <p:tgtEl>
                                          <p:spTgt spid="805924"/>
                                        </p:tgtEl>
                                        <p:attrNameLst>
                                          <p:attrName>ppt_x</p:attrName>
                                        </p:attrNameLst>
                                      </p:cBhvr>
                                      <p:tavLst>
                                        <p:tav tm="0">
                                          <p:val>
                                            <p:strVal val="#ppt_x"/>
                                          </p:val>
                                        </p:tav>
                                        <p:tav tm="100000">
                                          <p:val>
                                            <p:strVal val="#ppt_x"/>
                                          </p:val>
                                        </p:tav>
                                      </p:tavLst>
                                    </p:anim>
                                    <p:anim calcmode="lin" valueType="num">
                                      <p:cBhvr>
                                        <p:cTn id="72" dur="1000" fill="hold"/>
                                        <p:tgtEl>
                                          <p:spTgt spid="805924"/>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805927"/>
                                        </p:tgtEl>
                                        <p:attrNameLst>
                                          <p:attrName>style.visibility</p:attrName>
                                        </p:attrNameLst>
                                      </p:cBhvr>
                                      <p:to>
                                        <p:strVal val="visible"/>
                                      </p:to>
                                    </p:set>
                                    <p:anim calcmode="lin" valueType="num">
                                      <p:cBhvr>
                                        <p:cTn id="77" dur="500" fill="hold"/>
                                        <p:tgtEl>
                                          <p:spTgt spid="805927"/>
                                        </p:tgtEl>
                                        <p:attrNameLst>
                                          <p:attrName>ppt_w</p:attrName>
                                        </p:attrNameLst>
                                      </p:cBhvr>
                                      <p:tavLst>
                                        <p:tav tm="0">
                                          <p:val>
                                            <p:fltVal val="0"/>
                                          </p:val>
                                        </p:tav>
                                        <p:tav tm="100000">
                                          <p:val>
                                            <p:strVal val="#ppt_w"/>
                                          </p:val>
                                        </p:tav>
                                      </p:tavLst>
                                    </p:anim>
                                    <p:anim calcmode="lin" valueType="num">
                                      <p:cBhvr>
                                        <p:cTn id="78" dur="500" fill="hold"/>
                                        <p:tgtEl>
                                          <p:spTgt spid="805927"/>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nodeType="clickEffect">
                                  <p:stCondLst>
                                    <p:cond delay="0"/>
                                  </p:stCondLst>
                                  <p:childTnLst>
                                    <p:set>
                                      <p:cBhvr>
                                        <p:cTn id="82" dur="1" fill="hold">
                                          <p:stCondLst>
                                            <p:cond delay="0"/>
                                          </p:stCondLst>
                                        </p:cTn>
                                        <p:tgtEl>
                                          <p:spTgt spid="805930"/>
                                        </p:tgtEl>
                                        <p:attrNameLst>
                                          <p:attrName>style.visibility</p:attrName>
                                        </p:attrNameLst>
                                      </p:cBhvr>
                                      <p:to>
                                        <p:strVal val="visible"/>
                                      </p:to>
                                    </p:set>
                                    <p:animEffect transition="in" filter="fade">
                                      <p:cBhvr>
                                        <p:cTn id="83" dur="1000"/>
                                        <p:tgtEl>
                                          <p:spTgt spid="805930"/>
                                        </p:tgtEl>
                                      </p:cBhvr>
                                    </p:animEffect>
                                    <p:anim calcmode="lin" valueType="num">
                                      <p:cBhvr>
                                        <p:cTn id="84" dur="1000" fill="hold"/>
                                        <p:tgtEl>
                                          <p:spTgt spid="805930"/>
                                        </p:tgtEl>
                                        <p:attrNameLst>
                                          <p:attrName>ppt_x</p:attrName>
                                        </p:attrNameLst>
                                      </p:cBhvr>
                                      <p:tavLst>
                                        <p:tav tm="0">
                                          <p:val>
                                            <p:strVal val="#ppt_x"/>
                                          </p:val>
                                        </p:tav>
                                        <p:tav tm="100000">
                                          <p:val>
                                            <p:strVal val="#ppt_x"/>
                                          </p:val>
                                        </p:tav>
                                      </p:tavLst>
                                    </p:anim>
                                    <p:anim calcmode="lin" valueType="num">
                                      <p:cBhvr>
                                        <p:cTn id="85" dur="1000" fill="hold"/>
                                        <p:tgtEl>
                                          <p:spTgt spid="805930"/>
                                        </p:tgtEl>
                                        <p:attrNameLst>
                                          <p:attrName>ppt_y</p:attrName>
                                        </p:attrNameLst>
                                      </p:cBhvr>
                                      <p:tavLst>
                                        <p:tav tm="0">
                                          <p:val>
                                            <p:strVal val="#ppt_y+.1"/>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35" presetClass="entr" presetSubtype="0" fill="hold" grpId="0" nodeType="clickEffect">
                                  <p:stCondLst>
                                    <p:cond delay="0"/>
                                  </p:stCondLst>
                                  <p:childTnLst>
                                    <p:set>
                                      <p:cBhvr>
                                        <p:cTn id="89" dur="1" fill="hold">
                                          <p:stCondLst>
                                            <p:cond delay="0"/>
                                          </p:stCondLst>
                                        </p:cTn>
                                        <p:tgtEl>
                                          <p:spTgt spid="805928"/>
                                        </p:tgtEl>
                                        <p:attrNameLst>
                                          <p:attrName>style.visibility</p:attrName>
                                        </p:attrNameLst>
                                      </p:cBhvr>
                                      <p:to>
                                        <p:strVal val="visible"/>
                                      </p:to>
                                    </p:set>
                                    <p:animEffect transition="in" filter="fade">
                                      <p:cBhvr>
                                        <p:cTn id="90" dur="2000"/>
                                        <p:tgtEl>
                                          <p:spTgt spid="805928"/>
                                        </p:tgtEl>
                                      </p:cBhvr>
                                    </p:animEffect>
                                    <p:anim calcmode="lin" valueType="num">
                                      <p:cBhvr>
                                        <p:cTn id="91" dur="2000" fill="hold"/>
                                        <p:tgtEl>
                                          <p:spTgt spid="805928"/>
                                        </p:tgtEl>
                                        <p:attrNameLst>
                                          <p:attrName>style.rotation</p:attrName>
                                        </p:attrNameLst>
                                      </p:cBhvr>
                                      <p:tavLst>
                                        <p:tav tm="0">
                                          <p:val>
                                            <p:fltVal val="720"/>
                                          </p:val>
                                        </p:tav>
                                        <p:tav tm="100000">
                                          <p:val>
                                            <p:fltVal val="0"/>
                                          </p:val>
                                        </p:tav>
                                      </p:tavLst>
                                    </p:anim>
                                    <p:anim calcmode="lin" valueType="num">
                                      <p:cBhvr>
                                        <p:cTn id="92" dur="2000" fill="hold"/>
                                        <p:tgtEl>
                                          <p:spTgt spid="805928"/>
                                        </p:tgtEl>
                                        <p:attrNameLst>
                                          <p:attrName>ppt_h</p:attrName>
                                        </p:attrNameLst>
                                      </p:cBhvr>
                                      <p:tavLst>
                                        <p:tav tm="0">
                                          <p:val>
                                            <p:fltVal val="0"/>
                                          </p:val>
                                        </p:tav>
                                        <p:tav tm="100000">
                                          <p:val>
                                            <p:strVal val="#ppt_h"/>
                                          </p:val>
                                        </p:tav>
                                      </p:tavLst>
                                    </p:anim>
                                    <p:anim calcmode="lin" valueType="num">
                                      <p:cBhvr>
                                        <p:cTn id="93" dur="2000" fill="hold"/>
                                        <p:tgtEl>
                                          <p:spTgt spid="805928"/>
                                        </p:tgtEl>
                                        <p:attrNameLst>
                                          <p:attrName>ppt_w</p:attrName>
                                        </p:attrNameLst>
                                      </p:cBhvr>
                                      <p:tavLst>
                                        <p:tav tm="0">
                                          <p:val>
                                            <p:fltVal val="0"/>
                                          </p:val>
                                        </p:tav>
                                        <p:tav tm="100000">
                                          <p:val>
                                            <p:strVal val="#ppt_w"/>
                                          </p:val>
                                        </p:tav>
                                      </p:tavLst>
                                    </p:anim>
                                  </p:childTnLst>
                                </p:cTn>
                              </p:par>
                            </p:childTnLst>
                          </p:cTn>
                        </p:par>
                        <p:par>
                          <p:cTn id="94" fill="hold" nodeType="afterGroup">
                            <p:stCondLst>
                              <p:cond delay="2000"/>
                            </p:stCondLst>
                            <p:childTnLst>
                              <p:par>
                                <p:cTn id="95" presetID="55" presetClass="entr" presetSubtype="0" fill="hold" nodeType="afterEffect">
                                  <p:stCondLst>
                                    <p:cond delay="0"/>
                                  </p:stCondLst>
                                  <p:childTnLst>
                                    <p:set>
                                      <p:cBhvr>
                                        <p:cTn id="96" dur="1" fill="hold">
                                          <p:stCondLst>
                                            <p:cond delay="0"/>
                                          </p:stCondLst>
                                        </p:cTn>
                                        <p:tgtEl>
                                          <p:spTgt spid="805929"/>
                                        </p:tgtEl>
                                        <p:attrNameLst>
                                          <p:attrName>style.visibility</p:attrName>
                                        </p:attrNameLst>
                                      </p:cBhvr>
                                      <p:to>
                                        <p:strVal val="visible"/>
                                      </p:to>
                                    </p:set>
                                    <p:anim calcmode="lin" valueType="num">
                                      <p:cBhvr>
                                        <p:cTn id="97" dur="1000" fill="hold"/>
                                        <p:tgtEl>
                                          <p:spTgt spid="805929"/>
                                        </p:tgtEl>
                                        <p:attrNameLst>
                                          <p:attrName>ppt_w</p:attrName>
                                        </p:attrNameLst>
                                      </p:cBhvr>
                                      <p:tavLst>
                                        <p:tav tm="0">
                                          <p:val>
                                            <p:strVal val="#ppt_w*0.70"/>
                                          </p:val>
                                        </p:tav>
                                        <p:tav tm="100000">
                                          <p:val>
                                            <p:strVal val="#ppt_w"/>
                                          </p:val>
                                        </p:tav>
                                      </p:tavLst>
                                    </p:anim>
                                    <p:anim calcmode="lin" valueType="num">
                                      <p:cBhvr>
                                        <p:cTn id="98" dur="1000" fill="hold"/>
                                        <p:tgtEl>
                                          <p:spTgt spid="805929"/>
                                        </p:tgtEl>
                                        <p:attrNameLst>
                                          <p:attrName>ppt_h</p:attrName>
                                        </p:attrNameLst>
                                      </p:cBhvr>
                                      <p:tavLst>
                                        <p:tav tm="0">
                                          <p:val>
                                            <p:strVal val="#ppt_h"/>
                                          </p:val>
                                        </p:tav>
                                        <p:tav tm="100000">
                                          <p:val>
                                            <p:strVal val="#ppt_h"/>
                                          </p:val>
                                        </p:tav>
                                      </p:tavLst>
                                    </p:anim>
                                    <p:animEffect transition="in" filter="fade">
                                      <p:cBhvr>
                                        <p:cTn id="99" dur="1000"/>
                                        <p:tgtEl>
                                          <p:spTgt spid="805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2" grpId="0"/>
      <p:bldP spid="805923" grpId="0"/>
      <p:bldP spid="805928" grpId="0"/>
    </p:bldLst>
  </p:timing>
</p:sld>
</file>

<file path=ppt/theme/theme1.xml><?xml version="1.0" encoding="utf-8"?>
<a:theme xmlns:a="http://schemas.openxmlformats.org/drawingml/2006/main" name="1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7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8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9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0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1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2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3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4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5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6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7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8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9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30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1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2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3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4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5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6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7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8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9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40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1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2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3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A-B">
  <a:themeElements>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A-B">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00"/>
            </a:solidFill>
            <a:effectLst/>
            <a:latin typeface="Times New Roman" pitchFamily="18" charset="0"/>
            <a:ea typeface="楷体_GB2312" pitchFamily="49" charset="-122"/>
          </a:defRPr>
        </a:defPPr>
      </a:lstStyle>
    </a:lnDef>
  </a:objectDefaults>
  <a:extraClrSchemeLst>
    <a:extraClrScheme>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A-B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A-B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A-B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A-B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A-B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A-B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A-B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0.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1.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2.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3.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4.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5.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6.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7.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8.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19.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0.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1.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2.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3.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4.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5.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6.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7.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8.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29.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3.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4.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5.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6.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7.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8.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ppt/theme/themeOverride9.xml><?xml version="1.0" encoding="utf-8"?>
<a:themeOverride xmlns:a="http://schemas.openxmlformats.org/drawingml/2006/main">
  <a:clrScheme name="1_A-B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otalTime>101</TotalTime>
  <Words>1527</Words>
  <Application>Microsoft Office PowerPoint</Application>
  <PresentationFormat>宽屏</PresentationFormat>
  <Paragraphs>257</Paragraphs>
  <Slides>29</Slides>
  <Notes>2</Notes>
  <HiddenSlides>0</HiddenSlides>
  <MMClips>0</MMClips>
  <ScaleCrop>false</ScaleCrop>
  <HeadingPairs>
    <vt:vector size="8" baseType="variant">
      <vt:variant>
        <vt:lpstr>已用的字体</vt:lpstr>
      </vt:variant>
      <vt:variant>
        <vt:i4>8</vt:i4>
      </vt:variant>
      <vt:variant>
        <vt:lpstr>主题</vt:lpstr>
      </vt:variant>
      <vt:variant>
        <vt:i4>43</vt:i4>
      </vt:variant>
      <vt:variant>
        <vt:lpstr>嵌入 OLE 服务器</vt:lpstr>
      </vt:variant>
      <vt:variant>
        <vt:i4>2</vt:i4>
      </vt:variant>
      <vt:variant>
        <vt:lpstr>幻灯片标题</vt:lpstr>
      </vt:variant>
      <vt:variant>
        <vt:i4>29</vt:i4>
      </vt:variant>
    </vt:vector>
  </HeadingPairs>
  <TitlesOfParts>
    <vt:vector size="82" baseType="lpstr">
      <vt:lpstr>等线</vt:lpstr>
      <vt:lpstr>华文行楷</vt:lpstr>
      <vt:lpstr>楷体_GB2312</vt:lpstr>
      <vt:lpstr>宋体</vt:lpstr>
      <vt:lpstr>Arial</vt:lpstr>
      <vt:lpstr>Cambria Math</vt:lpstr>
      <vt:lpstr>Times New Roman</vt:lpstr>
      <vt:lpstr>Wingdings</vt:lpstr>
      <vt:lpstr>1_A-B</vt:lpstr>
      <vt:lpstr>2_A-B</vt:lpstr>
      <vt:lpstr>3_A-B</vt:lpstr>
      <vt:lpstr>4_A-B</vt:lpstr>
      <vt:lpstr>5_A-B</vt:lpstr>
      <vt:lpstr>6_A-B</vt:lpstr>
      <vt:lpstr>7_A-B</vt:lpstr>
      <vt:lpstr>8_A-B</vt:lpstr>
      <vt:lpstr>9_A-B</vt:lpstr>
      <vt:lpstr>10_A-B</vt:lpstr>
      <vt:lpstr>11_A-B</vt:lpstr>
      <vt:lpstr>12_A-B</vt:lpstr>
      <vt:lpstr>13_A-B</vt:lpstr>
      <vt:lpstr>14_A-B</vt:lpstr>
      <vt:lpstr>15_A-B</vt:lpstr>
      <vt:lpstr>16_A-B</vt:lpstr>
      <vt:lpstr>17_A-B</vt:lpstr>
      <vt:lpstr>18_A-B</vt:lpstr>
      <vt:lpstr>19_A-B</vt:lpstr>
      <vt:lpstr>20_A-B</vt:lpstr>
      <vt:lpstr>21_A-B</vt:lpstr>
      <vt:lpstr>22_A-B</vt:lpstr>
      <vt:lpstr>23_A-B</vt:lpstr>
      <vt:lpstr>24_A-B</vt:lpstr>
      <vt:lpstr>25_A-B</vt:lpstr>
      <vt:lpstr>26_A-B</vt:lpstr>
      <vt:lpstr>27_A-B</vt:lpstr>
      <vt:lpstr>28_A-B</vt:lpstr>
      <vt:lpstr>29_A-B</vt:lpstr>
      <vt:lpstr>30_A-B</vt:lpstr>
      <vt:lpstr>31_A-B</vt:lpstr>
      <vt:lpstr>32_A-B</vt:lpstr>
      <vt:lpstr>33_A-B</vt:lpstr>
      <vt:lpstr>34_A-B</vt:lpstr>
      <vt:lpstr>35_A-B</vt:lpstr>
      <vt:lpstr>36_A-B</vt:lpstr>
      <vt:lpstr>37_A-B</vt:lpstr>
      <vt:lpstr>38_A-B</vt:lpstr>
      <vt:lpstr>39_A-B</vt:lpstr>
      <vt:lpstr>40_A-B</vt:lpstr>
      <vt:lpstr>41_A-B</vt:lpstr>
      <vt:lpstr>42_A-B</vt:lpstr>
      <vt:lpstr>43_A-B</vt:lpstr>
      <vt:lpstr>公式</vt:lpstr>
      <vt:lpstr>Equation</vt:lpstr>
      <vt:lpstr>PowerPoint 演示文稿</vt:lpstr>
      <vt:lpstr>§1 二维随机向量及其分布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yanglp2020@outlook.com</cp:lastModifiedBy>
  <cp:revision>8</cp:revision>
  <dcterms:created xsi:type="dcterms:W3CDTF">2020-03-26T15:18:55Z</dcterms:created>
  <dcterms:modified xsi:type="dcterms:W3CDTF">2022-03-29T12:24:15Z</dcterms:modified>
</cp:coreProperties>
</file>