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image" Target="../media/image34.wmf"/><Relationship Id="rId18" Type="http://schemas.openxmlformats.org/officeDocument/2006/relationships/image" Target="../media/image152.emf"/><Relationship Id="rId26" Type="http://schemas.openxmlformats.org/officeDocument/2006/relationships/image" Target="../media/image158.emf"/><Relationship Id="rId3" Type="http://schemas.openxmlformats.org/officeDocument/2006/relationships/image" Target="../media/image143.emf"/><Relationship Id="rId21" Type="http://schemas.openxmlformats.org/officeDocument/2006/relationships/image" Target="../media/image155.emf"/><Relationship Id="rId34" Type="http://schemas.openxmlformats.org/officeDocument/2006/relationships/image" Target="../media/image47.wmf"/><Relationship Id="rId7" Type="http://schemas.openxmlformats.org/officeDocument/2006/relationships/image" Target="../media/image147.emf"/><Relationship Id="rId12" Type="http://schemas.openxmlformats.org/officeDocument/2006/relationships/image" Target="../media/image32.wmf"/><Relationship Id="rId17" Type="http://schemas.openxmlformats.org/officeDocument/2006/relationships/image" Target="../media/image42.wmf"/><Relationship Id="rId25" Type="http://schemas.openxmlformats.org/officeDocument/2006/relationships/image" Target="../media/image157.emf"/><Relationship Id="rId33" Type="http://schemas.openxmlformats.org/officeDocument/2006/relationships/image" Target="../media/image46.wmf"/><Relationship Id="rId2" Type="http://schemas.openxmlformats.org/officeDocument/2006/relationships/image" Target="../media/image142.emf"/><Relationship Id="rId16" Type="http://schemas.openxmlformats.org/officeDocument/2006/relationships/image" Target="../media/image40.wmf"/><Relationship Id="rId20" Type="http://schemas.openxmlformats.org/officeDocument/2006/relationships/image" Target="../media/image154.emf"/><Relationship Id="rId29" Type="http://schemas.openxmlformats.org/officeDocument/2006/relationships/image" Target="../media/image159.emf"/><Relationship Id="rId1" Type="http://schemas.openxmlformats.org/officeDocument/2006/relationships/image" Target="../media/image141.emf"/><Relationship Id="rId6" Type="http://schemas.openxmlformats.org/officeDocument/2006/relationships/image" Target="../media/image146.emf"/><Relationship Id="rId11" Type="http://schemas.openxmlformats.org/officeDocument/2006/relationships/image" Target="../media/image151.emf"/><Relationship Id="rId24" Type="http://schemas.openxmlformats.org/officeDocument/2006/relationships/image" Target="../media/image35.wmf"/><Relationship Id="rId32" Type="http://schemas.openxmlformats.org/officeDocument/2006/relationships/image" Target="../media/image45.wmf"/><Relationship Id="rId5" Type="http://schemas.openxmlformats.org/officeDocument/2006/relationships/image" Target="../media/image145.emf"/><Relationship Id="rId15" Type="http://schemas.openxmlformats.org/officeDocument/2006/relationships/image" Target="../media/image37.wmf"/><Relationship Id="rId23" Type="http://schemas.openxmlformats.org/officeDocument/2006/relationships/image" Target="../media/image156.emf"/><Relationship Id="rId28" Type="http://schemas.openxmlformats.org/officeDocument/2006/relationships/image" Target="../media/image41.wmf"/><Relationship Id="rId10" Type="http://schemas.openxmlformats.org/officeDocument/2006/relationships/image" Target="../media/image150.emf"/><Relationship Id="rId19" Type="http://schemas.openxmlformats.org/officeDocument/2006/relationships/image" Target="../media/image153.emf"/><Relationship Id="rId31" Type="http://schemas.openxmlformats.org/officeDocument/2006/relationships/image" Target="../media/image160.emf"/><Relationship Id="rId4" Type="http://schemas.openxmlformats.org/officeDocument/2006/relationships/image" Target="../media/image144.emf"/><Relationship Id="rId9" Type="http://schemas.openxmlformats.org/officeDocument/2006/relationships/image" Target="../media/image149.emf"/><Relationship Id="rId14" Type="http://schemas.openxmlformats.org/officeDocument/2006/relationships/image" Target="../media/image36.wmf"/><Relationship Id="rId22" Type="http://schemas.openxmlformats.org/officeDocument/2006/relationships/image" Target="../media/image39.wmf"/><Relationship Id="rId27" Type="http://schemas.openxmlformats.org/officeDocument/2006/relationships/image" Target="../media/image33.wmf"/><Relationship Id="rId30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emf"/><Relationship Id="rId13" Type="http://schemas.openxmlformats.org/officeDocument/2006/relationships/image" Target="../media/image36.wmf"/><Relationship Id="rId18" Type="http://schemas.openxmlformats.org/officeDocument/2006/relationships/image" Target="../media/image174.emf"/><Relationship Id="rId26" Type="http://schemas.openxmlformats.org/officeDocument/2006/relationships/image" Target="../media/image178.emf"/><Relationship Id="rId3" Type="http://schemas.openxmlformats.org/officeDocument/2006/relationships/image" Target="../media/image163.emf"/><Relationship Id="rId21" Type="http://schemas.openxmlformats.org/officeDocument/2006/relationships/image" Target="../media/image176.emf"/><Relationship Id="rId34" Type="http://schemas.openxmlformats.org/officeDocument/2006/relationships/image" Target="../media/image46.wmf"/><Relationship Id="rId7" Type="http://schemas.openxmlformats.org/officeDocument/2006/relationships/image" Target="../media/image167.emf"/><Relationship Id="rId12" Type="http://schemas.openxmlformats.org/officeDocument/2006/relationships/image" Target="../media/image32.wmf"/><Relationship Id="rId17" Type="http://schemas.openxmlformats.org/officeDocument/2006/relationships/image" Target="../media/image173.emf"/><Relationship Id="rId25" Type="http://schemas.openxmlformats.org/officeDocument/2006/relationships/image" Target="../media/image38.wmf"/><Relationship Id="rId33" Type="http://schemas.openxmlformats.org/officeDocument/2006/relationships/image" Target="../media/image45.wmf"/><Relationship Id="rId2" Type="http://schemas.openxmlformats.org/officeDocument/2006/relationships/image" Target="../media/image162.emf"/><Relationship Id="rId16" Type="http://schemas.openxmlformats.org/officeDocument/2006/relationships/image" Target="../media/image172.emf"/><Relationship Id="rId20" Type="http://schemas.openxmlformats.org/officeDocument/2006/relationships/image" Target="../media/image35.wmf"/><Relationship Id="rId29" Type="http://schemas.openxmlformats.org/officeDocument/2006/relationships/image" Target="../media/image179.emf"/><Relationship Id="rId1" Type="http://schemas.openxmlformats.org/officeDocument/2006/relationships/image" Target="../media/image161.emf"/><Relationship Id="rId6" Type="http://schemas.openxmlformats.org/officeDocument/2006/relationships/image" Target="../media/image166.emf"/><Relationship Id="rId11" Type="http://schemas.openxmlformats.org/officeDocument/2006/relationships/image" Target="../media/image171.emf"/><Relationship Id="rId24" Type="http://schemas.openxmlformats.org/officeDocument/2006/relationships/image" Target="../media/image177.emf"/><Relationship Id="rId32" Type="http://schemas.openxmlformats.org/officeDocument/2006/relationships/image" Target="../media/image181.emf"/><Relationship Id="rId5" Type="http://schemas.openxmlformats.org/officeDocument/2006/relationships/image" Target="../media/image165.emf"/><Relationship Id="rId15" Type="http://schemas.openxmlformats.org/officeDocument/2006/relationships/image" Target="../media/image40.wmf"/><Relationship Id="rId23" Type="http://schemas.openxmlformats.org/officeDocument/2006/relationships/image" Target="../media/image41.wmf"/><Relationship Id="rId28" Type="http://schemas.openxmlformats.org/officeDocument/2006/relationships/image" Target="../media/image42.wmf"/><Relationship Id="rId10" Type="http://schemas.openxmlformats.org/officeDocument/2006/relationships/image" Target="../media/image170.emf"/><Relationship Id="rId19" Type="http://schemas.openxmlformats.org/officeDocument/2006/relationships/image" Target="../media/image175.emf"/><Relationship Id="rId31" Type="http://schemas.openxmlformats.org/officeDocument/2006/relationships/image" Target="../media/image180.emf"/><Relationship Id="rId4" Type="http://schemas.openxmlformats.org/officeDocument/2006/relationships/image" Target="../media/image164.emf"/><Relationship Id="rId9" Type="http://schemas.openxmlformats.org/officeDocument/2006/relationships/image" Target="../media/image169.emf"/><Relationship Id="rId14" Type="http://schemas.openxmlformats.org/officeDocument/2006/relationships/image" Target="../media/image37.wmf"/><Relationship Id="rId22" Type="http://schemas.openxmlformats.org/officeDocument/2006/relationships/image" Target="../media/image33.wmf"/><Relationship Id="rId27" Type="http://schemas.openxmlformats.org/officeDocument/2006/relationships/image" Target="../media/image34.wmf"/><Relationship Id="rId30" Type="http://schemas.openxmlformats.org/officeDocument/2006/relationships/image" Target="../media/image39.wmf"/><Relationship Id="rId35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emf"/><Relationship Id="rId13" Type="http://schemas.openxmlformats.org/officeDocument/2006/relationships/image" Target="../media/image192.emf"/><Relationship Id="rId18" Type="http://schemas.openxmlformats.org/officeDocument/2006/relationships/image" Target="../media/image38.wmf"/><Relationship Id="rId26" Type="http://schemas.openxmlformats.org/officeDocument/2006/relationships/image" Target="../media/image35.wmf"/><Relationship Id="rId3" Type="http://schemas.openxmlformats.org/officeDocument/2006/relationships/image" Target="../media/image184.emf"/><Relationship Id="rId21" Type="http://schemas.openxmlformats.org/officeDocument/2006/relationships/image" Target="../media/image39.wmf"/><Relationship Id="rId34" Type="http://schemas.openxmlformats.org/officeDocument/2006/relationships/image" Target="../media/image41.wmf"/><Relationship Id="rId7" Type="http://schemas.openxmlformats.org/officeDocument/2006/relationships/image" Target="../media/image188.emf"/><Relationship Id="rId12" Type="http://schemas.openxmlformats.org/officeDocument/2006/relationships/image" Target="../media/image37.wmf"/><Relationship Id="rId17" Type="http://schemas.openxmlformats.org/officeDocument/2006/relationships/image" Target="../media/image195.emf"/><Relationship Id="rId25" Type="http://schemas.openxmlformats.org/officeDocument/2006/relationships/image" Target="../media/image199.emf"/><Relationship Id="rId33" Type="http://schemas.openxmlformats.org/officeDocument/2006/relationships/image" Target="../media/image202.emf"/><Relationship Id="rId2" Type="http://schemas.openxmlformats.org/officeDocument/2006/relationships/image" Target="../media/image183.emf"/><Relationship Id="rId16" Type="http://schemas.openxmlformats.org/officeDocument/2006/relationships/image" Target="../media/image33.wmf"/><Relationship Id="rId20" Type="http://schemas.openxmlformats.org/officeDocument/2006/relationships/image" Target="../media/image196.emf"/><Relationship Id="rId29" Type="http://schemas.openxmlformats.org/officeDocument/2006/relationships/image" Target="../media/image46.wmf"/><Relationship Id="rId1" Type="http://schemas.openxmlformats.org/officeDocument/2006/relationships/image" Target="../media/image182.emf"/><Relationship Id="rId6" Type="http://schemas.openxmlformats.org/officeDocument/2006/relationships/image" Target="../media/image187.emf"/><Relationship Id="rId11" Type="http://schemas.openxmlformats.org/officeDocument/2006/relationships/image" Target="../media/image32.wmf"/><Relationship Id="rId24" Type="http://schemas.openxmlformats.org/officeDocument/2006/relationships/image" Target="../media/image36.wmf"/><Relationship Id="rId32" Type="http://schemas.openxmlformats.org/officeDocument/2006/relationships/image" Target="../media/image40.wmf"/><Relationship Id="rId5" Type="http://schemas.openxmlformats.org/officeDocument/2006/relationships/image" Target="../media/image186.emf"/><Relationship Id="rId15" Type="http://schemas.openxmlformats.org/officeDocument/2006/relationships/image" Target="../media/image194.emf"/><Relationship Id="rId23" Type="http://schemas.openxmlformats.org/officeDocument/2006/relationships/image" Target="../media/image198.emf"/><Relationship Id="rId28" Type="http://schemas.openxmlformats.org/officeDocument/2006/relationships/image" Target="../media/image45.wmf"/><Relationship Id="rId36" Type="http://schemas.openxmlformats.org/officeDocument/2006/relationships/image" Target="../media/image42.wmf"/><Relationship Id="rId10" Type="http://schemas.openxmlformats.org/officeDocument/2006/relationships/image" Target="../media/image191.emf"/><Relationship Id="rId19" Type="http://schemas.openxmlformats.org/officeDocument/2006/relationships/image" Target="../media/image34.wmf"/><Relationship Id="rId31" Type="http://schemas.openxmlformats.org/officeDocument/2006/relationships/image" Target="../media/image201.emf"/><Relationship Id="rId4" Type="http://schemas.openxmlformats.org/officeDocument/2006/relationships/image" Target="../media/image185.emf"/><Relationship Id="rId9" Type="http://schemas.openxmlformats.org/officeDocument/2006/relationships/image" Target="../media/image190.emf"/><Relationship Id="rId14" Type="http://schemas.openxmlformats.org/officeDocument/2006/relationships/image" Target="../media/image193.emf"/><Relationship Id="rId22" Type="http://schemas.openxmlformats.org/officeDocument/2006/relationships/image" Target="../media/image197.emf"/><Relationship Id="rId27" Type="http://schemas.openxmlformats.org/officeDocument/2006/relationships/image" Target="../media/image200.emf"/><Relationship Id="rId30" Type="http://schemas.openxmlformats.org/officeDocument/2006/relationships/image" Target="../media/image47.wmf"/><Relationship Id="rId35" Type="http://schemas.openxmlformats.org/officeDocument/2006/relationships/image" Target="../media/image203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image" Target="../media/image32.wmf"/><Relationship Id="rId18" Type="http://schemas.openxmlformats.org/officeDocument/2006/relationships/image" Target="../media/image217.emf"/><Relationship Id="rId26" Type="http://schemas.openxmlformats.org/officeDocument/2006/relationships/image" Target="../media/image38.wmf"/><Relationship Id="rId3" Type="http://schemas.openxmlformats.org/officeDocument/2006/relationships/image" Target="../media/image206.emf"/><Relationship Id="rId21" Type="http://schemas.openxmlformats.org/officeDocument/2006/relationships/image" Target="../media/image35.wmf"/><Relationship Id="rId7" Type="http://schemas.openxmlformats.org/officeDocument/2006/relationships/image" Target="../media/image210.emf"/><Relationship Id="rId12" Type="http://schemas.openxmlformats.org/officeDocument/2006/relationships/image" Target="../media/image215.emf"/><Relationship Id="rId17" Type="http://schemas.openxmlformats.org/officeDocument/2006/relationships/image" Target="../media/image216.emf"/><Relationship Id="rId25" Type="http://schemas.openxmlformats.org/officeDocument/2006/relationships/image" Target="../media/image221.emf"/><Relationship Id="rId33" Type="http://schemas.openxmlformats.org/officeDocument/2006/relationships/image" Target="../media/image225.emf"/><Relationship Id="rId2" Type="http://schemas.openxmlformats.org/officeDocument/2006/relationships/image" Target="../media/image205.emf"/><Relationship Id="rId16" Type="http://schemas.openxmlformats.org/officeDocument/2006/relationships/image" Target="../media/image40.wmf"/><Relationship Id="rId20" Type="http://schemas.openxmlformats.org/officeDocument/2006/relationships/image" Target="../media/image219.emf"/><Relationship Id="rId29" Type="http://schemas.openxmlformats.org/officeDocument/2006/relationships/image" Target="../media/image42.wmf"/><Relationship Id="rId1" Type="http://schemas.openxmlformats.org/officeDocument/2006/relationships/image" Target="../media/image204.emf"/><Relationship Id="rId6" Type="http://schemas.openxmlformats.org/officeDocument/2006/relationships/image" Target="../media/image209.emf"/><Relationship Id="rId11" Type="http://schemas.openxmlformats.org/officeDocument/2006/relationships/image" Target="../media/image214.emf"/><Relationship Id="rId24" Type="http://schemas.openxmlformats.org/officeDocument/2006/relationships/image" Target="../media/image41.wmf"/><Relationship Id="rId32" Type="http://schemas.openxmlformats.org/officeDocument/2006/relationships/image" Target="../media/image224.emf"/><Relationship Id="rId5" Type="http://schemas.openxmlformats.org/officeDocument/2006/relationships/image" Target="../media/image208.emf"/><Relationship Id="rId15" Type="http://schemas.openxmlformats.org/officeDocument/2006/relationships/image" Target="../media/image37.wmf"/><Relationship Id="rId23" Type="http://schemas.openxmlformats.org/officeDocument/2006/relationships/image" Target="../media/image33.wmf"/><Relationship Id="rId28" Type="http://schemas.openxmlformats.org/officeDocument/2006/relationships/image" Target="../media/image34.wmf"/><Relationship Id="rId10" Type="http://schemas.openxmlformats.org/officeDocument/2006/relationships/image" Target="../media/image213.emf"/><Relationship Id="rId19" Type="http://schemas.openxmlformats.org/officeDocument/2006/relationships/image" Target="../media/image218.emf"/><Relationship Id="rId31" Type="http://schemas.openxmlformats.org/officeDocument/2006/relationships/image" Target="../media/image39.wmf"/><Relationship Id="rId4" Type="http://schemas.openxmlformats.org/officeDocument/2006/relationships/image" Target="../media/image207.emf"/><Relationship Id="rId9" Type="http://schemas.openxmlformats.org/officeDocument/2006/relationships/image" Target="../media/image212.emf"/><Relationship Id="rId14" Type="http://schemas.openxmlformats.org/officeDocument/2006/relationships/image" Target="../media/image36.wmf"/><Relationship Id="rId22" Type="http://schemas.openxmlformats.org/officeDocument/2006/relationships/image" Target="../media/image220.emf"/><Relationship Id="rId27" Type="http://schemas.openxmlformats.org/officeDocument/2006/relationships/image" Target="../media/image222.emf"/><Relationship Id="rId30" Type="http://schemas.openxmlformats.org/officeDocument/2006/relationships/image" Target="../media/image2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6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6" Type="http://schemas.openxmlformats.org/officeDocument/2006/relationships/image" Target="../media/image232.emf"/><Relationship Id="rId5" Type="http://schemas.openxmlformats.org/officeDocument/2006/relationships/image" Target="../media/image231.emf"/><Relationship Id="rId4" Type="http://schemas.openxmlformats.org/officeDocument/2006/relationships/image" Target="../media/image23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wmf"/><Relationship Id="rId2" Type="http://schemas.openxmlformats.org/officeDocument/2006/relationships/image" Target="../media/image234.wmf"/><Relationship Id="rId1" Type="http://schemas.openxmlformats.org/officeDocument/2006/relationships/image" Target="../media/image233.wmf"/><Relationship Id="rId5" Type="http://schemas.openxmlformats.org/officeDocument/2006/relationships/image" Target="../media/image237.emf"/><Relationship Id="rId4" Type="http://schemas.openxmlformats.org/officeDocument/2006/relationships/image" Target="../media/image23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Relationship Id="rId4" Type="http://schemas.openxmlformats.org/officeDocument/2006/relationships/image" Target="../media/image24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13" Type="http://schemas.openxmlformats.org/officeDocument/2006/relationships/image" Target="../media/image254.wmf"/><Relationship Id="rId3" Type="http://schemas.openxmlformats.org/officeDocument/2006/relationships/image" Target="../media/image244.wmf"/><Relationship Id="rId7" Type="http://schemas.openxmlformats.org/officeDocument/2006/relationships/image" Target="../media/image248.emf"/><Relationship Id="rId12" Type="http://schemas.openxmlformats.org/officeDocument/2006/relationships/image" Target="../media/image253.emf"/><Relationship Id="rId2" Type="http://schemas.openxmlformats.org/officeDocument/2006/relationships/image" Target="../media/image243.wmf"/><Relationship Id="rId1" Type="http://schemas.openxmlformats.org/officeDocument/2006/relationships/image" Target="../media/image242.emf"/><Relationship Id="rId6" Type="http://schemas.openxmlformats.org/officeDocument/2006/relationships/image" Target="../media/image247.wmf"/><Relationship Id="rId11" Type="http://schemas.openxmlformats.org/officeDocument/2006/relationships/image" Target="../media/image252.emf"/><Relationship Id="rId5" Type="http://schemas.openxmlformats.org/officeDocument/2006/relationships/image" Target="../media/image246.wmf"/><Relationship Id="rId10" Type="http://schemas.openxmlformats.org/officeDocument/2006/relationships/image" Target="../media/image251.emf"/><Relationship Id="rId4" Type="http://schemas.openxmlformats.org/officeDocument/2006/relationships/image" Target="../media/image245.emf"/><Relationship Id="rId9" Type="http://schemas.openxmlformats.org/officeDocument/2006/relationships/image" Target="../media/image250.emf"/><Relationship Id="rId14" Type="http://schemas.openxmlformats.org/officeDocument/2006/relationships/image" Target="../media/image255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wmf"/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emf"/><Relationship Id="rId7" Type="http://schemas.openxmlformats.org/officeDocument/2006/relationships/image" Target="../media/image271.w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268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wmf"/><Relationship Id="rId13" Type="http://schemas.openxmlformats.org/officeDocument/2006/relationships/image" Target="../media/image285.emf"/><Relationship Id="rId3" Type="http://schemas.openxmlformats.org/officeDocument/2006/relationships/image" Target="../media/image275.wmf"/><Relationship Id="rId7" Type="http://schemas.openxmlformats.org/officeDocument/2006/relationships/image" Target="../media/image279.wmf"/><Relationship Id="rId12" Type="http://schemas.openxmlformats.org/officeDocument/2006/relationships/image" Target="../media/image284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Relationship Id="rId6" Type="http://schemas.openxmlformats.org/officeDocument/2006/relationships/image" Target="../media/image278.wmf"/><Relationship Id="rId11" Type="http://schemas.openxmlformats.org/officeDocument/2006/relationships/image" Target="../media/image283.emf"/><Relationship Id="rId5" Type="http://schemas.openxmlformats.org/officeDocument/2006/relationships/image" Target="../media/image277.wmf"/><Relationship Id="rId10" Type="http://schemas.openxmlformats.org/officeDocument/2006/relationships/image" Target="../media/image282.wmf"/><Relationship Id="rId4" Type="http://schemas.openxmlformats.org/officeDocument/2006/relationships/image" Target="../media/image276.wmf"/><Relationship Id="rId9" Type="http://schemas.openxmlformats.org/officeDocument/2006/relationships/image" Target="../media/image28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e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32.wmf"/><Relationship Id="rId18" Type="http://schemas.openxmlformats.org/officeDocument/2006/relationships/image" Target="../media/image37.wmf"/><Relationship Id="rId26" Type="http://schemas.openxmlformats.org/officeDocument/2006/relationships/image" Target="../media/image45.wmf"/><Relationship Id="rId3" Type="http://schemas.openxmlformats.org/officeDocument/2006/relationships/image" Target="../media/image22.emf"/><Relationship Id="rId21" Type="http://schemas.openxmlformats.org/officeDocument/2006/relationships/image" Target="../media/image40.w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17" Type="http://schemas.openxmlformats.org/officeDocument/2006/relationships/image" Target="../media/image36.wmf"/><Relationship Id="rId25" Type="http://schemas.openxmlformats.org/officeDocument/2006/relationships/image" Target="../media/image44.emf"/><Relationship Id="rId2" Type="http://schemas.openxmlformats.org/officeDocument/2006/relationships/image" Target="../media/image21.emf"/><Relationship Id="rId16" Type="http://schemas.openxmlformats.org/officeDocument/2006/relationships/image" Target="../media/image35.wmf"/><Relationship Id="rId20" Type="http://schemas.openxmlformats.org/officeDocument/2006/relationships/image" Target="../media/image39.wmf"/><Relationship Id="rId1" Type="http://schemas.openxmlformats.org/officeDocument/2006/relationships/image" Target="../media/image20.emf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24" Type="http://schemas.openxmlformats.org/officeDocument/2006/relationships/image" Target="../media/image43.emf"/><Relationship Id="rId5" Type="http://schemas.openxmlformats.org/officeDocument/2006/relationships/image" Target="../media/image24.emf"/><Relationship Id="rId15" Type="http://schemas.openxmlformats.org/officeDocument/2006/relationships/image" Target="../media/image34.wmf"/><Relationship Id="rId23" Type="http://schemas.openxmlformats.org/officeDocument/2006/relationships/image" Target="../media/image42.wmf"/><Relationship Id="rId28" Type="http://schemas.openxmlformats.org/officeDocument/2006/relationships/image" Target="../media/image47.wmf"/><Relationship Id="rId10" Type="http://schemas.openxmlformats.org/officeDocument/2006/relationships/image" Target="../media/image29.emf"/><Relationship Id="rId19" Type="http://schemas.openxmlformats.org/officeDocument/2006/relationships/image" Target="../media/image38.wmf"/><Relationship Id="rId4" Type="http://schemas.openxmlformats.org/officeDocument/2006/relationships/image" Target="../media/image23.emf"/><Relationship Id="rId9" Type="http://schemas.openxmlformats.org/officeDocument/2006/relationships/image" Target="../media/image28.emf"/><Relationship Id="rId14" Type="http://schemas.openxmlformats.org/officeDocument/2006/relationships/image" Target="../media/image33.wmf"/><Relationship Id="rId22" Type="http://schemas.openxmlformats.org/officeDocument/2006/relationships/image" Target="../media/image41.wmf"/><Relationship Id="rId27" Type="http://schemas.openxmlformats.org/officeDocument/2006/relationships/image" Target="../media/image4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33.wmf"/><Relationship Id="rId18" Type="http://schemas.openxmlformats.org/officeDocument/2006/relationships/image" Target="../media/image39.wmf"/><Relationship Id="rId26" Type="http://schemas.openxmlformats.org/officeDocument/2006/relationships/image" Target="../media/image62.emf"/><Relationship Id="rId3" Type="http://schemas.openxmlformats.org/officeDocument/2006/relationships/image" Target="../media/image50.emf"/><Relationship Id="rId21" Type="http://schemas.openxmlformats.org/officeDocument/2006/relationships/image" Target="../media/image32.wmf"/><Relationship Id="rId7" Type="http://schemas.openxmlformats.org/officeDocument/2006/relationships/image" Target="../media/image54.emf"/><Relationship Id="rId12" Type="http://schemas.openxmlformats.org/officeDocument/2006/relationships/image" Target="../media/image59.emf"/><Relationship Id="rId17" Type="http://schemas.openxmlformats.org/officeDocument/2006/relationships/image" Target="../media/image38.wmf"/><Relationship Id="rId25" Type="http://schemas.openxmlformats.org/officeDocument/2006/relationships/image" Target="../media/image61.emf"/><Relationship Id="rId2" Type="http://schemas.openxmlformats.org/officeDocument/2006/relationships/image" Target="../media/image49.emf"/><Relationship Id="rId16" Type="http://schemas.openxmlformats.org/officeDocument/2006/relationships/image" Target="../media/image36.wmf"/><Relationship Id="rId20" Type="http://schemas.openxmlformats.org/officeDocument/2006/relationships/image" Target="../media/image42.wmf"/><Relationship Id="rId29" Type="http://schemas.openxmlformats.org/officeDocument/2006/relationships/image" Target="../media/image47.w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11" Type="http://schemas.openxmlformats.org/officeDocument/2006/relationships/image" Target="../media/image58.emf"/><Relationship Id="rId24" Type="http://schemas.openxmlformats.org/officeDocument/2006/relationships/image" Target="../media/image60.emf"/><Relationship Id="rId5" Type="http://schemas.openxmlformats.org/officeDocument/2006/relationships/image" Target="../media/image52.emf"/><Relationship Id="rId15" Type="http://schemas.openxmlformats.org/officeDocument/2006/relationships/image" Target="../media/image35.wmf"/><Relationship Id="rId23" Type="http://schemas.openxmlformats.org/officeDocument/2006/relationships/image" Target="../media/image40.wmf"/><Relationship Id="rId28" Type="http://schemas.openxmlformats.org/officeDocument/2006/relationships/image" Target="../media/image46.wmf"/><Relationship Id="rId10" Type="http://schemas.openxmlformats.org/officeDocument/2006/relationships/image" Target="../media/image57.emf"/><Relationship Id="rId19" Type="http://schemas.openxmlformats.org/officeDocument/2006/relationships/image" Target="../media/image41.wmf"/><Relationship Id="rId31" Type="http://schemas.openxmlformats.org/officeDocument/2006/relationships/image" Target="../media/image64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Relationship Id="rId14" Type="http://schemas.openxmlformats.org/officeDocument/2006/relationships/image" Target="../media/image34.wmf"/><Relationship Id="rId22" Type="http://schemas.openxmlformats.org/officeDocument/2006/relationships/image" Target="../media/image37.wmf"/><Relationship Id="rId27" Type="http://schemas.openxmlformats.org/officeDocument/2006/relationships/image" Target="../media/image45.wmf"/><Relationship Id="rId30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13" Type="http://schemas.openxmlformats.org/officeDocument/2006/relationships/image" Target="../media/image33.wmf"/><Relationship Id="rId18" Type="http://schemas.openxmlformats.org/officeDocument/2006/relationships/image" Target="../media/image40.wmf"/><Relationship Id="rId26" Type="http://schemas.openxmlformats.org/officeDocument/2006/relationships/image" Target="../media/image47.wmf"/><Relationship Id="rId3" Type="http://schemas.openxmlformats.org/officeDocument/2006/relationships/image" Target="../media/image67.emf"/><Relationship Id="rId21" Type="http://schemas.openxmlformats.org/officeDocument/2006/relationships/image" Target="../media/image77.emf"/><Relationship Id="rId7" Type="http://schemas.openxmlformats.org/officeDocument/2006/relationships/image" Target="../media/image71.emf"/><Relationship Id="rId12" Type="http://schemas.openxmlformats.org/officeDocument/2006/relationships/image" Target="../media/image76.emf"/><Relationship Id="rId17" Type="http://schemas.openxmlformats.org/officeDocument/2006/relationships/image" Target="../media/image39.wmf"/><Relationship Id="rId25" Type="http://schemas.openxmlformats.org/officeDocument/2006/relationships/image" Target="../media/image46.wmf"/><Relationship Id="rId2" Type="http://schemas.openxmlformats.org/officeDocument/2006/relationships/image" Target="../media/image66.emf"/><Relationship Id="rId16" Type="http://schemas.openxmlformats.org/officeDocument/2006/relationships/image" Target="../media/image38.wmf"/><Relationship Id="rId20" Type="http://schemas.openxmlformats.org/officeDocument/2006/relationships/image" Target="../media/image42.wmf"/><Relationship Id="rId29" Type="http://schemas.openxmlformats.org/officeDocument/2006/relationships/image" Target="../media/image35.wmf"/><Relationship Id="rId1" Type="http://schemas.openxmlformats.org/officeDocument/2006/relationships/image" Target="../media/image65.emf"/><Relationship Id="rId6" Type="http://schemas.openxmlformats.org/officeDocument/2006/relationships/image" Target="../media/image70.emf"/><Relationship Id="rId11" Type="http://schemas.openxmlformats.org/officeDocument/2006/relationships/image" Target="../media/image75.emf"/><Relationship Id="rId24" Type="http://schemas.openxmlformats.org/officeDocument/2006/relationships/image" Target="../media/image45.wmf"/><Relationship Id="rId32" Type="http://schemas.openxmlformats.org/officeDocument/2006/relationships/image" Target="../media/image82.emf"/><Relationship Id="rId5" Type="http://schemas.openxmlformats.org/officeDocument/2006/relationships/image" Target="../media/image69.emf"/><Relationship Id="rId15" Type="http://schemas.openxmlformats.org/officeDocument/2006/relationships/image" Target="../media/image36.wmf"/><Relationship Id="rId23" Type="http://schemas.openxmlformats.org/officeDocument/2006/relationships/image" Target="../media/image78.emf"/><Relationship Id="rId28" Type="http://schemas.openxmlformats.org/officeDocument/2006/relationships/image" Target="../media/image80.emf"/><Relationship Id="rId10" Type="http://schemas.openxmlformats.org/officeDocument/2006/relationships/image" Target="../media/image74.emf"/><Relationship Id="rId19" Type="http://schemas.openxmlformats.org/officeDocument/2006/relationships/image" Target="../media/image41.wmf"/><Relationship Id="rId31" Type="http://schemas.openxmlformats.org/officeDocument/2006/relationships/image" Target="../media/image37.wmf"/><Relationship Id="rId4" Type="http://schemas.openxmlformats.org/officeDocument/2006/relationships/image" Target="../media/image68.emf"/><Relationship Id="rId9" Type="http://schemas.openxmlformats.org/officeDocument/2006/relationships/image" Target="../media/image73.emf"/><Relationship Id="rId14" Type="http://schemas.openxmlformats.org/officeDocument/2006/relationships/image" Target="../media/image34.wmf"/><Relationship Id="rId22" Type="http://schemas.openxmlformats.org/officeDocument/2006/relationships/image" Target="../media/image32.wmf"/><Relationship Id="rId27" Type="http://schemas.openxmlformats.org/officeDocument/2006/relationships/image" Target="../media/image79.wmf"/><Relationship Id="rId30" Type="http://schemas.openxmlformats.org/officeDocument/2006/relationships/image" Target="../media/image8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13" Type="http://schemas.openxmlformats.org/officeDocument/2006/relationships/image" Target="../media/image33.wmf"/><Relationship Id="rId18" Type="http://schemas.openxmlformats.org/officeDocument/2006/relationships/image" Target="../media/image42.wmf"/><Relationship Id="rId26" Type="http://schemas.openxmlformats.org/officeDocument/2006/relationships/image" Target="../media/image38.wmf"/><Relationship Id="rId3" Type="http://schemas.openxmlformats.org/officeDocument/2006/relationships/image" Target="../media/image85.emf"/><Relationship Id="rId21" Type="http://schemas.openxmlformats.org/officeDocument/2006/relationships/image" Target="../media/image96.emf"/><Relationship Id="rId7" Type="http://schemas.openxmlformats.org/officeDocument/2006/relationships/image" Target="../media/image89.emf"/><Relationship Id="rId12" Type="http://schemas.openxmlformats.org/officeDocument/2006/relationships/image" Target="../media/image32.wmf"/><Relationship Id="rId17" Type="http://schemas.openxmlformats.org/officeDocument/2006/relationships/image" Target="../media/image41.wmf"/><Relationship Id="rId25" Type="http://schemas.openxmlformats.org/officeDocument/2006/relationships/image" Target="../media/image37.wmf"/><Relationship Id="rId33" Type="http://schemas.openxmlformats.org/officeDocument/2006/relationships/image" Target="../media/image101.emf"/><Relationship Id="rId2" Type="http://schemas.openxmlformats.org/officeDocument/2006/relationships/image" Target="../media/image84.emf"/><Relationship Id="rId16" Type="http://schemas.openxmlformats.org/officeDocument/2006/relationships/image" Target="../media/image40.wmf"/><Relationship Id="rId20" Type="http://schemas.openxmlformats.org/officeDocument/2006/relationships/image" Target="../media/image95.emf"/><Relationship Id="rId29" Type="http://schemas.openxmlformats.org/officeDocument/2006/relationships/image" Target="../media/image45.wmf"/><Relationship Id="rId1" Type="http://schemas.openxmlformats.org/officeDocument/2006/relationships/image" Target="../media/image83.emf"/><Relationship Id="rId6" Type="http://schemas.openxmlformats.org/officeDocument/2006/relationships/image" Target="../media/image88.emf"/><Relationship Id="rId11" Type="http://schemas.openxmlformats.org/officeDocument/2006/relationships/image" Target="../media/image93.emf"/><Relationship Id="rId24" Type="http://schemas.openxmlformats.org/officeDocument/2006/relationships/image" Target="../media/image35.wmf"/><Relationship Id="rId32" Type="http://schemas.openxmlformats.org/officeDocument/2006/relationships/image" Target="../media/image100.wmf"/><Relationship Id="rId5" Type="http://schemas.openxmlformats.org/officeDocument/2006/relationships/image" Target="../media/image87.emf"/><Relationship Id="rId15" Type="http://schemas.openxmlformats.org/officeDocument/2006/relationships/image" Target="../media/image36.wmf"/><Relationship Id="rId23" Type="http://schemas.openxmlformats.org/officeDocument/2006/relationships/image" Target="../media/image98.emf"/><Relationship Id="rId28" Type="http://schemas.openxmlformats.org/officeDocument/2006/relationships/image" Target="../media/image99.emf"/><Relationship Id="rId10" Type="http://schemas.openxmlformats.org/officeDocument/2006/relationships/image" Target="../media/image92.emf"/><Relationship Id="rId19" Type="http://schemas.openxmlformats.org/officeDocument/2006/relationships/image" Target="../media/image94.emf"/><Relationship Id="rId31" Type="http://schemas.openxmlformats.org/officeDocument/2006/relationships/image" Target="../media/image47.wmf"/><Relationship Id="rId4" Type="http://schemas.openxmlformats.org/officeDocument/2006/relationships/image" Target="../media/image86.emf"/><Relationship Id="rId9" Type="http://schemas.openxmlformats.org/officeDocument/2006/relationships/image" Target="../media/image91.emf"/><Relationship Id="rId14" Type="http://schemas.openxmlformats.org/officeDocument/2006/relationships/image" Target="../media/image34.wmf"/><Relationship Id="rId22" Type="http://schemas.openxmlformats.org/officeDocument/2006/relationships/image" Target="../media/image97.emf"/><Relationship Id="rId27" Type="http://schemas.openxmlformats.org/officeDocument/2006/relationships/image" Target="../media/image39.wmf"/><Relationship Id="rId30" Type="http://schemas.openxmlformats.org/officeDocument/2006/relationships/image" Target="../media/image46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image" Target="../media/image32.wmf"/><Relationship Id="rId18" Type="http://schemas.openxmlformats.org/officeDocument/2006/relationships/image" Target="../media/image40.wmf"/><Relationship Id="rId26" Type="http://schemas.openxmlformats.org/officeDocument/2006/relationships/image" Target="../media/image118.emf"/><Relationship Id="rId3" Type="http://schemas.openxmlformats.org/officeDocument/2006/relationships/image" Target="../media/image104.emf"/><Relationship Id="rId21" Type="http://schemas.openxmlformats.org/officeDocument/2006/relationships/image" Target="../media/image114.emf"/><Relationship Id="rId7" Type="http://schemas.openxmlformats.org/officeDocument/2006/relationships/image" Target="../media/image108.emf"/><Relationship Id="rId12" Type="http://schemas.openxmlformats.org/officeDocument/2006/relationships/image" Target="../media/image113.emf"/><Relationship Id="rId17" Type="http://schemas.openxmlformats.org/officeDocument/2006/relationships/image" Target="../media/image39.wmf"/><Relationship Id="rId25" Type="http://schemas.openxmlformats.org/officeDocument/2006/relationships/image" Target="../media/image35.wmf"/><Relationship Id="rId33" Type="http://schemas.openxmlformats.org/officeDocument/2006/relationships/image" Target="../media/image33.wmf"/><Relationship Id="rId2" Type="http://schemas.openxmlformats.org/officeDocument/2006/relationships/image" Target="../media/image103.emf"/><Relationship Id="rId16" Type="http://schemas.openxmlformats.org/officeDocument/2006/relationships/image" Target="../media/image37.wmf"/><Relationship Id="rId20" Type="http://schemas.openxmlformats.org/officeDocument/2006/relationships/image" Target="../media/image42.wmf"/><Relationship Id="rId29" Type="http://schemas.openxmlformats.org/officeDocument/2006/relationships/image" Target="../media/image46.wmf"/><Relationship Id="rId1" Type="http://schemas.openxmlformats.org/officeDocument/2006/relationships/image" Target="../media/image102.emf"/><Relationship Id="rId6" Type="http://schemas.openxmlformats.org/officeDocument/2006/relationships/image" Target="../media/image107.emf"/><Relationship Id="rId11" Type="http://schemas.openxmlformats.org/officeDocument/2006/relationships/image" Target="../media/image112.emf"/><Relationship Id="rId24" Type="http://schemas.openxmlformats.org/officeDocument/2006/relationships/image" Target="../media/image117.emf"/><Relationship Id="rId32" Type="http://schemas.openxmlformats.org/officeDocument/2006/relationships/image" Target="../media/image120.emf"/><Relationship Id="rId5" Type="http://schemas.openxmlformats.org/officeDocument/2006/relationships/image" Target="../media/image106.emf"/><Relationship Id="rId15" Type="http://schemas.openxmlformats.org/officeDocument/2006/relationships/image" Target="../media/image36.wmf"/><Relationship Id="rId23" Type="http://schemas.openxmlformats.org/officeDocument/2006/relationships/image" Target="../media/image116.emf"/><Relationship Id="rId28" Type="http://schemas.openxmlformats.org/officeDocument/2006/relationships/image" Target="../media/image45.wmf"/><Relationship Id="rId10" Type="http://schemas.openxmlformats.org/officeDocument/2006/relationships/image" Target="../media/image111.emf"/><Relationship Id="rId19" Type="http://schemas.openxmlformats.org/officeDocument/2006/relationships/image" Target="../media/image41.wmf"/><Relationship Id="rId31" Type="http://schemas.openxmlformats.org/officeDocument/2006/relationships/image" Target="../media/image119.wmf"/><Relationship Id="rId4" Type="http://schemas.openxmlformats.org/officeDocument/2006/relationships/image" Target="../media/image105.emf"/><Relationship Id="rId9" Type="http://schemas.openxmlformats.org/officeDocument/2006/relationships/image" Target="../media/image110.emf"/><Relationship Id="rId14" Type="http://schemas.openxmlformats.org/officeDocument/2006/relationships/image" Target="../media/image34.wmf"/><Relationship Id="rId22" Type="http://schemas.openxmlformats.org/officeDocument/2006/relationships/image" Target="../media/image115.emf"/><Relationship Id="rId27" Type="http://schemas.openxmlformats.org/officeDocument/2006/relationships/image" Target="../media/image38.wmf"/><Relationship Id="rId30" Type="http://schemas.openxmlformats.org/officeDocument/2006/relationships/image" Target="../media/image47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13" Type="http://schemas.openxmlformats.org/officeDocument/2006/relationships/image" Target="../media/image32.wmf"/><Relationship Id="rId18" Type="http://schemas.openxmlformats.org/officeDocument/2006/relationships/image" Target="../media/image41.wmf"/><Relationship Id="rId26" Type="http://schemas.openxmlformats.org/officeDocument/2006/relationships/image" Target="../media/image39.wmf"/><Relationship Id="rId3" Type="http://schemas.openxmlformats.org/officeDocument/2006/relationships/image" Target="../media/image123.emf"/><Relationship Id="rId21" Type="http://schemas.openxmlformats.org/officeDocument/2006/relationships/image" Target="../media/image134.emf"/><Relationship Id="rId34" Type="http://schemas.openxmlformats.org/officeDocument/2006/relationships/image" Target="../media/image34.wmf"/><Relationship Id="rId7" Type="http://schemas.openxmlformats.org/officeDocument/2006/relationships/image" Target="../media/image127.emf"/><Relationship Id="rId12" Type="http://schemas.openxmlformats.org/officeDocument/2006/relationships/image" Target="../media/image132.emf"/><Relationship Id="rId17" Type="http://schemas.openxmlformats.org/officeDocument/2006/relationships/image" Target="../media/image40.wmf"/><Relationship Id="rId25" Type="http://schemas.openxmlformats.org/officeDocument/2006/relationships/image" Target="../media/image137.emf"/><Relationship Id="rId33" Type="http://schemas.openxmlformats.org/officeDocument/2006/relationships/image" Target="../media/image140.emf"/><Relationship Id="rId2" Type="http://schemas.openxmlformats.org/officeDocument/2006/relationships/image" Target="../media/image122.emf"/><Relationship Id="rId16" Type="http://schemas.openxmlformats.org/officeDocument/2006/relationships/image" Target="../media/image37.wmf"/><Relationship Id="rId20" Type="http://schemas.openxmlformats.org/officeDocument/2006/relationships/image" Target="../media/image133.emf"/><Relationship Id="rId29" Type="http://schemas.openxmlformats.org/officeDocument/2006/relationships/image" Target="../media/image45.wmf"/><Relationship Id="rId1" Type="http://schemas.openxmlformats.org/officeDocument/2006/relationships/image" Target="../media/image121.emf"/><Relationship Id="rId6" Type="http://schemas.openxmlformats.org/officeDocument/2006/relationships/image" Target="../media/image126.emf"/><Relationship Id="rId11" Type="http://schemas.openxmlformats.org/officeDocument/2006/relationships/image" Target="../media/image131.emf"/><Relationship Id="rId24" Type="http://schemas.openxmlformats.org/officeDocument/2006/relationships/image" Target="../media/image38.wmf"/><Relationship Id="rId32" Type="http://schemas.openxmlformats.org/officeDocument/2006/relationships/image" Target="../media/image139.wmf"/><Relationship Id="rId5" Type="http://schemas.openxmlformats.org/officeDocument/2006/relationships/image" Target="../media/image125.emf"/><Relationship Id="rId15" Type="http://schemas.openxmlformats.org/officeDocument/2006/relationships/image" Target="../media/image36.wmf"/><Relationship Id="rId23" Type="http://schemas.openxmlformats.org/officeDocument/2006/relationships/image" Target="../media/image136.emf"/><Relationship Id="rId28" Type="http://schemas.openxmlformats.org/officeDocument/2006/relationships/image" Target="../media/image35.wmf"/><Relationship Id="rId10" Type="http://schemas.openxmlformats.org/officeDocument/2006/relationships/image" Target="../media/image130.emf"/><Relationship Id="rId19" Type="http://schemas.openxmlformats.org/officeDocument/2006/relationships/image" Target="../media/image42.wmf"/><Relationship Id="rId31" Type="http://schemas.openxmlformats.org/officeDocument/2006/relationships/image" Target="../media/image47.wmf"/><Relationship Id="rId4" Type="http://schemas.openxmlformats.org/officeDocument/2006/relationships/image" Target="../media/image124.emf"/><Relationship Id="rId9" Type="http://schemas.openxmlformats.org/officeDocument/2006/relationships/image" Target="../media/image129.emf"/><Relationship Id="rId14" Type="http://schemas.openxmlformats.org/officeDocument/2006/relationships/image" Target="../media/image33.wmf"/><Relationship Id="rId22" Type="http://schemas.openxmlformats.org/officeDocument/2006/relationships/image" Target="../media/image135.emf"/><Relationship Id="rId27" Type="http://schemas.openxmlformats.org/officeDocument/2006/relationships/image" Target="../media/image138.emf"/><Relationship Id="rId30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2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54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83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479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800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052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62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8329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64541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8227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Freeform 2"/>
          <p:cNvSpPr>
            <a:spLocks/>
          </p:cNvSpPr>
          <p:nvPr/>
        </p:nvSpPr>
        <p:spPr bwMode="auto">
          <a:xfrm>
            <a:off x="266701" y="0"/>
            <a:ext cx="1028700" cy="90805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1" y="0"/>
            <a:ext cx="4445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2" name="Line 4"/>
          <p:cNvSpPr>
            <a:spLocks noChangeShapeType="1"/>
          </p:cNvSpPr>
          <p:nvPr/>
        </p:nvSpPr>
        <p:spPr bwMode="auto">
          <a:xfrm>
            <a:off x="1295401" y="620713"/>
            <a:ext cx="6049433" cy="0"/>
          </a:xfrm>
          <a:prstGeom prst="line">
            <a:avLst/>
          </a:prstGeom>
          <a:noFill/>
          <a:ln w="57150">
            <a:pattFill prst="dkHorz">
              <a:fgClr>
                <a:srgbClr val="028A8A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3" name="Rectangle 5"/>
          <p:cNvSpPr>
            <a:spLocks noChangeArrowheads="1"/>
          </p:cNvSpPr>
          <p:nvPr/>
        </p:nvSpPr>
        <p:spPr bwMode="auto">
          <a:xfrm>
            <a:off x="11859685" y="5230813"/>
            <a:ext cx="95249" cy="1511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8948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10225617" y="6526214"/>
            <a:ext cx="1919816" cy="714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flipV="1">
            <a:off x="431800" y="26989"/>
            <a:ext cx="863600" cy="593725"/>
            <a:chOff x="204" y="0"/>
            <a:chExt cx="408" cy="374"/>
          </a:xfrm>
        </p:grpSpPr>
        <p:sp>
          <p:nvSpPr>
            <p:cNvPr id="519176" name="Rectangle 8"/>
            <p:cNvSpPr>
              <a:spLocks noChangeArrowheads="1"/>
            </p:cNvSpPr>
            <p:nvPr userDrawn="1"/>
          </p:nvSpPr>
          <p:spPr bwMode="auto">
            <a:xfrm>
              <a:off x="204" y="0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7" name="Rectangle 9"/>
            <p:cNvSpPr>
              <a:spLocks noChangeArrowheads="1"/>
            </p:cNvSpPr>
            <p:nvPr userDrawn="1"/>
          </p:nvSpPr>
          <p:spPr bwMode="auto">
            <a:xfrm>
              <a:off x="340" y="119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8" name="Rectangle 10"/>
            <p:cNvSpPr>
              <a:spLocks noChangeArrowheads="1"/>
            </p:cNvSpPr>
            <p:nvPr userDrawn="1"/>
          </p:nvSpPr>
          <p:spPr bwMode="auto">
            <a:xfrm>
              <a:off x="476" y="210"/>
              <a:ext cx="136" cy="164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9" name="Rectangle 11"/>
            <p:cNvSpPr>
              <a:spLocks noChangeArrowheads="1"/>
            </p:cNvSpPr>
            <p:nvPr userDrawn="1"/>
          </p:nvSpPr>
          <p:spPr bwMode="auto">
            <a:xfrm>
              <a:off x="340" y="0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80" name="Rectangle 12"/>
            <p:cNvSpPr>
              <a:spLocks noChangeArrowheads="1"/>
            </p:cNvSpPr>
            <p:nvPr userDrawn="1"/>
          </p:nvSpPr>
          <p:spPr bwMode="auto">
            <a:xfrm>
              <a:off x="476" y="119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81" name="Rectangle 13"/>
            <p:cNvSpPr>
              <a:spLocks noChangeArrowheads="1"/>
            </p:cNvSpPr>
            <p:nvPr userDrawn="1"/>
          </p:nvSpPr>
          <p:spPr bwMode="auto">
            <a:xfrm>
              <a:off x="476" y="0"/>
              <a:ext cx="136" cy="119"/>
            </a:xfrm>
            <a:prstGeom prst="rect">
              <a:avLst/>
            </a:prstGeom>
            <a:solidFill>
              <a:srgbClr val="E0F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11761114" y="4941889"/>
            <a:ext cx="430887" cy="14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smtClean="0">
                <a:solidFill>
                  <a:srgbClr val="0000CC"/>
                </a:solidFill>
                <a:ea typeface="华文行楷" pitchFamily="2" charset="-122"/>
              </a:rPr>
              <a:t>广东工业大学</a:t>
            </a:r>
          </a:p>
        </p:txBody>
      </p:sp>
      <p:pic>
        <p:nvPicPr>
          <p:cNvPr id="3081" name="Picture 15" descr="图片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6381751"/>
            <a:ext cx="673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6" descr="图片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81750"/>
            <a:ext cx="6688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7" descr="图片1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81751"/>
            <a:ext cx="670984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894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5.emf"/><Relationship Id="rId18" Type="http://schemas.openxmlformats.org/officeDocument/2006/relationships/oleObject" Target="../embeddings/oleObject184.bin"/><Relationship Id="rId26" Type="http://schemas.openxmlformats.org/officeDocument/2006/relationships/oleObject" Target="../embeddings/oleObject188.bin"/><Relationship Id="rId39" Type="http://schemas.openxmlformats.org/officeDocument/2006/relationships/image" Target="../media/image41.wmf"/><Relationship Id="rId21" Type="http://schemas.openxmlformats.org/officeDocument/2006/relationships/image" Target="../media/image129.emf"/><Relationship Id="rId34" Type="http://schemas.openxmlformats.org/officeDocument/2006/relationships/oleObject" Target="../embeddings/oleObject192.bin"/><Relationship Id="rId42" Type="http://schemas.openxmlformats.org/officeDocument/2006/relationships/oleObject" Target="../embeddings/oleObject196.bin"/><Relationship Id="rId47" Type="http://schemas.openxmlformats.org/officeDocument/2006/relationships/image" Target="../media/image135.emf"/><Relationship Id="rId50" Type="http://schemas.openxmlformats.org/officeDocument/2006/relationships/oleObject" Target="../embeddings/oleObject200.bin"/><Relationship Id="rId55" Type="http://schemas.openxmlformats.org/officeDocument/2006/relationships/image" Target="../media/image39.wmf"/><Relationship Id="rId63" Type="http://schemas.openxmlformats.org/officeDocument/2006/relationships/image" Target="../media/image46.wmf"/><Relationship Id="rId68" Type="http://schemas.openxmlformats.org/officeDocument/2006/relationships/oleObject" Target="../embeddings/oleObject209.bin"/><Relationship Id="rId7" Type="http://schemas.openxmlformats.org/officeDocument/2006/relationships/image" Target="../media/image122.emf"/><Relationship Id="rId71" Type="http://schemas.openxmlformats.org/officeDocument/2006/relationships/image" Target="../media/image34.wmf"/><Relationship Id="rId2" Type="http://schemas.openxmlformats.org/officeDocument/2006/relationships/vmlDrawing" Target="../drawings/vmlDrawing9.vml"/><Relationship Id="rId16" Type="http://schemas.openxmlformats.org/officeDocument/2006/relationships/oleObject" Target="../embeddings/oleObject183.bin"/><Relationship Id="rId29" Type="http://schemas.openxmlformats.org/officeDocument/2006/relationships/image" Target="../media/image32.wmf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178.bin"/><Relationship Id="rId11" Type="http://schemas.openxmlformats.org/officeDocument/2006/relationships/image" Target="../media/image124.emf"/><Relationship Id="rId24" Type="http://schemas.openxmlformats.org/officeDocument/2006/relationships/oleObject" Target="../embeddings/oleObject187.bin"/><Relationship Id="rId32" Type="http://schemas.openxmlformats.org/officeDocument/2006/relationships/oleObject" Target="../embeddings/oleObject191.bin"/><Relationship Id="rId37" Type="http://schemas.openxmlformats.org/officeDocument/2006/relationships/image" Target="../media/image40.wmf"/><Relationship Id="rId40" Type="http://schemas.openxmlformats.org/officeDocument/2006/relationships/oleObject" Target="../embeddings/oleObject195.bin"/><Relationship Id="rId45" Type="http://schemas.openxmlformats.org/officeDocument/2006/relationships/image" Target="../media/image134.emf"/><Relationship Id="rId53" Type="http://schemas.openxmlformats.org/officeDocument/2006/relationships/image" Target="../media/image137.emf"/><Relationship Id="rId58" Type="http://schemas.openxmlformats.org/officeDocument/2006/relationships/oleObject" Target="../embeddings/oleObject204.bin"/><Relationship Id="rId66" Type="http://schemas.openxmlformats.org/officeDocument/2006/relationships/oleObject" Target="../embeddings/oleObject208.bin"/><Relationship Id="rId5" Type="http://schemas.openxmlformats.org/officeDocument/2006/relationships/image" Target="../media/image121.emf"/><Relationship Id="rId15" Type="http://schemas.openxmlformats.org/officeDocument/2006/relationships/image" Target="../media/image126.emf"/><Relationship Id="rId23" Type="http://schemas.openxmlformats.org/officeDocument/2006/relationships/image" Target="../media/image130.emf"/><Relationship Id="rId28" Type="http://schemas.openxmlformats.org/officeDocument/2006/relationships/oleObject" Target="../embeddings/oleObject189.bin"/><Relationship Id="rId36" Type="http://schemas.openxmlformats.org/officeDocument/2006/relationships/oleObject" Target="../embeddings/oleObject193.bin"/><Relationship Id="rId49" Type="http://schemas.openxmlformats.org/officeDocument/2006/relationships/image" Target="../media/image136.emf"/><Relationship Id="rId57" Type="http://schemas.openxmlformats.org/officeDocument/2006/relationships/image" Target="../media/image138.emf"/><Relationship Id="rId61" Type="http://schemas.openxmlformats.org/officeDocument/2006/relationships/image" Target="../media/image45.wmf"/><Relationship Id="rId10" Type="http://schemas.openxmlformats.org/officeDocument/2006/relationships/oleObject" Target="../embeddings/oleObject180.bin"/><Relationship Id="rId19" Type="http://schemas.openxmlformats.org/officeDocument/2006/relationships/image" Target="../media/image128.emf"/><Relationship Id="rId31" Type="http://schemas.openxmlformats.org/officeDocument/2006/relationships/image" Target="../media/image33.wmf"/><Relationship Id="rId44" Type="http://schemas.openxmlformats.org/officeDocument/2006/relationships/oleObject" Target="../embeddings/oleObject197.bin"/><Relationship Id="rId52" Type="http://schemas.openxmlformats.org/officeDocument/2006/relationships/oleObject" Target="../embeddings/oleObject201.bin"/><Relationship Id="rId60" Type="http://schemas.openxmlformats.org/officeDocument/2006/relationships/oleObject" Target="../embeddings/oleObject205.bin"/><Relationship Id="rId65" Type="http://schemas.openxmlformats.org/officeDocument/2006/relationships/image" Target="../media/image47.wmf"/><Relationship Id="rId4" Type="http://schemas.openxmlformats.org/officeDocument/2006/relationships/oleObject" Target="../embeddings/oleObject177.bin"/><Relationship Id="rId9" Type="http://schemas.openxmlformats.org/officeDocument/2006/relationships/image" Target="../media/image123.emf"/><Relationship Id="rId14" Type="http://schemas.openxmlformats.org/officeDocument/2006/relationships/oleObject" Target="../embeddings/oleObject182.bin"/><Relationship Id="rId22" Type="http://schemas.openxmlformats.org/officeDocument/2006/relationships/oleObject" Target="../embeddings/oleObject186.bin"/><Relationship Id="rId27" Type="http://schemas.openxmlformats.org/officeDocument/2006/relationships/image" Target="../media/image132.emf"/><Relationship Id="rId30" Type="http://schemas.openxmlformats.org/officeDocument/2006/relationships/oleObject" Target="../embeddings/oleObject190.bin"/><Relationship Id="rId35" Type="http://schemas.openxmlformats.org/officeDocument/2006/relationships/image" Target="../media/image37.wmf"/><Relationship Id="rId43" Type="http://schemas.openxmlformats.org/officeDocument/2006/relationships/image" Target="../media/image133.emf"/><Relationship Id="rId48" Type="http://schemas.openxmlformats.org/officeDocument/2006/relationships/oleObject" Target="../embeddings/oleObject199.bin"/><Relationship Id="rId56" Type="http://schemas.openxmlformats.org/officeDocument/2006/relationships/oleObject" Target="../embeddings/oleObject203.bin"/><Relationship Id="rId64" Type="http://schemas.openxmlformats.org/officeDocument/2006/relationships/oleObject" Target="../embeddings/oleObject207.bin"/><Relationship Id="rId69" Type="http://schemas.openxmlformats.org/officeDocument/2006/relationships/image" Target="../media/image140.emf"/><Relationship Id="rId8" Type="http://schemas.openxmlformats.org/officeDocument/2006/relationships/oleObject" Target="../embeddings/oleObject179.bin"/><Relationship Id="rId51" Type="http://schemas.openxmlformats.org/officeDocument/2006/relationships/image" Target="../media/image38.wmf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27.emf"/><Relationship Id="rId25" Type="http://schemas.openxmlformats.org/officeDocument/2006/relationships/image" Target="../media/image131.emf"/><Relationship Id="rId33" Type="http://schemas.openxmlformats.org/officeDocument/2006/relationships/image" Target="../media/image36.wmf"/><Relationship Id="rId38" Type="http://schemas.openxmlformats.org/officeDocument/2006/relationships/oleObject" Target="../embeddings/oleObject194.bin"/><Relationship Id="rId46" Type="http://schemas.openxmlformats.org/officeDocument/2006/relationships/oleObject" Target="../embeddings/oleObject198.bin"/><Relationship Id="rId59" Type="http://schemas.openxmlformats.org/officeDocument/2006/relationships/image" Target="../media/image35.wmf"/><Relationship Id="rId67" Type="http://schemas.openxmlformats.org/officeDocument/2006/relationships/image" Target="../media/image139.wmf"/><Relationship Id="rId20" Type="http://schemas.openxmlformats.org/officeDocument/2006/relationships/oleObject" Target="../embeddings/oleObject185.bin"/><Relationship Id="rId41" Type="http://schemas.openxmlformats.org/officeDocument/2006/relationships/image" Target="../media/image42.wmf"/><Relationship Id="rId54" Type="http://schemas.openxmlformats.org/officeDocument/2006/relationships/oleObject" Target="../embeddings/oleObject202.bin"/><Relationship Id="rId62" Type="http://schemas.openxmlformats.org/officeDocument/2006/relationships/oleObject" Target="../embeddings/oleObject206.bin"/><Relationship Id="rId70" Type="http://schemas.openxmlformats.org/officeDocument/2006/relationships/oleObject" Target="../embeddings/oleObject210.bin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5.emf"/><Relationship Id="rId18" Type="http://schemas.openxmlformats.org/officeDocument/2006/relationships/oleObject" Target="../embeddings/oleObject218.bin"/><Relationship Id="rId26" Type="http://schemas.openxmlformats.org/officeDocument/2006/relationships/oleObject" Target="../embeddings/oleObject222.bin"/><Relationship Id="rId39" Type="http://schemas.openxmlformats.org/officeDocument/2006/relationships/image" Target="../media/image152.emf"/><Relationship Id="rId21" Type="http://schemas.openxmlformats.org/officeDocument/2006/relationships/image" Target="../media/image149.emf"/><Relationship Id="rId34" Type="http://schemas.openxmlformats.org/officeDocument/2006/relationships/oleObject" Target="../embeddings/oleObject226.bin"/><Relationship Id="rId42" Type="http://schemas.openxmlformats.org/officeDocument/2006/relationships/oleObject" Target="../embeddings/oleObject230.bin"/><Relationship Id="rId47" Type="http://schemas.openxmlformats.org/officeDocument/2006/relationships/image" Target="../media/image39.wmf"/><Relationship Id="rId50" Type="http://schemas.openxmlformats.org/officeDocument/2006/relationships/oleObject" Target="../embeddings/oleObject234.bin"/><Relationship Id="rId55" Type="http://schemas.openxmlformats.org/officeDocument/2006/relationships/image" Target="../media/image158.emf"/><Relationship Id="rId63" Type="http://schemas.openxmlformats.org/officeDocument/2006/relationships/image" Target="../media/image38.wmf"/><Relationship Id="rId68" Type="http://schemas.openxmlformats.org/officeDocument/2006/relationships/oleObject" Target="../embeddings/oleObject243.bin"/><Relationship Id="rId7" Type="http://schemas.openxmlformats.org/officeDocument/2006/relationships/image" Target="../media/image142.emf"/><Relationship Id="rId71" Type="http://schemas.openxmlformats.org/officeDocument/2006/relationships/image" Target="../media/image47.wmf"/><Relationship Id="rId2" Type="http://schemas.openxmlformats.org/officeDocument/2006/relationships/vmlDrawing" Target="../drawings/vmlDrawing10.vml"/><Relationship Id="rId16" Type="http://schemas.openxmlformats.org/officeDocument/2006/relationships/oleObject" Target="../embeddings/oleObject217.bin"/><Relationship Id="rId29" Type="http://schemas.openxmlformats.org/officeDocument/2006/relationships/image" Target="../media/image34.wmf"/><Relationship Id="rId1" Type="http://schemas.openxmlformats.org/officeDocument/2006/relationships/themeOverride" Target="../theme/themeOverride11.xml"/><Relationship Id="rId6" Type="http://schemas.openxmlformats.org/officeDocument/2006/relationships/oleObject" Target="../embeddings/oleObject212.bin"/><Relationship Id="rId11" Type="http://schemas.openxmlformats.org/officeDocument/2006/relationships/image" Target="../media/image144.emf"/><Relationship Id="rId24" Type="http://schemas.openxmlformats.org/officeDocument/2006/relationships/oleObject" Target="../embeddings/oleObject221.bin"/><Relationship Id="rId32" Type="http://schemas.openxmlformats.org/officeDocument/2006/relationships/oleObject" Target="../embeddings/oleObject225.bin"/><Relationship Id="rId37" Type="http://schemas.openxmlformats.org/officeDocument/2006/relationships/image" Target="../media/image42.wmf"/><Relationship Id="rId40" Type="http://schemas.openxmlformats.org/officeDocument/2006/relationships/oleObject" Target="../embeddings/oleObject229.bin"/><Relationship Id="rId45" Type="http://schemas.openxmlformats.org/officeDocument/2006/relationships/image" Target="../media/image155.emf"/><Relationship Id="rId53" Type="http://schemas.openxmlformats.org/officeDocument/2006/relationships/image" Target="../media/image157.emf"/><Relationship Id="rId58" Type="http://schemas.openxmlformats.org/officeDocument/2006/relationships/oleObject" Target="../embeddings/oleObject238.bin"/><Relationship Id="rId66" Type="http://schemas.openxmlformats.org/officeDocument/2006/relationships/oleObject" Target="../embeddings/oleObject242.bin"/><Relationship Id="rId5" Type="http://schemas.openxmlformats.org/officeDocument/2006/relationships/image" Target="../media/image141.emf"/><Relationship Id="rId15" Type="http://schemas.openxmlformats.org/officeDocument/2006/relationships/image" Target="../media/image146.emf"/><Relationship Id="rId23" Type="http://schemas.openxmlformats.org/officeDocument/2006/relationships/image" Target="../media/image150.emf"/><Relationship Id="rId28" Type="http://schemas.openxmlformats.org/officeDocument/2006/relationships/oleObject" Target="../embeddings/oleObject223.bin"/><Relationship Id="rId36" Type="http://schemas.openxmlformats.org/officeDocument/2006/relationships/oleObject" Target="../embeddings/oleObject227.bin"/><Relationship Id="rId49" Type="http://schemas.openxmlformats.org/officeDocument/2006/relationships/image" Target="../media/image156.emf"/><Relationship Id="rId57" Type="http://schemas.openxmlformats.org/officeDocument/2006/relationships/image" Target="../media/image33.wmf"/><Relationship Id="rId61" Type="http://schemas.openxmlformats.org/officeDocument/2006/relationships/image" Target="../media/image159.emf"/><Relationship Id="rId10" Type="http://schemas.openxmlformats.org/officeDocument/2006/relationships/oleObject" Target="../embeddings/oleObject214.bin"/><Relationship Id="rId19" Type="http://schemas.openxmlformats.org/officeDocument/2006/relationships/image" Target="../media/image148.emf"/><Relationship Id="rId31" Type="http://schemas.openxmlformats.org/officeDocument/2006/relationships/image" Target="../media/image36.wmf"/><Relationship Id="rId44" Type="http://schemas.openxmlformats.org/officeDocument/2006/relationships/oleObject" Target="../embeddings/oleObject231.bin"/><Relationship Id="rId52" Type="http://schemas.openxmlformats.org/officeDocument/2006/relationships/oleObject" Target="../embeddings/oleObject235.bin"/><Relationship Id="rId60" Type="http://schemas.openxmlformats.org/officeDocument/2006/relationships/oleObject" Target="../embeddings/oleObject239.bin"/><Relationship Id="rId65" Type="http://schemas.openxmlformats.org/officeDocument/2006/relationships/image" Target="../media/image160.emf"/><Relationship Id="rId4" Type="http://schemas.openxmlformats.org/officeDocument/2006/relationships/oleObject" Target="../embeddings/oleObject211.bin"/><Relationship Id="rId9" Type="http://schemas.openxmlformats.org/officeDocument/2006/relationships/image" Target="../media/image143.emf"/><Relationship Id="rId14" Type="http://schemas.openxmlformats.org/officeDocument/2006/relationships/oleObject" Target="../embeddings/oleObject216.bin"/><Relationship Id="rId22" Type="http://schemas.openxmlformats.org/officeDocument/2006/relationships/oleObject" Target="../embeddings/oleObject220.bin"/><Relationship Id="rId27" Type="http://schemas.openxmlformats.org/officeDocument/2006/relationships/image" Target="../media/image32.wmf"/><Relationship Id="rId30" Type="http://schemas.openxmlformats.org/officeDocument/2006/relationships/oleObject" Target="../embeddings/oleObject224.bin"/><Relationship Id="rId35" Type="http://schemas.openxmlformats.org/officeDocument/2006/relationships/image" Target="../media/image40.wmf"/><Relationship Id="rId43" Type="http://schemas.openxmlformats.org/officeDocument/2006/relationships/image" Target="../media/image154.emf"/><Relationship Id="rId48" Type="http://schemas.openxmlformats.org/officeDocument/2006/relationships/oleObject" Target="../embeddings/oleObject233.bin"/><Relationship Id="rId56" Type="http://schemas.openxmlformats.org/officeDocument/2006/relationships/oleObject" Target="../embeddings/oleObject237.bin"/><Relationship Id="rId64" Type="http://schemas.openxmlformats.org/officeDocument/2006/relationships/oleObject" Target="../embeddings/oleObject241.bin"/><Relationship Id="rId69" Type="http://schemas.openxmlformats.org/officeDocument/2006/relationships/image" Target="../media/image46.wmf"/><Relationship Id="rId8" Type="http://schemas.openxmlformats.org/officeDocument/2006/relationships/oleObject" Target="../embeddings/oleObject213.bin"/><Relationship Id="rId51" Type="http://schemas.openxmlformats.org/officeDocument/2006/relationships/image" Target="../media/image35.wmf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215.bin"/><Relationship Id="rId17" Type="http://schemas.openxmlformats.org/officeDocument/2006/relationships/image" Target="../media/image147.emf"/><Relationship Id="rId25" Type="http://schemas.openxmlformats.org/officeDocument/2006/relationships/image" Target="../media/image151.emf"/><Relationship Id="rId33" Type="http://schemas.openxmlformats.org/officeDocument/2006/relationships/image" Target="../media/image37.wmf"/><Relationship Id="rId38" Type="http://schemas.openxmlformats.org/officeDocument/2006/relationships/oleObject" Target="../embeddings/oleObject228.bin"/><Relationship Id="rId46" Type="http://schemas.openxmlformats.org/officeDocument/2006/relationships/oleObject" Target="../embeddings/oleObject232.bin"/><Relationship Id="rId59" Type="http://schemas.openxmlformats.org/officeDocument/2006/relationships/image" Target="../media/image41.wmf"/><Relationship Id="rId67" Type="http://schemas.openxmlformats.org/officeDocument/2006/relationships/image" Target="../media/image45.wmf"/><Relationship Id="rId20" Type="http://schemas.openxmlformats.org/officeDocument/2006/relationships/oleObject" Target="../embeddings/oleObject219.bin"/><Relationship Id="rId41" Type="http://schemas.openxmlformats.org/officeDocument/2006/relationships/image" Target="../media/image153.emf"/><Relationship Id="rId54" Type="http://schemas.openxmlformats.org/officeDocument/2006/relationships/oleObject" Target="../embeddings/oleObject236.bin"/><Relationship Id="rId62" Type="http://schemas.openxmlformats.org/officeDocument/2006/relationships/oleObject" Target="../embeddings/oleObject240.bin"/><Relationship Id="rId70" Type="http://schemas.openxmlformats.org/officeDocument/2006/relationships/oleObject" Target="../embeddings/oleObject244.bin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5.emf"/><Relationship Id="rId18" Type="http://schemas.openxmlformats.org/officeDocument/2006/relationships/oleObject" Target="../embeddings/oleObject252.bin"/><Relationship Id="rId26" Type="http://schemas.openxmlformats.org/officeDocument/2006/relationships/oleObject" Target="../embeddings/oleObject256.bin"/><Relationship Id="rId39" Type="http://schemas.openxmlformats.org/officeDocument/2006/relationships/image" Target="../media/image174.emf"/><Relationship Id="rId21" Type="http://schemas.openxmlformats.org/officeDocument/2006/relationships/image" Target="../media/image169.emf"/><Relationship Id="rId34" Type="http://schemas.openxmlformats.org/officeDocument/2006/relationships/oleObject" Target="../embeddings/oleObject260.bin"/><Relationship Id="rId42" Type="http://schemas.openxmlformats.org/officeDocument/2006/relationships/oleObject" Target="../embeddings/oleObject264.bin"/><Relationship Id="rId47" Type="http://schemas.openxmlformats.org/officeDocument/2006/relationships/image" Target="../media/image33.wmf"/><Relationship Id="rId50" Type="http://schemas.openxmlformats.org/officeDocument/2006/relationships/oleObject" Target="../embeddings/oleObject268.bin"/><Relationship Id="rId55" Type="http://schemas.openxmlformats.org/officeDocument/2006/relationships/image" Target="../media/image178.emf"/><Relationship Id="rId63" Type="http://schemas.openxmlformats.org/officeDocument/2006/relationships/image" Target="../media/image39.wmf"/><Relationship Id="rId68" Type="http://schemas.openxmlformats.org/officeDocument/2006/relationships/oleObject" Target="../embeddings/oleObject277.bin"/><Relationship Id="rId7" Type="http://schemas.openxmlformats.org/officeDocument/2006/relationships/image" Target="../media/image162.emf"/><Relationship Id="rId71" Type="http://schemas.openxmlformats.org/officeDocument/2006/relationships/image" Target="../media/image46.wmf"/><Relationship Id="rId2" Type="http://schemas.openxmlformats.org/officeDocument/2006/relationships/vmlDrawing" Target="../drawings/vmlDrawing11.vml"/><Relationship Id="rId16" Type="http://schemas.openxmlformats.org/officeDocument/2006/relationships/oleObject" Target="../embeddings/oleObject251.bin"/><Relationship Id="rId29" Type="http://schemas.openxmlformats.org/officeDocument/2006/relationships/image" Target="../media/image36.wmf"/><Relationship Id="rId11" Type="http://schemas.openxmlformats.org/officeDocument/2006/relationships/image" Target="../media/image164.emf"/><Relationship Id="rId24" Type="http://schemas.openxmlformats.org/officeDocument/2006/relationships/oleObject" Target="../embeddings/oleObject255.bin"/><Relationship Id="rId32" Type="http://schemas.openxmlformats.org/officeDocument/2006/relationships/oleObject" Target="../embeddings/oleObject259.bin"/><Relationship Id="rId37" Type="http://schemas.openxmlformats.org/officeDocument/2006/relationships/image" Target="../media/image173.emf"/><Relationship Id="rId40" Type="http://schemas.openxmlformats.org/officeDocument/2006/relationships/oleObject" Target="../embeddings/oleObject263.bin"/><Relationship Id="rId45" Type="http://schemas.openxmlformats.org/officeDocument/2006/relationships/image" Target="../media/image176.emf"/><Relationship Id="rId53" Type="http://schemas.openxmlformats.org/officeDocument/2006/relationships/image" Target="../media/image38.wmf"/><Relationship Id="rId58" Type="http://schemas.openxmlformats.org/officeDocument/2006/relationships/oleObject" Target="../embeddings/oleObject272.bin"/><Relationship Id="rId66" Type="http://schemas.openxmlformats.org/officeDocument/2006/relationships/oleObject" Target="../embeddings/oleObject276.bin"/><Relationship Id="rId5" Type="http://schemas.openxmlformats.org/officeDocument/2006/relationships/image" Target="../media/image161.emf"/><Relationship Id="rId15" Type="http://schemas.openxmlformats.org/officeDocument/2006/relationships/image" Target="../media/image166.emf"/><Relationship Id="rId23" Type="http://schemas.openxmlformats.org/officeDocument/2006/relationships/image" Target="../media/image170.emf"/><Relationship Id="rId28" Type="http://schemas.openxmlformats.org/officeDocument/2006/relationships/oleObject" Target="../embeddings/oleObject257.bin"/><Relationship Id="rId36" Type="http://schemas.openxmlformats.org/officeDocument/2006/relationships/oleObject" Target="../embeddings/oleObject261.bin"/><Relationship Id="rId49" Type="http://schemas.openxmlformats.org/officeDocument/2006/relationships/image" Target="../media/image41.wmf"/><Relationship Id="rId57" Type="http://schemas.openxmlformats.org/officeDocument/2006/relationships/image" Target="../media/image34.wmf"/><Relationship Id="rId61" Type="http://schemas.openxmlformats.org/officeDocument/2006/relationships/image" Target="../media/image179.emf"/><Relationship Id="rId10" Type="http://schemas.openxmlformats.org/officeDocument/2006/relationships/oleObject" Target="../embeddings/oleObject248.bin"/><Relationship Id="rId19" Type="http://schemas.openxmlformats.org/officeDocument/2006/relationships/image" Target="../media/image168.emf"/><Relationship Id="rId31" Type="http://schemas.openxmlformats.org/officeDocument/2006/relationships/image" Target="../media/image37.wmf"/><Relationship Id="rId44" Type="http://schemas.openxmlformats.org/officeDocument/2006/relationships/oleObject" Target="../embeddings/oleObject265.bin"/><Relationship Id="rId52" Type="http://schemas.openxmlformats.org/officeDocument/2006/relationships/oleObject" Target="../embeddings/oleObject269.bin"/><Relationship Id="rId60" Type="http://schemas.openxmlformats.org/officeDocument/2006/relationships/oleObject" Target="../embeddings/oleObject273.bin"/><Relationship Id="rId65" Type="http://schemas.openxmlformats.org/officeDocument/2006/relationships/image" Target="../media/image180.emf"/><Relationship Id="rId73" Type="http://schemas.openxmlformats.org/officeDocument/2006/relationships/image" Target="../media/image47.wmf"/><Relationship Id="rId4" Type="http://schemas.openxmlformats.org/officeDocument/2006/relationships/oleObject" Target="../embeddings/oleObject245.bin"/><Relationship Id="rId9" Type="http://schemas.openxmlformats.org/officeDocument/2006/relationships/image" Target="../media/image163.emf"/><Relationship Id="rId14" Type="http://schemas.openxmlformats.org/officeDocument/2006/relationships/oleObject" Target="../embeddings/oleObject250.bin"/><Relationship Id="rId22" Type="http://schemas.openxmlformats.org/officeDocument/2006/relationships/oleObject" Target="../embeddings/oleObject254.bin"/><Relationship Id="rId27" Type="http://schemas.openxmlformats.org/officeDocument/2006/relationships/image" Target="../media/image32.wmf"/><Relationship Id="rId30" Type="http://schemas.openxmlformats.org/officeDocument/2006/relationships/oleObject" Target="../embeddings/oleObject258.bin"/><Relationship Id="rId35" Type="http://schemas.openxmlformats.org/officeDocument/2006/relationships/image" Target="../media/image172.emf"/><Relationship Id="rId43" Type="http://schemas.openxmlformats.org/officeDocument/2006/relationships/image" Target="../media/image35.wmf"/><Relationship Id="rId48" Type="http://schemas.openxmlformats.org/officeDocument/2006/relationships/oleObject" Target="../embeddings/oleObject267.bin"/><Relationship Id="rId56" Type="http://schemas.openxmlformats.org/officeDocument/2006/relationships/oleObject" Target="../embeddings/oleObject271.bin"/><Relationship Id="rId64" Type="http://schemas.openxmlformats.org/officeDocument/2006/relationships/oleObject" Target="../embeddings/oleObject275.bin"/><Relationship Id="rId69" Type="http://schemas.openxmlformats.org/officeDocument/2006/relationships/image" Target="../media/image45.wmf"/><Relationship Id="rId8" Type="http://schemas.openxmlformats.org/officeDocument/2006/relationships/oleObject" Target="../embeddings/oleObject247.bin"/><Relationship Id="rId51" Type="http://schemas.openxmlformats.org/officeDocument/2006/relationships/image" Target="../media/image177.emf"/><Relationship Id="rId72" Type="http://schemas.openxmlformats.org/officeDocument/2006/relationships/oleObject" Target="../embeddings/oleObject279.bin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249.bin"/><Relationship Id="rId17" Type="http://schemas.openxmlformats.org/officeDocument/2006/relationships/image" Target="../media/image167.emf"/><Relationship Id="rId25" Type="http://schemas.openxmlformats.org/officeDocument/2006/relationships/image" Target="../media/image171.emf"/><Relationship Id="rId33" Type="http://schemas.openxmlformats.org/officeDocument/2006/relationships/image" Target="../media/image40.wmf"/><Relationship Id="rId38" Type="http://schemas.openxmlformats.org/officeDocument/2006/relationships/oleObject" Target="../embeddings/oleObject262.bin"/><Relationship Id="rId46" Type="http://schemas.openxmlformats.org/officeDocument/2006/relationships/oleObject" Target="../embeddings/oleObject266.bin"/><Relationship Id="rId59" Type="http://schemas.openxmlformats.org/officeDocument/2006/relationships/image" Target="../media/image42.wmf"/><Relationship Id="rId67" Type="http://schemas.openxmlformats.org/officeDocument/2006/relationships/image" Target="../media/image181.emf"/><Relationship Id="rId20" Type="http://schemas.openxmlformats.org/officeDocument/2006/relationships/oleObject" Target="../embeddings/oleObject253.bin"/><Relationship Id="rId41" Type="http://schemas.openxmlformats.org/officeDocument/2006/relationships/image" Target="../media/image175.emf"/><Relationship Id="rId54" Type="http://schemas.openxmlformats.org/officeDocument/2006/relationships/oleObject" Target="../embeddings/oleObject270.bin"/><Relationship Id="rId62" Type="http://schemas.openxmlformats.org/officeDocument/2006/relationships/oleObject" Target="../embeddings/oleObject274.bin"/><Relationship Id="rId70" Type="http://schemas.openxmlformats.org/officeDocument/2006/relationships/oleObject" Target="../embeddings/oleObject278.bin"/><Relationship Id="rId1" Type="http://schemas.openxmlformats.org/officeDocument/2006/relationships/themeOverride" Target="../theme/themeOverride12.xml"/><Relationship Id="rId6" Type="http://schemas.openxmlformats.org/officeDocument/2006/relationships/oleObject" Target="../embeddings/oleObject246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6.emf"/><Relationship Id="rId18" Type="http://schemas.openxmlformats.org/officeDocument/2006/relationships/oleObject" Target="../embeddings/oleObject287.bin"/><Relationship Id="rId26" Type="http://schemas.openxmlformats.org/officeDocument/2006/relationships/oleObject" Target="../embeddings/oleObject291.bin"/><Relationship Id="rId39" Type="http://schemas.openxmlformats.org/officeDocument/2006/relationships/image" Target="../media/image38.wmf"/><Relationship Id="rId21" Type="http://schemas.openxmlformats.org/officeDocument/2006/relationships/image" Target="../media/image190.emf"/><Relationship Id="rId34" Type="http://schemas.openxmlformats.org/officeDocument/2006/relationships/oleObject" Target="../embeddings/oleObject295.bin"/><Relationship Id="rId42" Type="http://schemas.openxmlformats.org/officeDocument/2006/relationships/oleObject" Target="../embeddings/oleObject299.bin"/><Relationship Id="rId47" Type="http://schemas.openxmlformats.org/officeDocument/2006/relationships/image" Target="../media/image197.emf"/><Relationship Id="rId50" Type="http://schemas.openxmlformats.org/officeDocument/2006/relationships/oleObject" Target="../embeddings/oleObject303.bin"/><Relationship Id="rId55" Type="http://schemas.openxmlformats.org/officeDocument/2006/relationships/image" Target="../media/image35.wmf"/><Relationship Id="rId63" Type="http://schemas.openxmlformats.org/officeDocument/2006/relationships/image" Target="../media/image47.wmf"/><Relationship Id="rId68" Type="http://schemas.openxmlformats.org/officeDocument/2006/relationships/oleObject" Target="../embeddings/oleObject312.bin"/><Relationship Id="rId7" Type="http://schemas.openxmlformats.org/officeDocument/2006/relationships/image" Target="../media/image183.emf"/><Relationship Id="rId71" Type="http://schemas.openxmlformats.org/officeDocument/2006/relationships/image" Target="../media/image41.wmf"/><Relationship Id="rId2" Type="http://schemas.openxmlformats.org/officeDocument/2006/relationships/vmlDrawing" Target="../drawings/vmlDrawing12.vml"/><Relationship Id="rId16" Type="http://schemas.openxmlformats.org/officeDocument/2006/relationships/oleObject" Target="../embeddings/oleObject286.bin"/><Relationship Id="rId29" Type="http://schemas.openxmlformats.org/officeDocument/2006/relationships/image" Target="../media/image192.emf"/><Relationship Id="rId11" Type="http://schemas.openxmlformats.org/officeDocument/2006/relationships/image" Target="../media/image185.emf"/><Relationship Id="rId24" Type="http://schemas.openxmlformats.org/officeDocument/2006/relationships/oleObject" Target="../embeddings/oleObject290.bin"/><Relationship Id="rId32" Type="http://schemas.openxmlformats.org/officeDocument/2006/relationships/oleObject" Target="../embeddings/oleObject294.bin"/><Relationship Id="rId37" Type="http://schemas.openxmlformats.org/officeDocument/2006/relationships/image" Target="../media/image195.emf"/><Relationship Id="rId40" Type="http://schemas.openxmlformats.org/officeDocument/2006/relationships/oleObject" Target="../embeddings/oleObject298.bin"/><Relationship Id="rId45" Type="http://schemas.openxmlformats.org/officeDocument/2006/relationships/image" Target="../media/image39.wmf"/><Relationship Id="rId53" Type="http://schemas.openxmlformats.org/officeDocument/2006/relationships/image" Target="../media/image199.emf"/><Relationship Id="rId58" Type="http://schemas.openxmlformats.org/officeDocument/2006/relationships/oleObject" Target="../embeddings/oleObject307.bin"/><Relationship Id="rId66" Type="http://schemas.openxmlformats.org/officeDocument/2006/relationships/oleObject" Target="../embeddings/oleObject311.bin"/><Relationship Id="rId74" Type="http://schemas.openxmlformats.org/officeDocument/2006/relationships/oleObject" Target="../embeddings/oleObject315.bin"/><Relationship Id="rId5" Type="http://schemas.openxmlformats.org/officeDocument/2006/relationships/image" Target="../media/image182.emf"/><Relationship Id="rId15" Type="http://schemas.openxmlformats.org/officeDocument/2006/relationships/image" Target="../media/image187.emf"/><Relationship Id="rId23" Type="http://schemas.openxmlformats.org/officeDocument/2006/relationships/image" Target="../media/image191.emf"/><Relationship Id="rId28" Type="http://schemas.openxmlformats.org/officeDocument/2006/relationships/oleObject" Target="../embeddings/oleObject292.bin"/><Relationship Id="rId36" Type="http://schemas.openxmlformats.org/officeDocument/2006/relationships/oleObject" Target="../embeddings/oleObject296.bin"/><Relationship Id="rId49" Type="http://schemas.openxmlformats.org/officeDocument/2006/relationships/image" Target="../media/image198.emf"/><Relationship Id="rId57" Type="http://schemas.openxmlformats.org/officeDocument/2006/relationships/image" Target="../media/image200.emf"/><Relationship Id="rId61" Type="http://schemas.openxmlformats.org/officeDocument/2006/relationships/image" Target="../media/image46.wmf"/><Relationship Id="rId10" Type="http://schemas.openxmlformats.org/officeDocument/2006/relationships/oleObject" Target="../embeddings/oleObject283.bin"/><Relationship Id="rId19" Type="http://schemas.openxmlformats.org/officeDocument/2006/relationships/image" Target="../media/image189.emf"/><Relationship Id="rId31" Type="http://schemas.openxmlformats.org/officeDocument/2006/relationships/image" Target="../media/image193.emf"/><Relationship Id="rId44" Type="http://schemas.openxmlformats.org/officeDocument/2006/relationships/oleObject" Target="../embeddings/oleObject300.bin"/><Relationship Id="rId52" Type="http://schemas.openxmlformats.org/officeDocument/2006/relationships/oleObject" Target="../embeddings/oleObject304.bin"/><Relationship Id="rId60" Type="http://schemas.openxmlformats.org/officeDocument/2006/relationships/oleObject" Target="../embeddings/oleObject308.bin"/><Relationship Id="rId65" Type="http://schemas.openxmlformats.org/officeDocument/2006/relationships/image" Target="../media/image201.emf"/><Relationship Id="rId73" Type="http://schemas.openxmlformats.org/officeDocument/2006/relationships/image" Target="../media/image203.emf"/><Relationship Id="rId4" Type="http://schemas.openxmlformats.org/officeDocument/2006/relationships/oleObject" Target="../embeddings/oleObject280.bin"/><Relationship Id="rId9" Type="http://schemas.openxmlformats.org/officeDocument/2006/relationships/image" Target="../media/image184.emf"/><Relationship Id="rId14" Type="http://schemas.openxmlformats.org/officeDocument/2006/relationships/oleObject" Target="../embeddings/oleObject285.bin"/><Relationship Id="rId22" Type="http://schemas.openxmlformats.org/officeDocument/2006/relationships/oleObject" Target="../embeddings/oleObject289.bin"/><Relationship Id="rId27" Type="http://schemas.openxmlformats.org/officeDocument/2006/relationships/image" Target="../media/image37.wmf"/><Relationship Id="rId30" Type="http://schemas.openxmlformats.org/officeDocument/2006/relationships/oleObject" Target="../embeddings/oleObject293.bin"/><Relationship Id="rId35" Type="http://schemas.openxmlformats.org/officeDocument/2006/relationships/image" Target="../media/image33.wmf"/><Relationship Id="rId43" Type="http://schemas.openxmlformats.org/officeDocument/2006/relationships/image" Target="../media/image196.emf"/><Relationship Id="rId48" Type="http://schemas.openxmlformats.org/officeDocument/2006/relationships/oleObject" Target="../embeddings/oleObject302.bin"/><Relationship Id="rId56" Type="http://schemas.openxmlformats.org/officeDocument/2006/relationships/oleObject" Target="../embeddings/oleObject306.bin"/><Relationship Id="rId64" Type="http://schemas.openxmlformats.org/officeDocument/2006/relationships/oleObject" Target="../embeddings/oleObject310.bin"/><Relationship Id="rId69" Type="http://schemas.openxmlformats.org/officeDocument/2006/relationships/image" Target="../media/image202.emf"/><Relationship Id="rId8" Type="http://schemas.openxmlformats.org/officeDocument/2006/relationships/oleObject" Target="../embeddings/oleObject282.bin"/><Relationship Id="rId51" Type="http://schemas.openxmlformats.org/officeDocument/2006/relationships/image" Target="../media/image36.wmf"/><Relationship Id="rId72" Type="http://schemas.openxmlformats.org/officeDocument/2006/relationships/oleObject" Target="../embeddings/oleObject314.bin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284.bin"/><Relationship Id="rId17" Type="http://schemas.openxmlformats.org/officeDocument/2006/relationships/image" Target="../media/image188.emf"/><Relationship Id="rId25" Type="http://schemas.openxmlformats.org/officeDocument/2006/relationships/image" Target="../media/image32.wmf"/><Relationship Id="rId33" Type="http://schemas.openxmlformats.org/officeDocument/2006/relationships/image" Target="../media/image194.emf"/><Relationship Id="rId38" Type="http://schemas.openxmlformats.org/officeDocument/2006/relationships/oleObject" Target="../embeddings/oleObject297.bin"/><Relationship Id="rId46" Type="http://schemas.openxmlformats.org/officeDocument/2006/relationships/oleObject" Target="../embeddings/oleObject301.bin"/><Relationship Id="rId59" Type="http://schemas.openxmlformats.org/officeDocument/2006/relationships/image" Target="../media/image45.wmf"/><Relationship Id="rId67" Type="http://schemas.openxmlformats.org/officeDocument/2006/relationships/image" Target="../media/image40.wmf"/><Relationship Id="rId20" Type="http://schemas.openxmlformats.org/officeDocument/2006/relationships/oleObject" Target="../embeddings/oleObject288.bin"/><Relationship Id="rId41" Type="http://schemas.openxmlformats.org/officeDocument/2006/relationships/image" Target="../media/image34.wmf"/><Relationship Id="rId54" Type="http://schemas.openxmlformats.org/officeDocument/2006/relationships/oleObject" Target="../embeddings/oleObject305.bin"/><Relationship Id="rId62" Type="http://schemas.openxmlformats.org/officeDocument/2006/relationships/oleObject" Target="../embeddings/oleObject309.bin"/><Relationship Id="rId70" Type="http://schemas.openxmlformats.org/officeDocument/2006/relationships/oleObject" Target="../embeddings/oleObject313.bin"/><Relationship Id="rId75" Type="http://schemas.openxmlformats.org/officeDocument/2006/relationships/image" Target="../media/image42.wmf"/><Relationship Id="rId1" Type="http://schemas.openxmlformats.org/officeDocument/2006/relationships/themeOverride" Target="../theme/themeOverride13.xml"/><Relationship Id="rId6" Type="http://schemas.openxmlformats.org/officeDocument/2006/relationships/oleObject" Target="../embeddings/oleObject281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8.emf"/><Relationship Id="rId18" Type="http://schemas.openxmlformats.org/officeDocument/2006/relationships/oleObject" Target="../embeddings/oleObject323.bin"/><Relationship Id="rId26" Type="http://schemas.openxmlformats.org/officeDocument/2006/relationships/oleObject" Target="../embeddings/oleObject327.bin"/><Relationship Id="rId39" Type="http://schemas.openxmlformats.org/officeDocument/2006/relationships/image" Target="../media/image217.emf"/><Relationship Id="rId21" Type="http://schemas.openxmlformats.org/officeDocument/2006/relationships/image" Target="../media/image212.emf"/><Relationship Id="rId34" Type="http://schemas.openxmlformats.org/officeDocument/2006/relationships/oleObject" Target="../embeddings/oleObject331.bin"/><Relationship Id="rId42" Type="http://schemas.openxmlformats.org/officeDocument/2006/relationships/oleObject" Target="../embeddings/oleObject335.bin"/><Relationship Id="rId47" Type="http://schemas.openxmlformats.org/officeDocument/2006/relationships/image" Target="../media/image220.emf"/><Relationship Id="rId50" Type="http://schemas.openxmlformats.org/officeDocument/2006/relationships/oleObject" Target="../embeddings/oleObject339.bin"/><Relationship Id="rId55" Type="http://schemas.openxmlformats.org/officeDocument/2006/relationships/image" Target="../media/image38.wmf"/><Relationship Id="rId63" Type="http://schemas.openxmlformats.org/officeDocument/2006/relationships/image" Target="../media/image223.emf"/><Relationship Id="rId68" Type="http://schemas.openxmlformats.org/officeDocument/2006/relationships/oleObject" Target="../embeddings/oleObject348.bin"/><Relationship Id="rId7" Type="http://schemas.openxmlformats.org/officeDocument/2006/relationships/image" Target="../media/image205.emf"/><Relationship Id="rId2" Type="http://schemas.openxmlformats.org/officeDocument/2006/relationships/vmlDrawing" Target="../drawings/vmlDrawing13.vml"/><Relationship Id="rId16" Type="http://schemas.openxmlformats.org/officeDocument/2006/relationships/oleObject" Target="../embeddings/oleObject322.bin"/><Relationship Id="rId29" Type="http://schemas.openxmlformats.org/officeDocument/2006/relationships/image" Target="../media/image32.wmf"/><Relationship Id="rId1" Type="http://schemas.openxmlformats.org/officeDocument/2006/relationships/themeOverride" Target="../theme/themeOverride14.xml"/><Relationship Id="rId6" Type="http://schemas.openxmlformats.org/officeDocument/2006/relationships/oleObject" Target="../embeddings/oleObject317.bin"/><Relationship Id="rId11" Type="http://schemas.openxmlformats.org/officeDocument/2006/relationships/image" Target="../media/image207.emf"/><Relationship Id="rId24" Type="http://schemas.openxmlformats.org/officeDocument/2006/relationships/oleObject" Target="../embeddings/oleObject326.bin"/><Relationship Id="rId32" Type="http://schemas.openxmlformats.org/officeDocument/2006/relationships/oleObject" Target="../embeddings/oleObject330.bin"/><Relationship Id="rId37" Type="http://schemas.openxmlformats.org/officeDocument/2006/relationships/image" Target="../media/image216.emf"/><Relationship Id="rId40" Type="http://schemas.openxmlformats.org/officeDocument/2006/relationships/oleObject" Target="../embeddings/oleObject334.bin"/><Relationship Id="rId45" Type="http://schemas.openxmlformats.org/officeDocument/2006/relationships/image" Target="../media/image35.wmf"/><Relationship Id="rId53" Type="http://schemas.openxmlformats.org/officeDocument/2006/relationships/image" Target="../media/image221.emf"/><Relationship Id="rId58" Type="http://schemas.openxmlformats.org/officeDocument/2006/relationships/oleObject" Target="../embeddings/oleObject343.bin"/><Relationship Id="rId66" Type="http://schemas.openxmlformats.org/officeDocument/2006/relationships/oleObject" Target="../embeddings/oleObject347.bin"/><Relationship Id="rId5" Type="http://schemas.openxmlformats.org/officeDocument/2006/relationships/image" Target="../media/image204.emf"/><Relationship Id="rId15" Type="http://schemas.openxmlformats.org/officeDocument/2006/relationships/image" Target="../media/image209.emf"/><Relationship Id="rId23" Type="http://schemas.openxmlformats.org/officeDocument/2006/relationships/image" Target="../media/image213.emf"/><Relationship Id="rId28" Type="http://schemas.openxmlformats.org/officeDocument/2006/relationships/oleObject" Target="../embeddings/oleObject328.bin"/><Relationship Id="rId36" Type="http://schemas.openxmlformats.org/officeDocument/2006/relationships/oleObject" Target="../embeddings/oleObject332.bin"/><Relationship Id="rId49" Type="http://schemas.openxmlformats.org/officeDocument/2006/relationships/image" Target="../media/image33.wmf"/><Relationship Id="rId57" Type="http://schemas.openxmlformats.org/officeDocument/2006/relationships/image" Target="../media/image222.emf"/><Relationship Id="rId61" Type="http://schemas.openxmlformats.org/officeDocument/2006/relationships/image" Target="../media/image42.wmf"/><Relationship Id="rId10" Type="http://schemas.openxmlformats.org/officeDocument/2006/relationships/oleObject" Target="../embeddings/oleObject319.bin"/><Relationship Id="rId19" Type="http://schemas.openxmlformats.org/officeDocument/2006/relationships/image" Target="../media/image211.emf"/><Relationship Id="rId31" Type="http://schemas.openxmlformats.org/officeDocument/2006/relationships/image" Target="../media/image36.wmf"/><Relationship Id="rId44" Type="http://schemas.openxmlformats.org/officeDocument/2006/relationships/oleObject" Target="../embeddings/oleObject336.bin"/><Relationship Id="rId52" Type="http://schemas.openxmlformats.org/officeDocument/2006/relationships/oleObject" Target="../embeddings/oleObject340.bin"/><Relationship Id="rId60" Type="http://schemas.openxmlformats.org/officeDocument/2006/relationships/oleObject" Target="../embeddings/oleObject344.bin"/><Relationship Id="rId65" Type="http://schemas.openxmlformats.org/officeDocument/2006/relationships/image" Target="../media/image39.wmf"/><Relationship Id="rId4" Type="http://schemas.openxmlformats.org/officeDocument/2006/relationships/oleObject" Target="../embeddings/oleObject316.bin"/><Relationship Id="rId9" Type="http://schemas.openxmlformats.org/officeDocument/2006/relationships/image" Target="../media/image206.emf"/><Relationship Id="rId14" Type="http://schemas.openxmlformats.org/officeDocument/2006/relationships/oleObject" Target="../embeddings/oleObject321.bin"/><Relationship Id="rId22" Type="http://schemas.openxmlformats.org/officeDocument/2006/relationships/oleObject" Target="../embeddings/oleObject325.bin"/><Relationship Id="rId27" Type="http://schemas.openxmlformats.org/officeDocument/2006/relationships/image" Target="../media/image215.emf"/><Relationship Id="rId30" Type="http://schemas.openxmlformats.org/officeDocument/2006/relationships/oleObject" Target="../embeddings/oleObject329.bin"/><Relationship Id="rId35" Type="http://schemas.openxmlformats.org/officeDocument/2006/relationships/image" Target="../media/image40.wmf"/><Relationship Id="rId43" Type="http://schemas.openxmlformats.org/officeDocument/2006/relationships/image" Target="../media/image219.emf"/><Relationship Id="rId48" Type="http://schemas.openxmlformats.org/officeDocument/2006/relationships/oleObject" Target="../embeddings/oleObject338.bin"/><Relationship Id="rId56" Type="http://schemas.openxmlformats.org/officeDocument/2006/relationships/oleObject" Target="../embeddings/oleObject342.bin"/><Relationship Id="rId64" Type="http://schemas.openxmlformats.org/officeDocument/2006/relationships/oleObject" Target="../embeddings/oleObject346.bin"/><Relationship Id="rId69" Type="http://schemas.openxmlformats.org/officeDocument/2006/relationships/image" Target="../media/image225.emf"/><Relationship Id="rId8" Type="http://schemas.openxmlformats.org/officeDocument/2006/relationships/oleObject" Target="../embeddings/oleObject318.bin"/><Relationship Id="rId51" Type="http://schemas.openxmlformats.org/officeDocument/2006/relationships/image" Target="../media/image41.wmf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320.bin"/><Relationship Id="rId17" Type="http://schemas.openxmlformats.org/officeDocument/2006/relationships/image" Target="../media/image210.emf"/><Relationship Id="rId25" Type="http://schemas.openxmlformats.org/officeDocument/2006/relationships/image" Target="../media/image214.emf"/><Relationship Id="rId33" Type="http://schemas.openxmlformats.org/officeDocument/2006/relationships/image" Target="../media/image37.wmf"/><Relationship Id="rId38" Type="http://schemas.openxmlformats.org/officeDocument/2006/relationships/oleObject" Target="../embeddings/oleObject333.bin"/><Relationship Id="rId46" Type="http://schemas.openxmlformats.org/officeDocument/2006/relationships/oleObject" Target="../embeddings/oleObject337.bin"/><Relationship Id="rId59" Type="http://schemas.openxmlformats.org/officeDocument/2006/relationships/image" Target="../media/image34.wmf"/><Relationship Id="rId67" Type="http://schemas.openxmlformats.org/officeDocument/2006/relationships/image" Target="../media/image224.emf"/><Relationship Id="rId20" Type="http://schemas.openxmlformats.org/officeDocument/2006/relationships/oleObject" Target="../embeddings/oleObject324.bin"/><Relationship Id="rId41" Type="http://schemas.openxmlformats.org/officeDocument/2006/relationships/image" Target="../media/image218.emf"/><Relationship Id="rId54" Type="http://schemas.openxmlformats.org/officeDocument/2006/relationships/oleObject" Target="../embeddings/oleObject341.bin"/><Relationship Id="rId62" Type="http://schemas.openxmlformats.org/officeDocument/2006/relationships/oleObject" Target="../embeddings/oleObject34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14.vml"/><Relationship Id="rId1" Type="http://schemas.openxmlformats.org/officeDocument/2006/relationships/themeOverride" Target="../theme/themeOverride15.xml"/><Relationship Id="rId5" Type="http://schemas.openxmlformats.org/officeDocument/2006/relationships/image" Target="../media/image226.emf"/><Relationship Id="rId4" Type="http://schemas.openxmlformats.org/officeDocument/2006/relationships/oleObject" Target="../embeddings/oleObject349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2.bin"/><Relationship Id="rId13" Type="http://schemas.openxmlformats.org/officeDocument/2006/relationships/image" Target="../media/image231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28.emf"/><Relationship Id="rId12" Type="http://schemas.openxmlformats.org/officeDocument/2006/relationships/oleObject" Target="../embeddings/oleObject354.bin"/><Relationship Id="rId2" Type="http://schemas.openxmlformats.org/officeDocument/2006/relationships/vmlDrawing" Target="../drawings/vmlDrawing15.vml"/><Relationship Id="rId1" Type="http://schemas.openxmlformats.org/officeDocument/2006/relationships/themeOverride" Target="../theme/themeOverride17.xml"/><Relationship Id="rId6" Type="http://schemas.openxmlformats.org/officeDocument/2006/relationships/oleObject" Target="../embeddings/oleObject351.bin"/><Relationship Id="rId11" Type="http://schemas.openxmlformats.org/officeDocument/2006/relationships/image" Target="../media/image230.emf"/><Relationship Id="rId5" Type="http://schemas.openxmlformats.org/officeDocument/2006/relationships/image" Target="../media/image227.emf"/><Relationship Id="rId15" Type="http://schemas.openxmlformats.org/officeDocument/2006/relationships/image" Target="../media/image232.emf"/><Relationship Id="rId10" Type="http://schemas.openxmlformats.org/officeDocument/2006/relationships/oleObject" Target="../embeddings/oleObject353.bin"/><Relationship Id="rId4" Type="http://schemas.openxmlformats.org/officeDocument/2006/relationships/oleObject" Target="../embeddings/oleObject350.bin"/><Relationship Id="rId9" Type="http://schemas.openxmlformats.org/officeDocument/2006/relationships/image" Target="../media/image229.emf"/><Relationship Id="rId14" Type="http://schemas.openxmlformats.org/officeDocument/2006/relationships/oleObject" Target="../embeddings/oleObject35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8.bin"/><Relationship Id="rId13" Type="http://schemas.openxmlformats.org/officeDocument/2006/relationships/image" Target="../media/image237.e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4.wmf"/><Relationship Id="rId12" Type="http://schemas.openxmlformats.org/officeDocument/2006/relationships/oleObject" Target="../embeddings/oleObject360.bin"/><Relationship Id="rId2" Type="http://schemas.openxmlformats.org/officeDocument/2006/relationships/vmlDrawing" Target="../drawings/vmlDrawing16.vml"/><Relationship Id="rId1" Type="http://schemas.openxmlformats.org/officeDocument/2006/relationships/themeOverride" Target="../theme/themeOverride18.xml"/><Relationship Id="rId6" Type="http://schemas.openxmlformats.org/officeDocument/2006/relationships/oleObject" Target="../embeddings/oleObject357.bin"/><Relationship Id="rId11" Type="http://schemas.openxmlformats.org/officeDocument/2006/relationships/image" Target="../media/image236.wmf"/><Relationship Id="rId5" Type="http://schemas.openxmlformats.org/officeDocument/2006/relationships/image" Target="../media/image233.wmf"/><Relationship Id="rId10" Type="http://schemas.openxmlformats.org/officeDocument/2006/relationships/oleObject" Target="../embeddings/oleObject359.bin"/><Relationship Id="rId4" Type="http://schemas.openxmlformats.org/officeDocument/2006/relationships/oleObject" Target="../embeddings/oleObject356.bin"/><Relationship Id="rId9" Type="http://schemas.openxmlformats.org/officeDocument/2006/relationships/image" Target="../media/image23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39.wmf"/><Relationship Id="rId2" Type="http://schemas.openxmlformats.org/officeDocument/2006/relationships/vmlDrawing" Target="../drawings/vmlDrawing17.vml"/><Relationship Id="rId1" Type="http://schemas.openxmlformats.org/officeDocument/2006/relationships/themeOverride" Target="../theme/themeOverride19.xml"/><Relationship Id="rId6" Type="http://schemas.openxmlformats.org/officeDocument/2006/relationships/oleObject" Target="../embeddings/oleObject362.bin"/><Relationship Id="rId11" Type="http://schemas.openxmlformats.org/officeDocument/2006/relationships/image" Target="../media/image241.wmf"/><Relationship Id="rId5" Type="http://schemas.openxmlformats.org/officeDocument/2006/relationships/image" Target="../media/image238.wmf"/><Relationship Id="rId10" Type="http://schemas.openxmlformats.org/officeDocument/2006/relationships/oleObject" Target="../embeddings/oleObject364.bin"/><Relationship Id="rId4" Type="http://schemas.openxmlformats.org/officeDocument/2006/relationships/oleObject" Target="../embeddings/oleObject361.bin"/><Relationship Id="rId9" Type="http://schemas.openxmlformats.org/officeDocument/2006/relationships/image" Target="../media/image24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13" Type="http://schemas.openxmlformats.org/officeDocument/2006/relationships/oleObject" Target="../embeddings/oleObject369.bin"/><Relationship Id="rId18" Type="http://schemas.openxmlformats.org/officeDocument/2006/relationships/image" Target="../media/image248.emf"/><Relationship Id="rId26" Type="http://schemas.openxmlformats.org/officeDocument/2006/relationships/image" Target="../media/image252.e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373.bin"/><Relationship Id="rId7" Type="http://schemas.openxmlformats.org/officeDocument/2006/relationships/oleObject" Target="../embeddings/oleObject366.bin"/><Relationship Id="rId12" Type="http://schemas.openxmlformats.org/officeDocument/2006/relationships/image" Target="../media/image245.emf"/><Relationship Id="rId17" Type="http://schemas.openxmlformats.org/officeDocument/2006/relationships/oleObject" Target="../embeddings/oleObject371.bin"/><Relationship Id="rId25" Type="http://schemas.openxmlformats.org/officeDocument/2006/relationships/oleObject" Target="../embeddings/oleObject375.bin"/><Relationship Id="rId2" Type="http://schemas.openxmlformats.org/officeDocument/2006/relationships/vmlDrawing" Target="../drawings/vmlDrawing18.vml"/><Relationship Id="rId16" Type="http://schemas.openxmlformats.org/officeDocument/2006/relationships/image" Target="../media/image247.wmf"/><Relationship Id="rId20" Type="http://schemas.openxmlformats.org/officeDocument/2006/relationships/image" Target="../media/image249.wmf"/><Relationship Id="rId29" Type="http://schemas.openxmlformats.org/officeDocument/2006/relationships/oleObject" Target="../embeddings/oleObject377.bin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242.emf"/><Relationship Id="rId11" Type="http://schemas.openxmlformats.org/officeDocument/2006/relationships/oleObject" Target="../embeddings/oleObject368.bin"/><Relationship Id="rId24" Type="http://schemas.openxmlformats.org/officeDocument/2006/relationships/image" Target="../media/image251.emf"/><Relationship Id="rId32" Type="http://schemas.openxmlformats.org/officeDocument/2006/relationships/image" Target="../media/image255.wmf"/><Relationship Id="rId5" Type="http://schemas.openxmlformats.org/officeDocument/2006/relationships/oleObject" Target="../embeddings/oleObject365.bin"/><Relationship Id="rId15" Type="http://schemas.openxmlformats.org/officeDocument/2006/relationships/oleObject" Target="../embeddings/oleObject370.bin"/><Relationship Id="rId23" Type="http://schemas.openxmlformats.org/officeDocument/2006/relationships/oleObject" Target="../embeddings/oleObject374.bin"/><Relationship Id="rId28" Type="http://schemas.openxmlformats.org/officeDocument/2006/relationships/image" Target="../media/image253.emf"/><Relationship Id="rId10" Type="http://schemas.openxmlformats.org/officeDocument/2006/relationships/image" Target="../media/image244.wmf"/><Relationship Id="rId19" Type="http://schemas.openxmlformats.org/officeDocument/2006/relationships/oleObject" Target="../embeddings/oleObject372.bin"/><Relationship Id="rId31" Type="http://schemas.openxmlformats.org/officeDocument/2006/relationships/oleObject" Target="../embeddings/oleObject378.bin"/><Relationship Id="rId4" Type="http://schemas.openxmlformats.org/officeDocument/2006/relationships/image" Target="../media/image256.jpeg"/><Relationship Id="rId9" Type="http://schemas.openxmlformats.org/officeDocument/2006/relationships/oleObject" Target="../embeddings/oleObject367.bin"/><Relationship Id="rId14" Type="http://schemas.openxmlformats.org/officeDocument/2006/relationships/image" Target="../media/image246.wmf"/><Relationship Id="rId22" Type="http://schemas.openxmlformats.org/officeDocument/2006/relationships/image" Target="../media/image250.emf"/><Relationship Id="rId27" Type="http://schemas.openxmlformats.org/officeDocument/2006/relationships/oleObject" Target="../embeddings/oleObject376.bin"/><Relationship Id="rId30" Type="http://schemas.openxmlformats.org/officeDocument/2006/relationships/image" Target="../media/image25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1.bin"/><Relationship Id="rId13" Type="http://schemas.openxmlformats.org/officeDocument/2006/relationships/image" Target="../media/image261.wmf"/><Relationship Id="rId18" Type="http://schemas.openxmlformats.org/officeDocument/2006/relationships/oleObject" Target="../embeddings/oleObject386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58.wmf"/><Relationship Id="rId12" Type="http://schemas.openxmlformats.org/officeDocument/2006/relationships/oleObject" Target="../embeddings/oleObject383.bin"/><Relationship Id="rId17" Type="http://schemas.openxmlformats.org/officeDocument/2006/relationships/image" Target="../media/image263.wmf"/><Relationship Id="rId2" Type="http://schemas.openxmlformats.org/officeDocument/2006/relationships/vmlDrawing" Target="../drawings/vmlDrawing19.vml"/><Relationship Id="rId16" Type="http://schemas.openxmlformats.org/officeDocument/2006/relationships/oleObject" Target="../embeddings/oleObject385.bin"/><Relationship Id="rId1" Type="http://schemas.openxmlformats.org/officeDocument/2006/relationships/themeOverride" Target="../theme/themeOverride21.xml"/><Relationship Id="rId6" Type="http://schemas.openxmlformats.org/officeDocument/2006/relationships/oleObject" Target="../embeddings/oleObject380.bin"/><Relationship Id="rId11" Type="http://schemas.openxmlformats.org/officeDocument/2006/relationships/image" Target="../media/image260.wmf"/><Relationship Id="rId5" Type="http://schemas.openxmlformats.org/officeDocument/2006/relationships/image" Target="../media/image257.wmf"/><Relationship Id="rId15" Type="http://schemas.openxmlformats.org/officeDocument/2006/relationships/image" Target="../media/image262.wmf"/><Relationship Id="rId10" Type="http://schemas.openxmlformats.org/officeDocument/2006/relationships/oleObject" Target="../embeddings/oleObject382.bin"/><Relationship Id="rId19" Type="http://schemas.openxmlformats.org/officeDocument/2006/relationships/image" Target="../media/image264.wmf"/><Relationship Id="rId4" Type="http://schemas.openxmlformats.org/officeDocument/2006/relationships/oleObject" Target="../embeddings/oleObject379.bin"/><Relationship Id="rId9" Type="http://schemas.openxmlformats.org/officeDocument/2006/relationships/image" Target="../media/image259.wmf"/><Relationship Id="rId14" Type="http://schemas.openxmlformats.org/officeDocument/2006/relationships/oleObject" Target="../embeddings/oleObject38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emf"/><Relationship Id="rId13" Type="http://schemas.openxmlformats.org/officeDocument/2006/relationships/oleObject" Target="../embeddings/oleObject391.bin"/><Relationship Id="rId18" Type="http://schemas.openxmlformats.org/officeDocument/2006/relationships/image" Target="../media/image271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88.bin"/><Relationship Id="rId12" Type="http://schemas.openxmlformats.org/officeDocument/2006/relationships/image" Target="../media/image268.emf"/><Relationship Id="rId17" Type="http://schemas.openxmlformats.org/officeDocument/2006/relationships/oleObject" Target="../embeddings/oleObject393.bin"/><Relationship Id="rId2" Type="http://schemas.openxmlformats.org/officeDocument/2006/relationships/vmlDrawing" Target="../drawings/vmlDrawing20.vml"/><Relationship Id="rId16" Type="http://schemas.openxmlformats.org/officeDocument/2006/relationships/image" Target="../media/image270.wmf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265.emf"/><Relationship Id="rId11" Type="http://schemas.openxmlformats.org/officeDocument/2006/relationships/oleObject" Target="../embeddings/oleObject390.bin"/><Relationship Id="rId5" Type="http://schemas.openxmlformats.org/officeDocument/2006/relationships/oleObject" Target="../embeddings/oleObject387.bin"/><Relationship Id="rId15" Type="http://schemas.openxmlformats.org/officeDocument/2006/relationships/oleObject" Target="../embeddings/oleObject392.bin"/><Relationship Id="rId10" Type="http://schemas.openxmlformats.org/officeDocument/2006/relationships/image" Target="../media/image267.emf"/><Relationship Id="rId4" Type="http://schemas.openxmlformats.org/officeDocument/2006/relationships/image" Target="../media/image272.jpeg"/><Relationship Id="rId9" Type="http://schemas.openxmlformats.org/officeDocument/2006/relationships/oleObject" Target="../embeddings/oleObject389.bin"/><Relationship Id="rId14" Type="http://schemas.openxmlformats.org/officeDocument/2006/relationships/image" Target="../media/image269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6.bin"/><Relationship Id="rId13" Type="http://schemas.openxmlformats.org/officeDocument/2006/relationships/image" Target="../media/image277.wmf"/><Relationship Id="rId18" Type="http://schemas.openxmlformats.org/officeDocument/2006/relationships/oleObject" Target="../embeddings/oleObject401.bin"/><Relationship Id="rId26" Type="http://schemas.openxmlformats.org/officeDocument/2006/relationships/oleObject" Target="../embeddings/oleObject405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281.wmf"/><Relationship Id="rId7" Type="http://schemas.openxmlformats.org/officeDocument/2006/relationships/image" Target="../media/image274.wmf"/><Relationship Id="rId12" Type="http://schemas.openxmlformats.org/officeDocument/2006/relationships/oleObject" Target="../embeddings/oleObject398.bin"/><Relationship Id="rId17" Type="http://schemas.openxmlformats.org/officeDocument/2006/relationships/image" Target="../media/image279.wmf"/><Relationship Id="rId25" Type="http://schemas.openxmlformats.org/officeDocument/2006/relationships/image" Target="../media/image283.emf"/><Relationship Id="rId2" Type="http://schemas.openxmlformats.org/officeDocument/2006/relationships/vmlDrawing" Target="../drawings/vmlDrawing21.vml"/><Relationship Id="rId16" Type="http://schemas.openxmlformats.org/officeDocument/2006/relationships/oleObject" Target="../embeddings/oleObject400.bin"/><Relationship Id="rId20" Type="http://schemas.openxmlformats.org/officeDocument/2006/relationships/oleObject" Target="../embeddings/oleObject402.bin"/><Relationship Id="rId29" Type="http://schemas.openxmlformats.org/officeDocument/2006/relationships/image" Target="../media/image285.emf"/><Relationship Id="rId1" Type="http://schemas.openxmlformats.org/officeDocument/2006/relationships/themeOverride" Target="../theme/themeOverride23.xml"/><Relationship Id="rId6" Type="http://schemas.openxmlformats.org/officeDocument/2006/relationships/oleObject" Target="../embeddings/oleObject395.bin"/><Relationship Id="rId11" Type="http://schemas.openxmlformats.org/officeDocument/2006/relationships/image" Target="../media/image276.wmf"/><Relationship Id="rId24" Type="http://schemas.openxmlformats.org/officeDocument/2006/relationships/oleObject" Target="../embeddings/oleObject404.bin"/><Relationship Id="rId5" Type="http://schemas.openxmlformats.org/officeDocument/2006/relationships/image" Target="../media/image273.wmf"/><Relationship Id="rId15" Type="http://schemas.openxmlformats.org/officeDocument/2006/relationships/image" Target="../media/image278.wmf"/><Relationship Id="rId23" Type="http://schemas.openxmlformats.org/officeDocument/2006/relationships/image" Target="../media/image282.wmf"/><Relationship Id="rId28" Type="http://schemas.openxmlformats.org/officeDocument/2006/relationships/oleObject" Target="../embeddings/oleObject406.bin"/><Relationship Id="rId10" Type="http://schemas.openxmlformats.org/officeDocument/2006/relationships/oleObject" Target="../embeddings/oleObject397.bin"/><Relationship Id="rId19" Type="http://schemas.openxmlformats.org/officeDocument/2006/relationships/image" Target="../media/image280.wmf"/><Relationship Id="rId4" Type="http://schemas.openxmlformats.org/officeDocument/2006/relationships/oleObject" Target="../embeddings/oleObject394.bin"/><Relationship Id="rId9" Type="http://schemas.openxmlformats.org/officeDocument/2006/relationships/image" Target="../media/image275.wmf"/><Relationship Id="rId14" Type="http://schemas.openxmlformats.org/officeDocument/2006/relationships/oleObject" Target="../embeddings/oleObject399.bin"/><Relationship Id="rId22" Type="http://schemas.openxmlformats.org/officeDocument/2006/relationships/oleObject" Target="../embeddings/oleObject403.bin"/><Relationship Id="rId27" Type="http://schemas.openxmlformats.org/officeDocument/2006/relationships/image" Target="../media/image28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9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emf"/><Relationship Id="rId12" Type="http://schemas.openxmlformats.org/officeDocument/2006/relationships/oleObject" Target="../embeddings/oleObject6.bin"/><Relationship Id="rId2" Type="http://schemas.openxmlformats.org/officeDocument/2006/relationships/vmlDrawing" Target="../drawings/vmlDrawing2.v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8.wmf"/><Relationship Id="rId5" Type="http://schemas.openxmlformats.org/officeDocument/2006/relationships/image" Target="../media/image5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15.bin"/><Relationship Id="rId26" Type="http://schemas.openxmlformats.org/officeDocument/2006/relationships/image" Target="../media/image19.wmf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17.bin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1.bin"/><Relationship Id="rId17" Type="http://schemas.openxmlformats.org/officeDocument/2006/relationships/oleObject" Target="../embeddings/oleObject14.bin"/><Relationship Id="rId25" Type="http://schemas.openxmlformats.org/officeDocument/2006/relationships/oleObject" Target="../embeddings/oleObject19.bin"/><Relationship Id="rId2" Type="http://schemas.openxmlformats.org/officeDocument/2006/relationships/vmlDrawing" Target="../drawings/vmlDrawing3.vml"/><Relationship Id="rId16" Type="http://schemas.openxmlformats.org/officeDocument/2006/relationships/oleObject" Target="../embeddings/oleObject13.bin"/><Relationship Id="rId20" Type="http://schemas.openxmlformats.org/officeDocument/2006/relationships/image" Target="../media/image16.wmf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3.wmf"/><Relationship Id="rId24" Type="http://schemas.openxmlformats.org/officeDocument/2006/relationships/image" Target="../media/image18.wmf"/><Relationship Id="rId5" Type="http://schemas.openxmlformats.org/officeDocument/2006/relationships/image" Target="../media/image10.emf"/><Relationship Id="rId15" Type="http://schemas.openxmlformats.org/officeDocument/2006/relationships/image" Target="../media/image15.wmf"/><Relationship Id="rId23" Type="http://schemas.openxmlformats.org/officeDocument/2006/relationships/oleObject" Target="../embeddings/oleObject18.bin"/><Relationship Id="rId10" Type="http://schemas.openxmlformats.org/officeDocument/2006/relationships/oleObject" Target="../embeddings/oleObject10.bin"/><Relationship Id="rId19" Type="http://schemas.openxmlformats.org/officeDocument/2006/relationships/oleObject" Target="../embeddings/oleObject16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2.bin"/><Relationship Id="rId22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emf"/><Relationship Id="rId18" Type="http://schemas.openxmlformats.org/officeDocument/2006/relationships/oleObject" Target="../embeddings/oleObject27.bin"/><Relationship Id="rId26" Type="http://schemas.openxmlformats.org/officeDocument/2006/relationships/oleObject" Target="../embeddings/oleObject31.bin"/><Relationship Id="rId39" Type="http://schemas.openxmlformats.org/officeDocument/2006/relationships/image" Target="../media/image37.wmf"/><Relationship Id="rId21" Type="http://schemas.openxmlformats.org/officeDocument/2006/relationships/image" Target="../media/image28.emf"/><Relationship Id="rId34" Type="http://schemas.openxmlformats.org/officeDocument/2006/relationships/oleObject" Target="../embeddings/oleObject35.bin"/><Relationship Id="rId42" Type="http://schemas.openxmlformats.org/officeDocument/2006/relationships/oleObject" Target="../embeddings/oleObject39.bin"/><Relationship Id="rId47" Type="http://schemas.openxmlformats.org/officeDocument/2006/relationships/image" Target="../media/image41.wmf"/><Relationship Id="rId50" Type="http://schemas.openxmlformats.org/officeDocument/2006/relationships/oleObject" Target="../embeddings/oleObject43.bin"/><Relationship Id="rId55" Type="http://schemas.openxmlformats.org/officeDocument/2006/relationships/image" Target="../media/image45.wmf"/><Relationship Id="rId7" Type="http://schemas.openxmlformats.org/officeDocument/2006/relationships/image" Target="../media/image21.emf"/><Relationship Id="rId12" Type="http://schemas.openxmlformats.org/officeDocument/2006/relationships/oleObject" Target="../embeddings/oleObject24.bin"/><Relationship Id="rId17" Type="http://schemas.openxmlformats.org/officeDocument/2006/relationships/image" Target="../media/image26.emf"/><Relationship Id="rId25" Type="http://schemas.openxmlformats.org/officeDocument/2006/relationships/image" Target="../media/image30.emf"/><Relationship Id="rId33" Type="http://schemas.openxmlformats.org/officeDocument/2006/relationships/image" Target="../media/image34.wmf"/><Relationship Id="rId38" Type="http://schemas.openxmlformats.org/officeDocument/2006/relationships/oleObject" Target="../embeddings/oleObject37.bin"/><Relationship Id="rId46" Type="http://schemas.openxmlformats.org/officeDocument/2006/relationships/oleObject" Target="../embeddings/oleObject41.bin"/><Relationship Id="rId59" Type="http://schemas.openxmlformats.org/officeDocument/2006/relationships/image" Target="../media/image47.wmf"/><Relationship Id="rId2" Type="http://schemas.openxmlformats.org/officeDocument/2006/relationships/vmlDrawing" Target="../drawings/vmlDrawing4.vml"/><Relationship Id="rId16" Type="http://schemas.openxmlformats.org/officeDocument/2006/relationships/oleObject" Target="../embeddings/oleObject26.bin"/><Relationship Id="rId20" Type="http://schemas.openxmlformats.org/officeDocument/2006/relationships/oleObject" Target="../embeddings/oleObject28.bin"/><Relationship Id="rId29" Type="http://schemas.openxmlformats.org/officeDocument/2006/relationships/image" Target="../media/image32.wmf"/><Relationship Id="rId41" Type="http://schemas.openxmlformats.org/officeDocument/2006/relationships/image" Target="../media/image38.wmf"/><Relationship Id="rId54" Type="http://schemas.openxmlformats.org/officeDocument/2006/relationships/oleObject" Target="../embeddings/oleObject45.bin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3.emf"/><Relationship Id="rId24" Type="http://schemas.openxmlformats.org/officeDocument/2006/relationships/oleObject" Target="../embeddings/oleObject30.bin"/><Relationship Id="rId32" Type="http://schemas.openxmlformats.org/officeDocument/2006/relationships/oleObject" Target="../embeddings/oleObject34.bin"/><Relationship Id="rId37" Type="http://schemas.openxmlformats.org/officeDocument/2006/relationships/image" Target="../media/image36.wmf"/><Relationship Id="rId40" Type="http://schemas.openxmlformats.org/officeDocument/2006/relationships/oleObject" Target="../embeddings/oleObject38.bin"/><Relationship Id="rId45" Type="http://schemas.openxmlformats.org/officeDocument/2006/relationships/image" Target="../media/image40.wmf"/><Relationship Id="rId53" Type="http://schemas.openxmlformats.org/officeDocument/2006/relationships/image" Target="../media/image44.emf"/><Relationship Id="rId58" Type="http://schemas.openxmlformats.org/officeDocument/2006/relationships/oleObject" Target="../embeddings/oleObject47.bin"/><Relationship Id="rId5" Type="http://schemas.openxmlformats.org/officeDocument/2006/relationships/image" Target="../media/image20.emf"/><Relationship Id="rId15" Type="http://schemas.openxmlformats.org/officeDocument/2006/relationships/image" Target="../media/image25.emf"/><Relationship Id="rId23" Type="http://schemas.openxmlformats.org/officeDocument/2006/relationships/image" Target="../media/image29.emf"/><Relationship Id="rId28" Type="http://schemas.openxmlformats.org/officeDocument/2006/relationships/oleObject" Target="../embeddings/oleObject32.bin"/><Relationship Id="rId36" Type="http://schemas.openxmlformats.org/officeDocument/2006/relationships/oleObject" Target="../embeddings/oleObject36.bin"/><Relationship Id="rId49" Type="http://schemas.openxmlformats.org/officeDocument/2006/relationships/image" Target="../media/image42.wmf"/><Relationship Id="rId57" Type="http://schemas.openxmlformats.org/officeDocument/2006/relationships/image" Target="../media/image46.wmf"/><Relationship Id="rId10" Type="http://schemas.openxmlformats.org/officeDocument/2006/relationships/oleObject" Target="../embeddings/oleObject23.bin"/><Relationship Id="rId19" Type="http://schemas.openxmlformats.org/officeDocument/2006/relationships/image" Target="../media/image27.emf"/><Relationship Id="rId31" Type="http://schemas.openxmlformats.org/officeDocument/2006/relationships/image" Target="../media/image33.wmf"/><Relationship Id="rId44" Type="http://schemas.openxmlformats.org/officeDocument/2006/relationships/oleObject" Target="../embeddings/oleObject40.bin"/><Relationship Id="rId52" Type="http://schemas.openxmlformats.org/officeDocument/2006/relationships/oleObject" Target="../embeddings/oleObject44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2.emf"/><Relationship Id="rId14" Type="http://schemas.openxmlformats.org/officeDocument/2006/relationships/oleObject" Target="../embeddings/oleObject25.bin"/><Relationship Id="rId22" Type="http://schemas.openxmlformats.org/officeDocument/2006/relationships/oleObject" Target="../embeddings/oleObject29.bin"/><Relationship Id="rId27" Type="http://schemas.openxmlformats.org/officeDocument/2006/relationships/image" Target="../media/image31.emf"/><Relationship Id="rId30" Type="http://schemas.openxmlformats.org/officeDocument/2006/relationships/oleObject" Target="../embeddings/oleObject33.bin"/><Relationship Id="rId35" Type="http://schemas.openxmlformats.org/officeDocument/2006/relationships/image" Target="../media/image35.wmf"/><Relationship Id="rId43" Type="http://schemas.openxmlformats.org/officeDocument/2006/relationships/image" Target="../media/image39.wmf"/><Relationship Id="rId48" Type="http://schemas.openxmlformats.org/officeDocument/2006/relationships/oleObject" Target="../embeddings/oleObject42.bin"/><Relationship Id="rId56" Type="http://schemas.openxmlformats.org/officeDocument/2006/relationships/oleObject" Target="../embeddings/oleObject46.bin"/><Relationship Id="rId8" Type="http://schemas.openxmlformats.org/officeDocument/2006/relationships/oleObject" Target="../embeddings/oleObject22.bin"/><Relationship Id="rId51" Type="http://schemas.openxmlformats.org/officeDocument/2006/relationships/image" Target="../media/image43.emf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emf"/><Relationship Id="rId18" Type="http://schemas.openxmlformats.org/officeDocument/2006/relationships/oleObject" Target="../embeddings/oleObject55.bin"/><Relationship Id="rId26" Type="http://schemas.openxmlformats.org/officeDocument/2006/relationships/oleObject" Target="../embeddings/oleObject59.bin"/><Relationship Id="rId39" Type="http://schemas.openxmlformats.org/officeDocument/2006/relationships/image" Target="../media/image39.wmf"/><Relationship Id="rId21" Type="http://schemas.openxmlformats.org/officeDocument/2006/relationships/image" Target="../media/image56.emf"/><Relationship Id="rId34" Type="http://schemas.openxmlformats.org/officeDocument/2006/relationships/oleObject" Target="../embeddings/oleObject63.bin"/><Relationship Id="rId42" Type="http://schemas.openxmlformats.org/officeDocument/2006/relationships/oleObject" Target="../embeddings/oleObject67.bin"/><Relationship Id="rId47" Type="http://schemas.openxmlformats.org/officeDocument/2006/relationships/image" Target="../media/image37.wmf"/><Relationship Id="rId50" Type="http://schemas.openxmlformats.org/officeDocument/2006/relationships/oleObject" Target="../embeddings/oleObject71.bin"/><Relationship Id="rId55" Type="http://schemas.openxmlformats.org/officeDocument/2006/relationships/image" Target="../media/image62.emf"/><Relationship Id="rId63" Type="http://schemas.openxmlformats.org/officeDocument/2006/relationships/image" Target="../media/image63.wmf"/><Relationship Id="rId7" Type="http://schemas.openxmlformats.org/officeDocument/2006/relationships/image" Target="../media/image49.emf"/><Relationship Id="rId2" Type="http://schemas.openxmlformats.org/officeDocument/2006/relationships/vmlDrawing" Target="../drawings/vmlDrawing5.v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29" Type="http://schemas.openxmlformats.org/officeDocument/2006/relationships/image" Target="../media/image33.wmf"/><Relationship Id="rId41" Type="http://schemas.openxmlformats.org/officeDocument/2006/relationships/image" Target="../media/image41.wmf"/><Relationship Id="rId54" Type="http://schemas.openxmlformats.org/officeDocument/2006/relationships/oleObject" Target="../embeddings/oleObject73.bin"/><Relationship Id="rId62" Type="http://schemas.openxmlformats.org/officeDocument/2006/relationships/oleObject" Target="../embeddings/oleObject77.bin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emf"/><Relationship Id="rId24" Type="http://schemas.openxmlformats.org/officeDocument/2006/relationships/oleObject" Target="../embeddings/oleObject58.bin"/><Relationship Id="rId32" Type="http://schemas.openxmlformats.org/officeDocument/2006/relationships/oleObject" Target="../embeddings/oleObject62.bin"/><Relationship Id="rId37" Type="http://schemas.openxmlformats.org/officeDocument/2006/relationships/image" Target="../media/image38.wmf"/><Relationship Id="rId40" Type="http://schemas.openxmlformats.org/officeDocument/2006/relationships/oleObject" Target="../embeddings/oleObject66.bin"/><Relationship Id="rId45" Type="http://schemas.openxmlformats.org/officeDocument/2006/relationships/image" Target="../media/image32.wmf"/><Relationship Id="rId53" Type="http://schemas.openxmlformats.org/officeDocument/2006/relationships/image" Target="../media/image61.emf"/><Relationship Id="rId58" Type="http://schemas.openxmlformats.org/officeDocument/2006/relationships/oleObject" Target="../embeddings/oleObject75.bin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23" Type="http://schemas.openxmlformats.org/officeDocument/2006/relationships/image" Target="../media/image57.emf"/><Relationship Id="rId28" Type="http://schemas.openxmlformats.org/officeDocument/2006/relationships/oleObject" Target="../embeddings/oleObject60.bin"/><Relationship Id="rId36" Type="http://schemas.openxmlformats.org/officeDocument/2006/relationships/oleObject" Target="../embeddings/oleObject64.bin"/><Relationship Id="rId49" Type="http://schemas.openxmlformats.org/officeDocument/2006/relationships/image" Target="../media/image40.wmf"/><Relationship Id="rId57" Type="http://schemas.openxmlformats.org/officeDocument/2006/relationships/image" Target="../media/image45.wmf"/><Relationship Id="rId61" Type="http://schemas.openxmlformats.org/officeDocument/2006/relationships/image" Target="../media/image47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55.emf"/><Relationship Id="rId31" Type="http://schemas.openxmlformats.org/officeDocument/2006/relationships/image" Target="../media/image34.wmf"/><Relationship Id="rId44" Type="http://schemas.openxmlformats.org/officeDocument/2006/relationships/oleObject" Target="../embeddings/oleObject68.bin"/><Relationship Id="rId52" Type="http://schemas.openxmlformats.org/officeDocument/2006/relationships/oleObject" Target="../embeddings/oleObject72.bin"/><Relationship Id="rId60" Type="http://schemas.openxmlformats.org/officeDocument/2006/relationships/oleObject" Target="../embeddings/oleObject76.bin"/><Relationship Id="rId65" Type="http://schemas.openxmlformats.org/officeDocument/2006/relationships/image" Target="../media/image64.e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Relationship Id="rId27" Type="http://schemas.openxmlformats.org/officeDocument/2006/relationships/image" Target="../media/image59.emf"/><Relationship Id="rId30" Type="http://schemas.openxmlformats.org/officeDocument/2006/relationships/oleObject" Target="../embeddings/oleObject61.bin"/><Relationship Id="rId35" Type="http://schemas.openxmlformats.org/officeDocument/2006/relationships/image" Target="../media/image36.wmf"/><Relationship Id="rId43" Type="http://schemas.openxmlformats.org/officeDocument/2006/relationships/image" Target="../media/image42.wmf"/><Relationship Id="rId48" Type="http://schemas.openxmlformats.org/officeDocument/2006/relationships/oleObject" Target="../embeddings/oleObject70.bin"/><Relationship Id="rId56" Type="http://schemas.openxmlformats.org/officeDocument/2006/relationships/oleObject" Target="../embeddings/oleObject74.bin"/><Relationship Id="rId64" Type="http://schemas.openxmlformats.org/officeDocument/2006/relationships/oleObject" Target="../embeddings/oleObject78.bin"/><Relationship Id="rId8" Type="http://schemas.openxmlformats.org/officeDocument/2006/relationships/oleObject" Target="../embeddings/oleObject50.bin"/><Relationship Id="rId51" Type="http://schemas.openxmlformats.org/officeDocument/2006/relationships/image" Target="../media/image60.emf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4.emf"/><Relationship Id="rId25" Type="http://schemas.openxmlformats.org/officeDocument/2006/relationships/image" Target="../media/image58.emf"/><Relationship Id="rId33" Type="http://schemas.openxmlformats.org/officeDocument/2006/relationships/image" Target="../media/image35.wmf"/><Relationship Id="rId38" Type="http://schemas.openxmlformats.org/officeDocument/2006/relationships/oleObject" Target="../embeddings/oleObject65.bin"/><Relationship Id="rId46" Type="http://schemas.openxmlformats.org/officeDocument/2006/relationships/oleObject" Target="../embeddings/oleObject69.bin"/><Relationship Id="rId59" Type="http://schemas.openxmlformats.org/officeDocument/2006/relationships/image" Target="../media/image46.w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9.emf"/><Relationship Id="rId18" Type="http://schemas.openxmlformats.org/officeDocument/2006/relationships/oleObject" Target="../embeddings/oleObject86.bin"/><Relationship Id="rId26" Type="http://schemas.openxmlformats.org/officeDocument/2006/relationships/oleObject" Target="../embeddings/oleObject90.bin"/><Relationship Id="rId39" Type="http://schemas.openxmlformats.org/officeDocument/2006/relationships/image" Target="../media/image40.wmf"/><Relationship Id="rId21" Type="http://schemas.openxmlformats.org/officeDocument/2006/relationships/image" Target="../media/image73.emf"/><Relationship Id="rId34" Type="http://schemas.openxmlformats.org/officeDocument/2006/relationships/oleObject" Target="../embeddings/oleObject94.bin"/><Relationship Id="rId42" Type="http://schemas.openxmlformats.org/officeDocument/2006/relationships/oleObject" Target="../embeddings/oleObject98.bin"/><Relationship Id="rId47" Type="http://schemas.openxmlformats.org/officeDocument/2006/relationships/image" Target="../media/image32.wmf"/><Relationship Id="rId50" Type="http://schemas.openxmlformats.org/officeDocument/2006/relationships/oleObject" Target="../embeddings/oleObject102.bin"/><Relationship Id="rId55" Type="http://schemas.openxmlformats.org/officeDocument/2006/relationships/image" Target="../media/image47.wmf"/><Relationship Id="rId63" Type="http://schemas.openxmlformats.org/officeDocument/2006/relationships/image" Target="../media/image81.emf"/><Relationship Id="rId7" Type="http://schemas.openxmlformats.org/officeDocument/2006/relationships/image" Target="../media/image66.emf"/><Relationship Id="rId2" Type="http://schemas.openxmlformats.org/officeDocument/2006/relationships/vmlDrawing" Target="../drawings/vmlDrawing6.vml"/><Relationship Id="rId16" Type="http://schemas.openxmlformats.org/officeDocument/2006/relationships/oleObject" Target="../embeddings/oleObject85.bin"/><Relationship Id="rId29" Type="http://schemas.openxmlformats.org/officeDocument/2006/relationships/image" Target="../media/image33.wmf"/><Relationship Id="rId1" Type="http://schemas.openxmlformats.org/officeDocument/2006/relationships/themeOverride" Target="../theme/themeOverride7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68.emf"/><Relationship Id="rId24" Type="http://schemas.openxmlformats.org/officeDocument/2006/relationships/oleObject" Target="../embeddings/oleObject89.bin"/><Relationship Id="rId32" Type="http://schemas.openxmlformats.org/officeDocument/2006/relationships/oleObject" Target="../embeddings/oleObject93.bin"/><Relationship Id="rId37" Type="http://schemas.openxmlformats.org/officeDocument/2006/relationships/image" Target="../media/image39.wmf"/><Relationship Id="rId40" Type="http://schemas.openxmlformats.org/officeDocument/2006/relationships/oleObject" Target="../embeddings/oleObject97.bin"/><Relationship Id="rId45" Type="http://schemas.openxmlformats.org/officeDocument/2006/relationships/image" Target="../media/image77.emf"/><Relationship Id="rId53" Type="http://schemas.openxmlformats.org/officeDocument/2006/relationships/image" Target="../media/image46.wmf"/><Relationship Id="rId58" Type="http://schemas.openxmlformats.org/officeDocument/2006/relationships/oleObject" Target="../embeddings/oleObject106.bin"/><Relationship Id="rId66" Type="http://schemas.openxmlformats.org/officeDocument/2006/relationships/oleObject" Target="../embeddings/oleObject110.bin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23" Type="http://schemas.openxmlformats.org/officeDocument/2006/relationships/image" Target="../media/image74.emf"/><Relationship Id="rId28" Type="http://schemas.openxmlformats.org/officeDocument/2006/relationships/oleObject" Target="../embeddings/oleObject91.bin"/><Relationship Id="rId36" Type="http://schemas.openxmlformats.org/officeDocument/2006/relationships/oleObject" Target="../embeddings/oleObject95.bin"/><Relationship Id="rId49" Type="http://schemas.openxmlformats.org/officeDocument/2006/relationships/image" Target="../media/image78.emf"/><Relationship Id="rId57" Type="http://schemas.openxmlformats.org/officeDocument/2006/relationships/image" Target="../media/image79.wmf"/><Relationship Id="rId61" Type="http://schemas.openxmlformats.org/officeDocument/2006/relationships/image" Target="../media/image35.wmf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72.emf"/><Relationship Id="rId31" Type="http://schemas.openxmlformats.org/officeDocument/2006/relationships/image" Target="../media/image34.wmf"/><Relationship Id="rId44" Type="http://schemas.openxmlformats.org/officeDocument/2006/relationships/oleObject" Target="../embeddings/oleObject99.bin"/><Relationship Id="rId52" Type="http://schemas.openxmlformats.org/officeDocument/2006/relationships/oleObject" Target="../embeddings/oleObject103.bin"/><Relationship Id="rId60" Type="http://schemas.openxmlformats.org/officeDocument/2006/relationships/oleObject" Target="../embeddings/oleObject107.bin"/><Relationship Id="rId65" Type="http://schemas.openxmlformats.org/officeDocument/2006/relationships/image" Target="../media/image37.wmf"/><Relationship Id="rId4" Type="http://schemas.openxmlformats.org/officeDocument/2006/relationships/oleObject" Target="../embeddings/oleObject79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76.emf"/><Relationship Id="rId30" Type="http://schemas.openxmlformats.org/officeDocument/2006/relationships/oleObject" Target="../embeddings/oleObject92.bin"/><Relationship Id="rId35" Type="http://schemas.openxmlformats.org/officeDocument/2006/relationships/image" Target="../media/image38.wmf"/><Relationship Id="rId43" Type="http://schemas.openxmlformats.org/officeDocument/2006/relationships/image" Target="../media/image42.wmf"/><Relationship Id="rId48" Type="http://schemas.openxmlformats.org/officeDocument/2006/relationships/oleObject" Target="../embeddings/oleObject101.bin"/><Relationship Id="rId56" Type="http://schemas.openxmlformats.org/officeDocument/2006/relationships/oleObject" Target="../embeddings/oleObject105.bin"/><Relationship Id="rId64" Type="http://schemas.openxmlformats.org/officeDocument/2006/relationships/oleObject" Target="../embeddings/oleObject109.bin"/><Relationship Id="rId8" Type="http://schemas.openxmlformats.org/officeDocument/2006/relationships/oleObject" Target="../embeddings/oleObject81.bin"/><Relationship Id="rId51" Type="http://schemas.openxmlformats.org/officeDocument/2006/relationships/image" Target="../media/image45.wmf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71.emf"/><Relationship Id="rId25" Type="http://schemas.openxmlformats.org/officeDocument/2006/relationships/image" Target="../media/image75.emf"/><Relationship Id="rId33" Type="http://schemas.openxmlformats.org/officeDocument/2006/relationships/image" Target="../media/image36.wmf"/><Relationship Id="rId38" Type="http://schemas.openxmlformats.org/officeDocument/2006/relationships/oleObject" Target="../embeddings/oleObject96.bin"/><Relationship Id="rId46" Type="http://schemas.openxmlformats.org/officeDocument/2006/relationships/oleObject" Target="../embeddings/oleObject100.bin"/><Relationship Id="rId59" Type="http://schemas.openxmlformats.org/officeDocument/2006/relationships/image" Target="../media/image80.emf"/><Relationship Id="rId67" Type="http://schemas.openxmlformats.org/officeDocument/2006/relationships/image" Target="../media/image82.emf"/><Relationship Id="rId20" Type="http://schemas.openxmlformats.org/officeDocument/2006/relationships/oleObject" Target="../embeddings/oleObject87.bin"/><Relationship Id="rId41" Type="http://schemas.openxmlformats.org/officeDocument/2006/relationships/image" Target="../media/image41.wmf"/><Relationship Id="rId54" Type="http://schemas.openxmlformats.org/officeDocument/2006/relationships/oleObject" Target="../embeddings/oleObject104.bin"/><Relationship Id="rId62" Type="http://schemas.openxmlformats.org/officeDocument/2006/relationships/oleObject" Target="../embeddings/oleObject108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emf"/><Relationship Id="rId18" Type="http://schemas.openxmlformats.org/officeDocument/2006/relationships/oleObject" Target="../embeddings/oleObject118.bin"/><Relationship Id="rId26" Type="http://schemas.openxmlformats.org/officeDocument/2006/relationships/oleObject" Target="../embeddings/oleObject122.bin"/><Relationship Id="rId39" Type="http://schemas.openxmlformats.org/officeDocument/2006/relationships/image" Target="../media/image42.wmf"/><Relationship Id="rId21" Type="http://schemas.openxmlformats.org/officeDocument/2006/relationships/image" Target="../media/image91.emf"/><Relationship Id="rId34" Type="http://schemas.openxmlformats.org/officeDocument/2006/relationships/oleObject" Target="../embeddings/oleObject126.bin"/><Relationship Id="rId42" Type="http://schemas.openxmlformats.org/officeDocument/2006/relationships/oleObject" Target="../embeddings/oleObject130.bin"/><Relationship Id="rId47" Type="http://schemas.openxmlformats.org/officeDocument/2006/relationships/image" Target="../media/image97.emf"/><Relationship Id="rId50" Type="http://schemas.openxmlformats.org/officeDocument/2006/relationships/oleObject" Target="../embeddings/oleObject134.bin"/><Relationship Id="rId55" Type="http://schemas.openxmlformats.org/officeDocument/2006/relationships/image" Target="../media/image38.wmf"/><Relationship Id="rId63" Type="http://schemas.openxmlformats.org/officeDocument/2006/relationships/image" Target="../media/image46.wmf"/><Relationship Id="rId68" Type="http://schemas.openxmlformats.org/officeDocument/2006/relationships/oleObject" Target="../embeddings/oleObject143.bin"/><Relationship Id="rId7" Type="http://schemas.openxmlformats.org/officeDocument/2006/relationships/image" Target="../media/image84.emf"/><Relationship Id="rId2" Type="http://schemas.openxmlformats.org/officeDocument/2006/relationships/vmlDrawing" Target="../drawings/vmlDrawing7.vml"/><Relationship Id="rId16" Type="http://schemas.openxmlformats.org/officeDocument/2006/relationships/oleObject" Target="../embeddings/oleObject117.bin"/><Relationship Id="rId29" Type="http://schemas.openxmlformats.org/officeDocument/2006/relationships/image" Target="../media/image33.wmf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86.emf"/><Relationship Id="rId24" Type="http://schemas.openxmlformats.org/officeDocument/2006/relationships/oleObject" Target="../embeddings/oleObject121.bin"/><Relationship Id="rId32" Type="http://schemas.openxmlformats.org/officeDocument/2006/relationships/oleObject" Target="../embeddings/oleObject125.bin"/><Relationship Id="rId37" Type="http://schemas.openxmlformats.org/officeDocument/2006/relationships/image" Target="../media/image41.wmf"/><Relationship Id="rId40" Type="http://schemas.openxmlformats.org/officeDocument/2006/relationships/oleObject" Target="../embeddings/oleObject129.bin"/><Relationship Id="rId45" Type="http://schemas.openxmlformats.org/officeDocument/2006/relationships/image" Target="../media/image96.emf"/><Relationship Id="rId53" Type="http://schemas.openxmlformats.org/officeDocument/2006/relationships/image" Target="../media/image37.wmf"/><Relationship Id="rId58" Type="http://schemas.openxmlformats.org/officeDocument/2006/relationships/oleObject" Target="../embeddings/oleObject138.bin"/><Relationship Id="rId66" Type="http://schemas.openxmlformats.org/officeDocument/2006/relationships/oleObject" Target="../embeddings/oleObject142.bin"/><Relationship Id="rId5" Type="http://schemas.openxmlformats.org/officeDocument/2006/relationships/image" Target="../media/image83.emf"/><Relationship Id="rId15" Type="http://schemas.openxmlformats.org/officeDocument/2006/relationships/image" Target="../media/image88.emf"/><Relationship Id="rId23" Type="http://schemas.openxmlformats.org/officeDocument/2006/relationships/image" Target="../media/image92.emf"/><Relationship Id="rId28" Type="http://schemas.openxmlformats.org/officeDocument/2006/relationships/oleObject" Target="../embeddings/oleObject123.bin"/><Relationship Id="rId36" Type="http://schemas.openxmlformats.org/officeDocument/2006/relationships/oleObject" Target="../embeddings/oleObject127.bin"/><Relationship Id="rId49" Type="http://schemas.openxmlformats.org/officeDocument/2006/relationships/image" Target="../media/image98.emf"/><Relationship Id="rId57" Type="http://schemas.openxmlformats.org/officeDocument/2006/relationships/image" Target="../media/image39.wmf"/><Relationship Id="rId61" Type="http://schemas.openxmlformats.org/officeDocument/2006/relationships/image" Target="../media/image45.w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90.emf"/><Relationship Id="rId31" Type="http://schemas.openxmlformats.org/officeDocument/2006/relationships/image" Target="../media/image34.wmf"/><Relationship Id="rId44" Type="http://schemas.openxmlformats.org/officeDocument/2006/relationships/oleObject" Target="../embeddings/oleObject131.bin"/><Relationship Id="rId52" Type="http://schemas.openxmlformats.org/officeDocument/2006/relationships/oleObject" Target="../embeddings/oleObject135.bin"/><Relationship Id="rId60" Type="http://schemas.openxmlformats.org/officeDocument/2006/relationships/oleObject" Target="../embeddings/oleObject139.bin"/><Relationship Id="rId65" Type="http://schemas.openxmlformats.org/officeDocument/2006/relationships/image" Target="../media/image47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85.emf"/><Relationship Id="rId14" Type="http://schemas.openxmlformats.org/officeDocument/2006/relationships/oleObject" Target="../embeddings/oleObject116.bin"/><Relationship Id="rId22" Type="http://schemas.openxmlformats.org/officeDocument/2006/relationships/oleObject" Target="../embeddings/oleObject120.bin"/><Relationship Id="rId27" Type="http://schemas.openxmlformats.org/officeDocument/2006/relationships/image" Target="../media/image32.wmf"/><Relationship Id="rId30" Type="http://schemas.openxmlformats.org/officeDocument/2006/relationships/oleObject" Target="../embeddings/oleObject124.bin"/><Relationship Id="rId35" Type="http://schemas.openxmlformats.org/officeDocument/2006/relationships/image" Target="../media/image40.wmf"/><Relationship Id="rId43" Type="http://schemas.openxmlformats.org/officeDocument/2006/relationships/image" Target="../media/image95.emf"/><Relationship Id="rId48" Type="http://schemas.openxmlformats.org/officeDocument/2006/relationships/oleObject" Target="../embeddings/oleObject133.bin"/><Relationship Id="rId56" Type="http://schemas.openxmlformats.org/officeDocument/2006/relationships/oleObject" Target="../embeddings/oleObject137.bin"/><Relationship Id="rId64" Type="http://schemas.openxmlformats.org/officeDocument/2006/relationships/oleObject" Target="../embeddings/oleObject141.bin"/><Relationship Id="rId69" Type="http://schemas.openxmlformats.org/officeDocument/2006/relationships/image" Target="../media/image101.emf"/><Relationship Id="rId8" Type="http://schemas.openxmlformats.org/officeDocument/2006/relationships/oleObject" Target="../embeddings/oleObject113.bin"/><Relationship Id="rId51" Type="http://schemas.openxmlformats.org/officeDocument/2006/relationships/image" Target="../media/image35.wmf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89.emf"/><Relationship Id="rId25" Type="http://schemas.openxmlformats.org/officeDocument/2006/relationships/image" Target="../media/image93.emf"/><Relationship Id="rId33" Type="http://schemas.openxmlformats.org/officeDocument/2006/relationships/image" Target="../media/image36.wmf"/><Relationship Id="rId38" Type="http://schemas.openxmlformats.org/officeDocument/2006/relationships/oleObject" Target="../embeddings/oleObject128.bin"/><Relationship Id="rId46" Type="http://schemas.openxmlformats.org/officeDocument/2006/relationships/oleObject" Target="../embeddings/oleObject132.bin"/><Relationship Id="rId59" Type="http://schemas.openxmlformats.org/officeDocument/2006/relationships/image" Target="../media/image99.emf"/><Relationship Id="rId67" Type="http://schemas.openxmlformats.org/officeDocument/2006/relationships/image" Target="../media/image100.wmf"/><Relationship Id="rId20" Type="http://schemas.openxmlformats.org/officeDocument/2006/relationships/oleObject" Target="../embeddings/oleObject119.bin"/><Relationship Id="rId41" Type="http://schemas.openxmlformats.org/officeDocument/2006/relationships/image" Target="../media/image94.emf"/><Relationship Id="rId54" Type="http://schemas.openxmlformats.org/officeDocument/2006/relationships/oleObject" Target="../embeddings/oleObject136.bin"/><Relationship Id="rId62" Type="http://schemas.openxmlformats.org/officeDocument/2006/relationships/oleObject" Target="../embeddings/oleObject140.bin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6.emf"/><Relationship Id="rId18" Type="http://schemas.openxmlformats.org/officeDocument/2006/relationships/oleObject" Target="../embeddings/oleObject151.bin"/><Relationship Id="rId26" Type="http://schemas.openxmlformats.org/officeDocument/2006/relationships/oleObject" Target="../embeddings/oleObject155.bin"/><Relationship Id="rId39" Type="http://schemas.openxmlformats.org/officeDocument/2006/relationships/image" Target="../media/image40.wmf"/><Relationship Id="rId21" Type="http://schemas.openxmlformats.org/officeDocument/2006/relationships/image" Target="../media/image110.emf"/><Relationship Id="rId34" Type="http://schemas.openxmlformats.org/officeDocument/2006/relationships/oleObject" Target="../embeddings/oleObject159.bin"/><Relationship Id="rId42" Type="http://schemas.openxmlformats.org/officeDocument/2006/relationships/oleObject" Target="../embeddings/oleObject163.bin"/><Relationship Id="rId47" Type="http://schemas.openxmlformats.org/officeDocument/2006/relationships/image" Target="../media/image115.emf"/><Relationship Id="rId50" Type="http://schemas.openxmlformats.org/officeDocument/2006/relationships/oleObject" Target="../embeddings/oleObject167.bin"/><Relationship Id="rId55" Type="http://schemas.openxmlformats.org/officeDocument/2006/relationships/image" Target="../media/image118.emf"/><Relationship Id="rId63" Type="http://schemas.openxmlformats.org/officeDocument/2006/relationships/image" Target="../media/image47.wmf"/><Relationship Id="rId68" Type="http://schemas.openxmlformats.org/officeDocument/2006/relationships/oleObject" Target="../embeddings/oleObject176.bin"/><Relationship Id="rId7" Type="http://schemas.openxmlformats.org/officeDocument/2006/relationships/image" Target="../media/image103.emf"/><Relationship Id="rId2" Type="http://schemas.openxmlformats.org/officeDocument/2006/relationships/vmlDrawing" Target="../drawings/vmlDrawing8.vml"/><Relationship Id="rId16" Type="http://schemas.openxmlformats.org/officeDocument/2006/relationships/oleObject" Target="../embeddings/oleObject150.bin"/><Relationship Id="rId29" Type="http://schemas.openxmlformats.org/officeDocument/2006/relationships/image" Target="../media/image32.wmf"/><Relationship Id="rId1" Type="http://schemas.openxmlformats.org/officeDocument/2006/relationships/themeOverride" Target="../theme/themeOverride9.xml"/><Relationship Id="rId6" Type="http://schemas.openxmlformats.org/officeDocument/2006/relationships/oleObject" Target="../embeddings/oleObject145.bin"/><Relationship Id="rId11" Type="http://schemas.openxmlformats.org/officeDocument/2006/relationships/image" Target="../media/image105.emf"/><Relationship Id="rId24" Type="http://schemas.openxmlformats.org/officeDocument/2006/relationships/oleObject" Target="../embeddings/oleObject154.bin"/><Relationship Id="rId32" Type="http://schemas.openxmlformats.org/officeDocument/2006/relationships/oleObject" Target="../embeddings/oleObject158.bin"/><Relationship Id="rId37" Type="http://schemas.openxmlformats.org/officeDocument/2006/relationships/image" Target="../media/image39.wmf"/><Relationship Id="rId40" Type="http://schemas.openxmlformats.org/officeDocument/2006/relationships/oleObject" Target="../embeddings/oleObject162.bin"/><Relationship Id="rId45" Type="http://schemas.openxmlformats.org/officeDocument/2006/relationships/image" Target="../media/image114.emf"/><Relationship Id="rId53" Type="http://schemas.openxmlformats.org/officeDocument/2006/relationships/image" Target="../media/image35.wmf"/><Relationship Id="rId58" Type="http://schemas.openxmlformats.org/officeDocument/2006/relationships/oleObject" Target="../embeddings/oleObject171.bin"/><Relationship Id="rId66" Type="http://schemas.openxmlformats.org/officeDocument/2006/relationships/oleObject" Target="../embeddings/oleObject175.bin"/><Relationship Id="rId5" Type="http://schemas.openxmlformats.org/officeDocument/2006/relationships/image" Target="../media/image102.emf"/><Relationship Id="rId15" Type="http://schemas.openxmlformats.org/officeDocument/2006/relationships/image" Target="../media/image107.emf"/><Relationship Id="rId23" Type="http://schemas.openxmlformats.org/officeDocument/2006/relationships/image" Target="../media/image111.emf"/><Relationship Id="rId28" Type="http://schemas.openxmlformats.org/officeDocument/2006/relationships/oleObject" Target="../embeddings/oleObject156.bin"/><Relationship Id="rId36" Type="http://schemas.openxmlformats.org/officeDocument/2006/relationships/oleObject" Target="../embeddings/oleObject160.bin"/><Relationship Id="rId49" Type="http://schemas.openxmlformats.org/officeDocument/2006/relationships/image" Target="../media/image116.emf"/><Relationship Id="rId57" Type="http://schemas.openxmlformats.org/officeDocument/2006/relationships/image" Target="../media/image38.wmf"/><Relationship Id="rId61" Type="http://schemas.openxmlformats.org/officeDocument/2006/relationships/image" Target="../media/image46.wmf"/><Relationship Id="rId10" Type="http://schemas.openxmlformats.org/officeDocument/2006/relationships/oleObject" Target="../embeddings/oleObject147.bin"/><Relationship Id="rId19" Type="http://schemas.openxmlformats.org/officeDocument/2006/relationships/image" Target="../media/image109.emf"/><Relationship Id="rId31" Type="http://schemas.openxmlformats.org/officeDocument/2006/relationships/image" Target="../media/image34.wmf"/><Relationship Id="rId44" Type="http://schemas.openxmlformats.org/officeDocument/2006/relationships/oleObject" Target="../embeddings/oleObject164.bin"/><Relationship Id="rId52" Type="http://schemas.openxmlformats.org/officeDocument/2006/relationships/oleObject" Target="../embeddings/oleObject168.bin"/><Relationship Id="rId60" Type="http://schemas.openxmlformats.org/officeDocument/2006/relationships/oleObject" Target="../embeddings/oleObject172.bin"/><Relationship Id="rId65" Type="http://schemas.openxmlformats.org/officeDocument/2006/relationships/image" Target="../media/image119.wmf"/><Relationship Id="rId4" Type="http://schemas.openxmlformats.org/officeDocument/2006/relationships/oleObject" Target="../embeddings/oleObject144.bin"/><Relationship Id="rId9" Type="http://schemas.openxmlformats.org/officeDocument/2006/relationships/image" Target="../media/image104.emf"/><Relationship Id="rId14" Type="http://schemas.openxmlformats.org/officeDocument/2006/relationships/oleObject" Target="../embeddings/oleObject149.bin"/><Relationship Id="rId22" Type="http://schemas.openxmlformats.org/officeDocument/2006/relationships/oleObject" Target="../embeddings/oleObject153.bin"/><Relationship Id="rId27" Type="http://schemas.openxmlformats.org/officeDocument/2006/relationships/image" Target="../media/image113.emf"/><Relationship Id="rId30" Type="http://schemas.openxmlformats.org/officeDocument/2006/relationships/oleObject" Target="../embeddings/oleObject157.bin"/><Relationship Id="rId35" Type="http://schemas.openxmlformats.org/officeDocument/2006/relationships/image" Target="../media/image37.wmf"/><Relationship Id="rId43" Type="http://schemas.openxmlformats.org/officeDocument/2006/relationships/image" Target="../media/image42.wmf"/><Relationship Id="rId48" Type="http://schemas.openxmlformats.org/officeDocument/2006/relationships/oleObject" Target="../embeddings/oleObject166.bin"/><Relationship Id="rId56" Type="http://schemas.openxmlformats.org/officeDocument/2006/relationships/oleObject" Target="../embeddings/oleObject170.bin"/><Relationship Id="rId64" Type="http://schemas.openxmlformats.org/officeDocument/2006/relationships/oleObject" Target="../embeddings/oleObject174.bin"/><Relationship Id="rId69" Type="http://schemas.openxmlformats.org/officeDocument/2006/relationships/image" Target="../media/image33.wmf"/><Relationship Id="rId8" Type="http://schemas.openxmlformats.org/officeDocument/2006/relationships/oleObject" Target="../embeddings/oleObject146.bin"/><Relationship Id="rId51" Type="http://schemas.openxmlformats.org/officeDocument/2006/relationships/image" Target="../media/image117.emf"/><Relationship Id="rId3" Type="http://schemas.openxmlformats.org/officeDocument/2006/relationships/slideLayout" Target="../slideLayouts/slideLayout7.xml"/><Relationship Id="rId12" Type="http://schemas.openxmlformats.org/officeDocument/2006/relationships/oleObject" Target="../embeddings/oleObject148.bin"/><Relationship Id="rId17" Type="http://schemas.openxmlformats.org/officeDocument/2006/relationships/image" Target="../media/image108.emf"/><Relationship Id="rId25" Type="http://schemas.openxmlformats.org/officeDocument/2006/relationships/image" Target="../media/image112.emf"/><Relationship Id="rId33" Type="http://schemas.openxmlformats.org/officeDocument/2006/relationships/image" Target="../media/image36.wmf"/><Relationship Id="rId38" Type="http://schemas.openxmlformats.org/officeDocument/2006/relationships/oleObject" Target="../embeddings/oleObject161.bin"/><Relationship Id="rId46" Type="http://schemas.openxmlformats.org/officeDocument/2006/relationships/oleObject" Target="../embeddings/oleObject165.bin"/><Relationship Id="rId59" Type="http://schemas.openxmlformats.org/officeDocument/2006/relationships/image" Target="../media/image45.wmf"/><Relationship Id="rId67" Type="http://schemas.openxmlformats.org/officeDocument/2006/relationships/image" Target="../media/image120.emf"/><Relationship Id="rId20" Type="http://schemas.openxmlformats.org/officeDocument/2006/relationships/oleObject" Target="../embeddings/oleObject152.bin"/><Relationship Id="rId41" Type="http://schemas.openxmlformats.org/officeDocument/2006/relationships/image" Target="../media/image41.wmf"/><Relationship Id="rId54" Type="http://schemas.openxmlformats.org/officeDocument/2006/relationships/oleObject" Target="../embeddings/oleObject169.bin"/><Relationship Id="rId62" Type="http://schemas.openxmlformats.org/officeDocument/2006/relationships/oleObject" Target="../embeddings/oleObject17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ChangeArrowheads="1"/>
          </p:cNvSpPr>
          <p:nvPr/>
        </p:nvSpPr>
        <p:spPr bwMode="auto">
          <a:xfrm>
            <a:off x="3657600" y="1752600"/>
            <a:ext cx="4724400" cy="533400"/>
          </a:xfrm>
          <a:prstGeom prst="rect">
            <a:avLst/>
          </a:prstGeom>
          <a:solidFill>
            <a:srgbClr val="FFFF00"/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§4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随机变量的独立性</a:t>
            </a:r>
            <a:endParaRPr kumimoji="1"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91907" name="Text Box 3"/>
          <p:cNvSpPr txBox="1">
            <a:spLocks noChangeArrowheads="1"/>
          </p:cNvSpPr>
          <p:nvPr/>
        </p:nvSpPr>
        <p:spPr bwMode="auto">
          <a:xfrm>
            <a:off x="3941361" y="2807208"/>
            <a:ext cx="5150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一、离散型随机变量的独立性   </a:t>
            </a:r>
          </a:p>
        </p:txBody>
      </p:sp>
      <p:sp>
        <p:nvSpPr>
          <p:cNvPr id="891909" name="Text Box 5"/>
          <p:cNvSpPr txBox="1">
            <a:spLocks noChangeArrowheads="1"/>
          </p:cNvSpPr>
          <p:nvPr/>
        </p:nvSpPr>
        <p:spPr bwMode="auto">
          <a:xfrm>
            <a:off x="3941361" y="3620803"/>
            <a:ext cx="5150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二、连续型随机变量的独立性   </a:t>
            </a:r>
          </a:p>
        </p:txBody>
      </p:sp>
    </p:spTree>
    <p:extLst>
      <p:ext uri="{BB962C8B-B14F-4D97-AF65-F5344CB8AC3E}">
        <p14:creationId xmlns:p14="http://schemas.microsoft.com/office/powerpoint/2010/main" val="3146449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1123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480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812926" y="269875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相互独立，下表列出二维随机变量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2514600" y="685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的联合分布律及关于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的边缘分布律中的部分数值，</a:t>
            </a: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2514600" y="1066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试将其余数值填入表中空白处。</a:t>
            </a:r>
          </a:p>
        </p:txBody>
      </p: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9296400" y="3810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849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810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28" name="Group 8"/>
          <p:cNvGraphicFramePr>
            <a:graphicFrameLocks noGrp="1"/>
          </p:cNvGraphicFramePr>
          <p:nvPr/>
        </p:nvGraphicFramePr>
        <p:xfrm>
          <a:off x="2286000" y="1600200"/>
          <a:ext cx="7696200" cy="3200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5033" name="Object 41"/>
          <p:cNvGraphicFramePr>
            <a:graphicFrameLocks noChangeAspect="1"/>
          </p:cNvGraphicFramePr>
          <p:nvPr/>
        </p:nvGraphicFramePr>
        <p:xfrm>
          <a:off x="4648200" y="1752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" name="公式" r:id="rId6" imgW="276150" imgH="342816" progId="Equation.3">
                  <p:embed/>
                </p:oleObj>
              </mc:Choice>
              <mc:Fallback>
                <p:oleObj name="公式" r:id="rId6" imgW="276150" imgH="342816" progId="Equation.3">
                  <p:embed/>
                  <p:pic>
                    <p:nvPicPr>
                      <p:cNvPr id="8503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4" name="Object 42"/>
          <p:cNvGraphicFramePr>
            <a:graphicFrameLocks noChangeAspect="1"/>
          </p:cNvGraphicFramePr>
          <p:nvPr/>
        </p:nvGraphicFramePr>
        <p:xfrm>
          <a:off x="5715000" y="1752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" name="公式" r:id="rId8" imgW="304763" imgH="342816" progId="Equation.3">
                  <p:embed/>
                </p:oleObj>
              </mc:Choice>
              <mc:Fallback>
                <p:oleObj name="公式" r:id="rId8" imgW="304763" imgH="342816" progId="Equation.3">
                  <p:embed/>
                  <p:pic>
                    <p:nvPicPr>
                      <p:cNvPr id="8503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5" name="Object 43"/>
          <p:cNvGraphicFramePr>
            <a:graphicFrameLocks noChangeAspect="1"/>
          </p:cNvGraphicFramePr>
          <p:nvPr/>
        </p:nvGraphicFramePr>
        <p:xfrm>
          <a:off x="6858000" y="1752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5" name="公式" r:id="rId10" imgW="304763" imgH="352533" progId="Equation.3">
                  <p:embed/>
                </p:oleObj>
              </mc:Choice>
              <mc:Fallback>
                <p:oleObj name="公式" r:id="rId10" imgW="304763" imgH="352533" progId="Equation.3">
                  <p:embed/>
                  <p:pic>
                    <p:nvPicPr>
                      <p:cNvPr id="8503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52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6" name="Object 44"/>
          <p:cNvGraphicFramePr>
            <a:graphicFrameLocks noChangeAspect="1"/>
          </p:cNvGraphicFramePr>
          <p:nvPr/>
        </p:nvGraphicFramePr>
        <p:xfrm>
          <a:off x="3124200" y="2514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" name="公式" r:id="rId12" imgW="276150" imgH="342816" progId="Equation.3">
                  <p:embed/>
                </p:oleObj>
              </mc:Choice>
              <mc:Fallback>
                <p:oleObj name="公式" r:id="rId12" imgW="276150" imgH="342816" progId="Equation.3">
                  <p:embed/>
                  <p:pic>
                    <p:nvPicPr>
                      <p:cNvPr id="8503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7" name="Object 45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7" name="公式" r:id="rId14" imgW="304763" imgH="342816" progId="Equation.3">
                  <p:embed/>
                </p:oleObj>
              </mc:Choice>
              <mc:Fallback>
                <p:oleObj name="公式" r:id="rId14" imgW="304763" imgH="342816" progId="Equation.3">
                  <p:embed/>
                  <p:pic>
                    <p:nvPicPr>
                      <p:cNvPr id="8503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8" name="Object 46"/>
          <p:cNvGraphicFramePr>
            <a:graphicFrameLocks noChangeAspect="1"/>
          </p:cNvGraphicFramePr>
          <p:nvPr/>
        </p:nvGraphicFramePr>
        <p:xfrm>
          <a:off x="2362200" y="4191000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8" name="公式" r:id="rId16" imgW="1962200" imgH="457267" progId="Equation.3">
                  <p:embed/>
                </p:oleObj>
              </mc:Choice>
              <mc:Fallback>
                <p:oleObj name="公式" r:id="rId16" imgW="1962200" imgH="457267" progId="Equation.3">
                  <p:embed/>
                  <p:pic>
                    <p:nvPicPr>
                      <p:cNvPr id="8503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99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39" name="Object 47"/>
          <p:cNvGraphicFramePr>
            <a:graphicFrameLocks noChangeAspect="1"/>
          </p:cNvGraphicFramePr>
          <p:nvPr/>
        </p:nvGraphicFramePr>
        <p:xfrm>
          <a:off x="7924800" y="1752600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9" name="公式" r:id="rId18" imgW="1904973" imgH="352533" progId="Equation.3">
                  <p:embed/>
                </p:oleObj>
              </mc:Choice>
              <mc:Fallback>
                <p:oleObj name="公式" r:id="rId18" imgW="1904973" imgH="352533" progId="Equation.3">
                  <p:embed/>
                  <p:pic>
                    <p:nvPicPr>
                      <p:cNvPr id="8503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193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0" name="Object 48"/>
          <p:cNvGraphicFramePr>
            <a:graphicFrameLocks noChangeAspect="1"/>
          </p:cNvGraphicFramePr>
          <p:nvPr/>
        </p:nvGraphicFramePr>
        <p:xfrm>
          <a:off x="2514600" y="182880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0" name="公式" r:id="rId20" imgW="276150" imgH="238081" progId="Equation.3">
                  <p:embed/>
                </p:oleObj>
              </mc:Choice>
              <mc:Fallback>
                <p:oleObj name="公式" r:id="rId20" imgW="276150" imgH="238081" progId="Equation.3">
                  <p:embed/>
                  <p:pic>
                    <p:nvPicPr>
                      <p:cNvPr id="8504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1" name="Object 49"/>
          <p:cNvGraphicFramePr>
            <a:graphicFrameLocks noChangeAspect="1"/>
          </p:cNvGraphicFramePr>
          <p:nvPr/>
        </p:nvGraphicFramePr>
        <p:xfrm>
          <a:off x="3886200" y="16764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1" name="公式" r:id="rId22" imgW="209474" imgH="238081" progId="Equation.3">
                  <p:embed/>
                </p:oleObj>
              </mc:Choice>
              <mc:Fallback>
                <p:oleObj name="公式" r:id="rId22" imgW="209474" imgH="238081" progId="Equation.3">
                  <p:embed/>
                  <p:pic>
                    <p:nvPicPr>
                      <p:cNvPr id="8504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2" name="Object 50"/>
          <p:cNvGraphicFramePr>
            <a:graphicFrameLocks noChangeAspect="1"/>
          </p:cNvGraphicFramePr>
          <p:nvPr/>
        </p:nvGraphicFramePr>
        <p:xfrm>
          <a:off x="8686800" y="43434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2" name="公式" r:id="rId24" imgW="133351" imgH="238081" progId="Equation.3">
                  <p:embed/>
                </p:oleObj>
              </mc:Choice>
              <mc:Fallback>
                <p:oleObj name="公式" r:id="rId24" imgW="133351" imgH="238081" progId="Equation.3">
                  <p:embed/>
                  <p:pic>
                    <p:nvPicPr>
                      <p:cNvPr id="8504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3434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3" name="Object 51"/>
          <p:cNvGraphicFramePr>
            <a:graphicFrameLocks noChangeAspect="1"/>
          </p:cNvGraphicFramePr>
          <p:nvPr/>
        </p:nvGraphicFramePr>
        <p:xfrm>
          <a:off x="5791200" y="40386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" name="公式" r:id="rId26" imgW="190578" imgH="685901" progId="Equation.3">
                  <p:embed/>
                </p:oleObj>
              </mc:Choice>
              <mc:Fallback>
                <p:oleObj name="公式" r:id="rId26" imgW="190578" imgH="685901" progId="Equation.3">
                  <p:embed/>
                  <p:pic>
                    <p:nvPicPr>
                      <p:cNvPr id="8504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4" name="Object 52"/>
          <p:cNvGraphicFramePr>
            <a:graphicFrameLocks noChangeAspect="1"/>
          </p:cNvGraphicFramePr>
          <p:nvPr/>
        </p:nvGraphicFramePr>
        <p:xfrm>
          <a:off x="5105400" y="4419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4" name="公式" r:id="rId28" imgW="368300" imgH="368300" progId="Equation.3">
                  <p:embed/>
                </p:oleObj>
              </mc:Choice>
              <mc:Fallback>
                <p:oleObj name="公式" r:id="rId28" imgW="368300" imgH="368300" progId="Equation.3">
                  <p:embed/>
                  <p:pic>
                    <p:nvPicPr>
                      <p:cNvPr id="8504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5" name="Object 53"/>
          <p:cNvGraphicFramePr>
            <a:graphicFrameLocks noChangeAspect="1"/>
          </p:cNvGraphicFramePr>
          <p:nvPr/>
        </p:nvGraphicFramePr>
        <p:xfrm>
          <a:off x="6242050" y="44196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" name="公式" r:id="rId30" imgW="381000" imgH="368300" progId="Equation.3">
                  <p:embed/>
                </p:oleObj>
              </mc:Choice>
              <mc:Fallback>
                <p:oleObj name="公式" r:id="rId30" imgW="381000" imgH="368300" progId="Equation.3">
                  <p:embed/>
                  <p:pic>
                    <p:nvPicPr>
                      <p:cNvPr id="8504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196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6" name="Object 54"/>
          <p:cNvGraphicFramePr>
            <a:graphicFrameLocks noChangeAspect="1"/>
          </p:cNvGraphicFramePr>
          <p:nvPr/>
        </p:nvGraphicFramePr>
        <p:xfrm>
          <a:off x="9525000" y="35814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6" name="公式" r:id="rId32" imgW="381000" imgH="368300" progId="Equation.3">
                  <p:embed/>
                </p:oleObj>
              </mc:Choice>
              <mc:Fallback>
                <p:oleObj name="公式" r:id="rId32" imgW="381000" imgH="368300" progId="Equation.3">
                  <p:embed/>
                  <p:pic>
                    <p:nvPicPr>
                      <p:cNvPr id="8504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5814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7" name="Object 55"/>
          <p:cNvGraphicFramePr>
            <a:graphicFrameLocks noChangeAspect="1"/>
          </p:cNvGraphicFramePr>
          <p:nvPr/>
        </p:nvGraphicFramePr>
        <p:xfrm>
          <a:off x="5029200" y="2667000"/>
          <a:ext cx="41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7" name="公式" r:id="rId34" imgW="419100" imgH="368300" progId="Equation.3">
                  <p:embed/>
                </p:oleObj>
              </mc:Choice>
              <mc:Fallback>
                <p:oleObj name="公式" r:id="rId34" imgW="419100" imgH="368300" progId="Equation.3">
                  <p:embed/>
                  <p:pic>
                    <p:nvPicPr>
                      <p:cNvPr id="8504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41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8" name="Object 56"/>
          <p:cNvGraphicFramePr>
            <a:graphicFrameLocks noChangeAspect="1"/>
          </p:cNvGraphicFramePr>
          <p:nvPr/>
        </p:nvGraphicFramePr>
        <p:xfrm>
          <a:off x="5029200" y="35814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8" name="公式" r:id="rId36" imgW="431613" imgH="368140" progId="Equation.3">
                  <p:embed/>
                </p:oleObj>
              </mc:Choice>
              <mc:Fallback>
                <p:oleObj name="公式" r:id="rId36" imgW="431613" imgH="368140" progId="Equation.3">
                  <p:embed/>
                  <p:pic>
                    <p:nvPicPr>
                      <p:cNvPr id="85048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49" name="Object 57"/>
          <p:cNvGraphicFramePr>
            <a:graphicFrameLocks noChangeAspect="1"/>
          </p:cNvGraphicFramePr>
          <p:nvPr/>
        </p:nvGraphicFramePr>
        <p:xfrm>
          <a:off x="6172200" y="35814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9" name="公式" r:id="rId38" imgW="444307" imgH="368140" progId="Equation.3">
                  <p:embed/>
                </p:oleObj>
              </mc:Choice>
              <mc:Fallback>
                <p:oleObj name="公式" r:id="rId38" imgW="444307" imgH="368140" progId="Equation.3">
                  <p:embed/>
                  <p:pic>
                    <p:nvPicPr>
                      <p:cNvPr id="85049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44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0" name="Object 58"/>
          <p:cNvGraphicFramePr>
            <a:graphicFrameLocks noChangeAspect="1"/>
          </p:cNvGraphicFramePr>
          <p:nvPr/>
        </p:nvGraphicFramePr>
        <p:xfrm>
          <a:off x="7315200" y="358140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0" name="公式" r:id="rId40" imgW="444307" imgH="380835" progId="Equation.3">
                  <p:embed/>
                </p:oleObj>
              </mc:Choice>
              <mc:Fallback>
                <p:oleObj name="公式" r:id="rId40" imgW="444307" imgH="380835" progId="Equation.3">
                  <p:embed/>
                  <p:pic>
                    <p:nvPicPr>
                      <p:cNvPr id="8505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1" name="Object 59"/>
          <p:cNvGraphicFramePr>
            <a:graphicFrameLocks noChangeAspect="1"/>
          </p:cNvGraphicFramePr>
          <p:nvPr/>
        </p:nvGraphicFramePr>
        <p:xfrm>
          <a:off x="47244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1" name="公式" r:id="rId42" imgW="190578" imgH="695349" progId="Equation.3">
                  <p:embed/>
                </p:oleObj>
              </mc:Choice>
              <mc:Fallback>
                <p:oleObj name="公式" r:id="rId42" imgW="190578" imgH="695349" progId="Equation.3">
                  <p:embed/>
                  <p:pic>
                    <p:nvPicPr>
                      <p:cNvPr id="8505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2" name="Object 60"/>
          <p:cNvGraphicFramePr>
            <a:graphicFrameLocks noChangeAspect="1"/>
          </p:cNvGraphicFramePr>
          <p:nvPr/>
        </p:nvGraphicFramePr>
        <p:xfrm>
          <a:off x="47244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2" name="公式" r:id="rId44" imgW="190578" imgH="695349" progId="Equation.3">
                  <p:embed/>
                </p:oleObj>
              </mc:Choice>
              <mc:Fallback>
                <p:oleObj name="公式" r:id="rId44" imgW="190578" imgH="695349" progId="Equation.3">
                  <p:embed/>
                  <p:pic>
                    <p:nvPicPr>
                      <p:cNvPr id="8505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3" name="Object 61"/>
          <p:cNvGraphicFramePr>
            <a:graphicFrameLocks noChangeAspect="1"/>
          </p:cNvGraphicFramePr>
          <p:nvPr/>
        </p:nvGraphicFramePr>
        <p:xfrm>
          <a:off x="4648200" y="2286000"/>
          <a:ext cx="36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3" name="公式" r:id="rId46" imgW="342825" imgH="685901" progId="Equation.3">
                  <p:embed/>
                </p:oleObj>
              </mc:Choice>
              <mc:Fallback>
                <p:oleObj name="公式" r:id="rId46" imgW="342825" imgH="685901" progId="Equation.3">
                  <p:embed/>
                  <p:pic>
                    <p:nvPicPr>
                      <p:cNvPr id="8505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68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4" name="Object 62"/>
          <p:cNvGraphicFramePr>
            <a:graphicFrameLocks noChangeAspect="1"/>
          </p:cNvGraphicFramePr>
          <p:nvPr/>
        </p:nvGraphicFramePr>
        <p:xfrm>
          <a:off x="5791200" y="22860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4" name="公式" r:id="rId48" imgW="190578" imgH="695349" progId="Equation.3">
                  <p:embed/>
                </p:oleObj>
              </mc:Choice>
              <mc:Fallback>
                <p:oleObj name="公式" r:id="rId48" imgW="190578" imgH="695349" progId="Equation.3">
                  <p:embed/>
                  <p:pic>
                    <p:nvPicPr>
                      <p:cNvPr id="85054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5" name="Object 63"/>
          <p:cNvGraphicFramePr>
            <a:graphicFrameLocks noChangeAspect="1"/>
          </p:cNvGraphicFramePr>
          <p:nvPr/>
        </p:nvGraphicFramePr>
        <p:xfrm>
          <a:off x="6172200" y="26670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5" name="公式" r:id="rId50" imgW="431613" imgH="368140" progId="Equation.3">
                  <p:embed/>
                </p:oleObj>
              </mc:Choice>
              <mc:Fallback>
                <p:oleObj name="公式" r:id="rId50" imgW="431613" imgH="368140" progId="Equation.3">
                  <p:embed/>
                  <p:pic>
                    <p:nvPicPr>
                      <p:cNvPr id="8505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84" name="Rectangle 64"/>
          <p:cNvSpPr>
            <a:spLocks noChangeArrowheads="1"/>
          </p:cNvSpPr>
          <p:nvPr/>
        </p:nvSpPr>
        <p:spPr bwMode="auto">
          <a:xfrm>
            <a:off x="7772400" y="2209800"/>
            <a:ext cx="2209800" cy="8382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1185" name="Rectangle 65"/>
          <p:cNvSpPr>
            <a:spLocks noChangeArrowheads="1"/>
          </p:cNvSpPr>
          <p:nvPr/>
        </p:nvSpPr>
        <p:spPr bwMode="auto">
          <a:xfrm>
            <a:off x="6629400" y="2209800"/>
            <a:ext cx="1143000" cy="8382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5058" name="Object 66"/>
          <p:cNvGraphicFramePr>
            <a:graphicFrameLocks noChangeAspect="1"/>
          </p:cNvGraphicFramePr>
          <p:nvPr/>
        </p:nvGraphicFramePr>
        <p:xfrm>
          <a:off x="6858000" y="2286000"/>
          <a:ext cx="34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6" name="公式" r:id="rId52" imgW="314211" imgH="685901" progId="Equation.3">
                  <p:embed/>
                </p:oleObj>
              </mc:Choice>
              <mc:Fallback>
                <p:oleObj name="公式" r:id="rId52" imgW="314211" imgH="685901" progId="Equation.3">
                  <p:embed/>
                  <p:pic>
                    <p:nvPicPr>
                      <p:cNvPr id="85058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0"/>
                        <a:ext cx="34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59" name="Object 67"/>
          <p:cNvGraphicFramePr>
            <a:graphicFrameLocks noChangeAspect="1"/>
          </p:cNvGraphicFramePr>
          <p:nvPr/>
        </p:nvGraphicFramePr>
        <p:xfrm>
          <a:off x="7315200" y="26670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7" name="公式" r:id="rId54" imgW="431613" imgH="380835" progId="Equation.3">
                  <p:embed/>
                </p:oleObj>
              </mc:Choice>
              <mc:Fallback>
                <p:oleObj name="公式" r:id="rId54" imgW="431613" imgH="380835" progId="Equation.3">
                  <p:embed/>
                  <p:pic>
                    <p:nvPicPr>
                      <p:cNvPr id="8505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6670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60" name="Object 68"/>
          <p:cNvGraphicFramePr>
            <a:graphicFrameLocks noChangeAspect="1"/>
          </p:cNvGraphicFramePr>
          <p:nvPr/>
        </p:nvGraphicFramePr>
        <p:xfrm>
          <a:off x="8686800" y="22860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8" name="公式" r:id="rId56" imgW="190578" imgH="685901" progId="Equation.3">
                  <p:embed/>
                </p:oleObj>
              </mc:Choice>
              <mc:Fallback>
                <p:oleObj name="公式" r:id="rId56" imgW="190578" imgH="685901" progId="Equation.3">
                  <p:embed/>
                  <p:pic>
                    <p:nvPicPr>
                      <p:cNvPr id="8506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2860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61" name="Object 69"/>
          <p:cNvGraphicFramePr>
            <a:graphicFrameLocks noChangeAspect="1"/>
          </p:cNvGraphicFramePr>
          <p:nvPr/>
        </p:nvGraphicFramePr>
        <p:xfrm>
          <a:off x="9525000" y="2667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49" name="公式" r:id="rId58" imgW="368300" imgH="368300" progId="Equation.3">
                  <p:embed/>
                </p:oleObj>
              </mc:Choice>
              <mc:Fallback>
                <p:oleObj name="公式" r:id="rId58" imgW="368300" imgH="368300" progId="Equation.3">
                  <p:embed/>
                  <p:pic>
                    <p:nvPicPr>
                      <p:cNvPr id="85061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667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0" name="Freeform 70"/>
          <p:cNvSpPr>
            <a:spLocks/>
          </p:cNvSpPr>
          <p:nvPr/>
        </p:nvSpPr>
        <p:spPr bwMode="auto">
          <a:xfrm>
            <a:off x="7010400" y="3048000"/>
            <a:ext cx="1676400" cy="381000"/>
          </a:xfrm>
          <a:custGeom>
            <a:avLst/>
            <a:gdLst>
              <a:gd name="T0" fmla="*/ 0 w 1056"/>
              <a:gd name="T1" fmla="*/ 0 h 240"/>
              <a:gd name="T2" fmla="*/ 384 w 1056"/>
              <a:gd name="T3" fmla="*/ 240 h 240"/>
              <a:gd name="T4" fmla="*/ 1056 w 1056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240">
                <a:moveTo>
                  <a:pt x="0" y="0"/>
                </a:moveTo>
                <a:cubicBezTo>
                  <a:pt x="104" y="120"/>
                  <a:pt x="208" y="240"/>
                  <a:pt x="384" y="240"/>
                </a:cubicBezTo>
                <a:cubicBezTo>
                  <a:pt x="560" y="240"/>
                  <a:pt x="808" y="120"/>
                  <a:pt x="1056" y="0"/>
                </a:cubicBezTo>
              </a:path>
            </a:pathLst>
          </a:custGeom>
          <a:noFill/>
          <a:ln w="76200" cmpd="sng">
            <a:solidFill>
              <a:srgbClr val="3333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1191" name="Rectangle 71"/>
          <p:cNvSpPr>
            <a:spLocks noChangeArrowheads="1"/>
          </p:cNvSpPr>
          <p:nvPr/>
        </p:nvSpPr>
        <p:spPr bwMode="auto">
          <a:xfrm>
            <a:off x="6705600" y="5410200"/>
            <a:ext cx="16002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5064" name="Text Box 72"/>
          <p:cNvSpPr txBox="1">
            <a:spLocks noChangeArrowheads="1"/>
          </p:cNvSpPr>
          <p:nvPr/>
        </p:nvSpPr>
        <p:spPr bwMode="auto">
          <a:xfrm>
            <a:off x="1905001" y="5257801"/>
            <a:ext cx="982961" cy="461665"/>
          </a:xfrm>
          <a:prstGeom prst="rect">
            <a:avLst/>
          </a:prstGeom>
          <a:solidFill>
            <a:srgbClr val="66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公式</a:t>
            </a:r>
            <a:r>
              <a:rPr lang="en-US" altLang="zh-CN">
                <a:solidFill>
                  <a:srgbClr val="CC0000"/>
                </a:solidFill>
              </a:rPr>
              <a:t>: </a:t>
            </a:r>
          </a:p>
        </p:txBody>
      </p:sp>
      <p:graphicFrame>
        <p:nvGraphicFramePr>
          <p:cNvPr id="901193" name="Object 73"/>
          <p:cNvGraphicFramePr>
            <a:graphicFrameLocks noChangeAspect="1"/>
          </p:cNvGraphicFramePr>
          <p:nvPr/>
        </p:nvGraphicFramePr>
        <p:xfrm>
          <a:off x="3200400" y="5486400"/>
          <a:ext cx="139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" name="公式" r:id="rId60" imgW="1397000" imgH="800100" progId="Equation.3">
                  <p:embed/>
                </p:oleObj>
              </mc:Choice>
              <mc:Fallback>
                <p:oleObj name="公式" r:id="rId60" imgW="1397000" imgH="800100" progId="Equation.3">
                  <p:embed/>
                  <p:pic>
                    <p:nvPicPr>
                      <p:cNvPr id="90119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139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66" name="Object 74"/>
          <p:cNvGraphicFramePr>
            <a:graphicFrameLocks noChangeAspect="1"/>
          </p:cNvGraphicFramePr>
          <p:nvPr/>
        </p:nvGraphicFramePr>
        <p:xfrm>
          <a:off x="5029200" y="548640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" name="公式" r:id="rId62" imgW="1384300" imgH="838200" progId="Equation.3">
                  <p:embed/>
                </p:oleObj>
              </mc:Choice>
              <mc:Fallback>
                <p:oleObj name="公式" r:id="rId62" imgW="1384300" imgH="838200" progId="Equation.3">
                  <p:embed/>
                  <p:pic>
                    <p:nvPicPr>
                      <p:cNvPr id="8506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8640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67" name="Object 75"/>
          <p:cNvGraphicFramePr>
            <a:graphicFrameLocks noChangeAspect="1"/>
          </p:cNvGraphicFramePr>
          <p:nvPr/>
        </p:nvGraphicFramePr>
        <p:xfrm>
          <a:off x="6781800" y="57150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2" name="公式" r:id="rId64" imgW="1384300" imgH="419100" progId="Equation.3">
                  <p:embed/>
                </p:oleObj>
              </mc:Choice>
              <mc:Fallback>
                <p:oleObj name="公式" r:id="rId64" imgW="1384300" imgH="419100" progId="Equation.3">
                  <p:embed/>
                  <p:pic>
                    <p:nvPicPr>
                      <p:cNvPr id="85067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1500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6" name="Rectangle 76"/>
          <p:cNvSpPr>
            <a:spLocks noChangeArrowheads="1"/>
          </p:cNvSpPr>
          <p:nvPr/>
        </p:nvSpPr>
        <p:spPr bwMode="auto">
          <a:xfrm>
            <a:off x="3048000" y="5486400"/>
            <a:ext cx="34290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01197" name="Object 77"/>
          <p:cNvGraphicFramePr>
            <a:graphicFrameLocks noChangeAspect="1"/>
          </p:cNvGraphicFramePr>
          <p:nvPr/>
        </p:nvGraphicFramePr>
        <p:xfrm>
          <a:off x="3676650" y="5629276"/>
          <a:ext cx="2019300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3" name="公式" r:id="rId66" imgW="1397000" imgH="381000" progId="Equation.3">
                  <p:embed/>
                </p:oleObj>
              </mc:Choice>
              <mc:Fallback>
                <p:oleObj name="公式" r:id="rId66" imgW="1397000" imgH="381000" progId="Equation.3">
                  <p:embed/>
                  <p:pic>
                    <p:nvPicPr>
                      <p:cNvPr id="901197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6650" y="5629276"/>
                        <a:ext cx="2019300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8" name="Rectangle 78"/>
          <p:cNvSpPr>
            <a:spLocks noChangeArrowheads="1"/>
          </p:cNvSpPr>
          <p:nvPr/>
        </p:nvSpPr>
        <p:spPr bwMode="auto">
          <a:xfrm>
            <a:off x="6629400" y="3962400"/>
            <a:ext cx="1143000" cy="8382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01199" name="Object 79"/>
          <p:cNvGraphicFramePr>
            <a:graphicFrameLocks noChangeAspect="1"/>
          </p:cNvGraphicFramePr>
          <p:nvPr/>
        </p:nvGraphicFramePr>
        <p:xfrm>
          <a:off x="69342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4" name="公式" r:id="rId68" imgW="190578" imgH="695349" progId="Equation.3">
                  <p:embed/>
                </p:oleObj>
              </mc:Choice>
              <mc:Fallback>
                <p:oleObj name="公式" r:id="rId68" imgW="190578" imgH="695349" progId="Equation.3">
                  <p:embed/>
                  <p:pic>
                    <p:nvPicPr>
                      <p:cNvPr id="901199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72" name="Object 80"/>
          <p:cNvGraphicFramePr>
            <a:graphicFrameLocks noChangeAspect="1"/>
          </p:cNvGraphicFramePr>
          <p:nvPr/>
        </p:nvGraphicFramePr>
        <p:xfrm>
          <a:off x="7385050" y="44132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5" name="公式" r:id="rId70" imgW="380835" imgH="380835" progId="Equation.3">
                  <p:embed/>
                </p:oleObj>
              </mc:Choice>
              <mc:Fallback>
                <p:oleObj name="公式" r:id="rId70" imgW="380835" imgH="380835" progId="Equation.3">
                  <p:embed/>
                  <p:pic>
                    <p:nvPicPr>
                      <p:cNvPr id="85072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44132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1" name="Line 81"/>
          <p:cNvSpPr>
            <a:spLocks noChangeShapeType="1"/>
          </p:cNvSpPr>
          <p:nvPr/>
        </p:nvSpPr>
        <p:spPr bwMode="auto">
          <a:xfrm flipH="1">
            <a:off x="7162800" y="3429000"/>
            <a:ext cx="457200" cy="609600"/>
          </a:xfrm>
          <a:prstGeom prst="line">
            <a:avLst/>
          </a:prstGeom>
          <a:noFill/>
          <a:ln w="76200">
            <a:solidFill>
              <a:srgbClr val="3333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05316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1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1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1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1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1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1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3" presetClass="entr" presetSubtype="16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0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0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0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0" dur="1000" fill="hold"/>
                                        <p:tgtEl>
                                          <p:spTgt spid="90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11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01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01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repeatCount="2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011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011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011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0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4" grpId="0" animBg="1"/>
      <p:bldP spid="901185" grpId="0" animBg="1"/>
      <p:bldP spid="901191" grpId="0" animBg="1"/>
      <p:bldP spid="901196" grpId="0" animBg="1"/>
      <p:bldP spid="90119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2147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480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1812926" y="269875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相互独立，下表列出二维随机变量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514600" y="685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的联合分布律及关于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的边缘分布律中的部分数值，</a:t>
            </a: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2514600" y="1066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试将其余数值填入表中空白处。</a:t>
            </a:r>
          </a:p>
        </p:txBody>
      </p:sp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9296400" y="3810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6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860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810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152" name="Group 8"/>
          <p:cNvGraphicFramePr>
            <a:graphicFrameLocks noGrp="1"/>
          </p:cNvGraphicFramePr>
          <p:nvPr/>
        </p:nvGraphicFramePr>
        <p:xfrm>
          <a:off x="2286000" y="1600200"/>
          <a:ext cx="7696200" cy="3200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6057" name="Object 41"/>
          <p:cNvGraphicFramePr>
            <a:graphicFrameLocks noChangeAspect="1"/>
          </p:cNvGraphicFramePr>
          <p:nvPr/>
        </p:nvGraphicFramePr>
        <p:xfrm>
          <a:off x="4648200" y="1752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7" name="公式" r:id="rId6" imgW="276150" imgH="342816" progId="Equation.3">
                  <p:embed/>
                </p:oleObj>
              </mc:Choice>
              <mc:Fallback>
                <p:oleObj name="公式" r:id="rId6" imgW="276150" imgH="342816" progId="Equation.3">
                  <p:embed/>
                  <p:pic>
                    <p:nvPicPr>
                      <p:cNvPr id="86057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8" name="Object 42"/>
          <p:cNvGraphicFramePr>
            <a:graphicFrameLocks noChangeAspect="1"/>
          </p:cNvGraphicFramePr>
          <p:nvPr/>
        </p:nvGraphicFramePr>
        <p:xfrm>
          <a:off x="5715000" y="1752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8" name="公式" r:id="rId8" imgW="304763" imgH="342816" progId="Equation.3">
                  <p:embed/>
                </p:oleObj>
              </mc:Choice>
              <mc:Fallback>
                <p:oleObj name="公式" r:id="rId8" imgW="304763" imgH="342816" progId="Equation.3">
                  <p:embed/>
                  <p:pic>
                    <p:nvPicPr>
                      <p:cNvPr id="8605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59" name="Object 43"/>
          <p:cNvGraphicFramePr>
            <a:graphicFrameLocks noChangeAspect="1"/>
          </p:cNvGraphicFramePr>
          <p:nvPr/>
        </p:nvGraphicFramePr>
        <p:xfrm>
          <a:off x="6858000" y="1752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" name="公式" r:id="rId10" imgW="304763" imgH="352533" progId="Equation.3">
                  <p:embed/>
                </p:oleObj>
              </mc:Choice>
              <mc:Fallback>
                <p:oleObj name="公式" r:id="rId10" imgW="304763" imgH="352533" progId="Equation.3">
                  <p:embed/>
                  <p:pic>
                    <p:nvPicPr>
                      <p:cNvPr id="8605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52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0" name="Object 44"/>
          <p:cNvGraphicFramePr>
            <a:graphicFrameLocks noChangeAspect="1"/>
          </p:cNvGraphicFramePr>
          <p:nvPr/>
        </p:nvGraphicFramePr>
        <p:xfrm>
          <a:off x="3124200" y="2514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0" name="公式" r:id="rId12" imgW="276150" imgH="342816" progId="Equation.3">
                  <p:embed/>
                </p:oleObj>
              </mc:Choice>
              <mc:Fallback>
                <p:oleObj name="公式" r:id="rId12" imgW="276150" imgH="342816" progId="Equation.3">
                  <p:embed/>
                  <p:pic>
                    <p:nvPicPr>
                      <p:cNvPr id="8606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1" name="Object 45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1" name="公式" r:id="rId14" imgW="304763" imgH="342816" progId="Equation.3">
                  <p:embed/>
                </p:oleObj>
              </mc:Choice>
              <mc:Fallback>
                <p:oleObj name="公式" r:id="rId14" imgW="304763" imgH="342816" progId="Equation.3">
                  <p:embed/>
                  <p:pic>
                    <p:nvPicPr>
                      <p:cNvPr id="8606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2" name="Object 46"/>
          <p:cNvGraphicFramePr>
            <a:graphicFrameLocks noChangeAspect="1"/>
          </p:cNvGraphicFramePr>
          <p:nvPr/>
        </p:nvGraphicFramePr>
        <p:xfrm>
          <a:off x="2362200" y="4191000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2" name="公式" r:id="rId16" imgW="1962200" imgH="457267" progId="Equation.3">
                  <p:embed/>
                </p:oleObj>
              </mc:Choice>
              <mc:Fallback>
                <p:oleObj name="公式" r:id="rId16" imgW="1962200" imgH="457267" progId="Equation.3">
                  <p:embed/>
                  <p:pic>
                    <p:nvPicPr>
                      <p:cNvPr id="8606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99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3" name="Object 47"/>
          <p:cNvGraphicFramePr>
            <a:graphicFrameLocks noChangeAspect="1"/>
          </p:cNvGraphicFramePr>
          <p:nvPr/>
        </p:nvGraphicFramePr>
        <p:xfrm>
          <a:off x="7924800" y="1752600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" name="公式" r:id="rId18" imgW="1904973" imgH="352533" progId="Equation.3">
                  <p:embed/>
                </p:oleObj>
              </mc:Choice>
              <mc:Fallback>
                <p:oleObj name="公式" r:id="rId18" imgW="1904973" imgH="352533" progId="Equation.3">
                  <p:embed/>
                  <p:pic>
                    <p:nvPicPr>
                      <p:cNvPr id="8606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193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4" name="Object 48"/>
          <p:cNvGraphicFramePr>
            <a:graphicFrameLocks noChangeAspect="1"/>
          </p:cNvGraphicFramePr>
          <p:nvPr/>
        </p:nvGraphicFramePr>
        <p:xfrm>
          <a:off x="2514600" y="182880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4" name="公式" r:id="rId20" imgW="276150" imgH="238081" progId="Equation.3">
                  <p:embed/>
                </p:oleObj>
              </mc:Choice>
              <mc:Fallback>
                <p:oleObj name="公式" r:id="rId20" imgW="276150" imgH="238081" progId="Equation.3">
                  <p:embed/>
                  <p:pic>
                    <p:nvPicPr>
                      <p:cNvPr id="8606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5" name="Object 49"/>
          <p:cNvGraphicFramePr>
            <a:graphicFrameLocks noChangeAspect="1"/>
          </p:cNvGraphicFramePr>
          <p:nvPr/>
        </p:nvGraphicFramePr>
        <p:xfrm>
          <a:off x="3886200" y="16764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5" name="公式" r:id="rId22" imgW="209474" imgH="238081" progId="Equation.3">
                  <p:embed/>
                </p:oleObj>
              </mc:Choice>
              <mc:Fallback>
                <p:oleObj name="公式" r:id="rId22" imgW="209474" imgH="238081" progId="Equation.3">
                  <p:embed/>
                  <p:pic>
                    <p:nvPicPr>
                      <p:cNvPr id="8606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6" name="Object 50"/>
          <p:cNvGraphicFramePr>
            <a:graphicFrameLocks noChangeAspect="1"/>
          </p:cNvGraphicFramePr>
          <p:nvPr/>
        </p:nvGraphicFramePr>
        <p:xfrm>
          <a:off x="8686800" y="43434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" name="公式" r:id="rId24" imgW="133351" imgH="238081" progId="Equation.3">
                  <p:embed/>
                </p:oleObj>
              </mc:Choice>
              <mc:Fallback>
                <p:oleObj name="公式" r:id="rId24" imgW="133351" imgH="238081" progId="Equation.3">
                  <p:embed/>
                  <p:pic>
                    <p:nvPicPr>
                      <p:cNvPr id="8606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3434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7" name="Object 51"/>
          <p:cNvGraphicFramePr>
            <a:graphicFrameLocks noChangeAspect="1"/>
          </p:cNvGraphicFramePr>
          <p:nvPr/>
        </p:nvGraphicFramePr>
        <p:xfrm>
          <a:off x="5105400" y="4419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7" name="公式" r:id="rId26" imgW="368300" imgH="368300" progId="Equation.3">
                  <p:embed/>
                </p:oleObj>
              </mc:Choice>
              <mc:Fallback>
                <p:oleObj name="公式" r:id="rId26" imgW="368300" imgH="368300" progId="Equation.3">
                  <p:embed/>
                  <p:pic>
                    <p:nvPicPr>
                      <p:cNvPr id="8606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8" name="Object 52"/>
          <p:cNvGraphicFramePr>
            <a:graphicFrameLocks noChangeAspect="1"/>
          </p:cNvGraphicFramePr>
          <p:nvPr/>
        </p:nvGraphicFramePr>
        <p:xfrm>
          <a:off x="7385050" y="44132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" name="公式" r:id="rId28" imgW="380835" imgH="380835" progId="Equation.3">
                  <p:embed/>
                </p:oleObj>
              </mc:Choice>
              <mc:Fallback>
                <p:oleObj name="公式" r:id="rId28" imgW="380835" imgH="380835" progId="Equation.3">
                  <p:embed/>
                  <p:pic>
                    <p:nvPicPr>
                      <p:cNvPr id="86068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44132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69" name="Object 53"/>
          <p:cNvGraphicFramePr>
            <a:graphicFrameLocks noChangeAspect="1"/>
          </p:cNvGraphicFramePr>
          <p:nvPr/>
        </p:nvGraphicFramePr>
        <p:xfrm>
          <a:off x="9525000" y="35814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公式" r:id="rId30" imgW="381000" imgH="368300" progId="Equation.3">
                  <p:embed/>
                </p:oleObj>
              </mc:Choice>
              <mc:Fallback>
                <p:oleObj name="公式" r:id="rId30" imgW="381000" imgH="368300" progId="Equation.3">
                  <p:embed/>
                  <p:pic>
                    <p:nvPicPr>
                      <p:cNvPr id="8606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5814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0" name="Object 54"/>
          <p:cNvGraphicFramePr>
            <a:graphicFrameLocks noChangeAspect="1"/>
          </p:cNvGraphicFramePr>
          <p:nvPr/>
        </p:nvGraphicFramePr>
        <p:xfrm>
          <a:off x="5029200" y="2667000"/>
          <a:ext cx="41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公式" r:id="rId32" imgW="419100" imgH="368300" progId="Equation.3">
                  <p:embed/>
                </p:oleObj>
              </mc:Choice>
              <mc:Fallback>
                <p:oleObj name="公式" r:id="rId32" imgW="419100" imgH="368300" progId="Equation.3">
                  <p:embed/>
                  <p:pic>
                    <p:nvPicPr>
                      <p:cNvPr id="8607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41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1" name="Object 55"/>
          <p:cNvGraphicFramePr>
            <a:graphicFrameLocks noChangeAspect="1"/>
          </p:cNvGraphicFramePr>
          <p:nvPr/>
        </p:nvGraphicFramePr>
        <p:xfrm>
          <a:off x="5029200" y="35814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公式" r:id="rId34" imgW="431613" imgH="368140" progId="Equation.3">
                  <p:embed/>
                </p:oleObj>
              </mc:Choice>
              <mc:Fallback>
                <p:oleObj name="公式" r:id="rId34" imgW="431613" imgH="368140" progId="Equation.3">
                  <p:embed/>
                  <p:pic>
                    <p:nvPicPr>
                      <p:cNvPr id="8607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2" name="Object 56"/>
          <p:cNvGraphicFramePr>
            <a:graphicFrameLocks noChangeAspect="1"/>
          </p:cNvGraphicFramePr>
          <p:nvPr/>
        </p:nvGraphicFramePr>
        <p:xfrm>
          <a:off x="7315200" y="358140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公式" r:id="rId36" imgW="444307" imgH="380835" progId="Equation.3">
                  <p:embed/>
                </p:oleObj>
              </mc:Choice>
              <mc:Fallback>
                <p:oleObj name="公式" r:id="rId36" imgW="444307" imgH="380835" progId="Equation.3">
                  <p:embed/>
                  <p:pic>
                    <p:nvPicPr>
                      <p:cNvPr id="8607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3" name="Object 57"/>
          <p:cNvGraphicFramePr>
            <a:graphicFrameLocks noChangeAspect="1"/>
          </p:cNvGraphicFramePr>
          <p:nvPr/>
        </p:nvGraphicFramePr>
        <p:xfrm>
          <a:off x="47244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公式" r:id="rId38" imgW="190578" imgH="695349" progId="Equation.3">
                  <p:embed/>
                </p:oleObj>
              </mc:Choice>
              <mc:Fallback>
                <p:oleObj name="公式" r:id="rId38" imgW="190578" imgH="695349" progId="Equation.3">
                  <p:embed/>
                  <p:pic>
                    <p:nvPicPr>
                      <p:cNvPr id="8607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4" name="Object 58"/>
          <p:cNvGraphicFramePr>
            <a:graphicFrameLocks noChangeAspect="1"/>
          </p:cNvGraphicFramePr>
          <p:nvPr/>
        </p:nvGraphicFramePr>
        <p:xfrm>
          <a:off x="47244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公式" r:id="rId40" imgW="190578" imgH="695349" progId="Equation.3">
                  <p:embed/>
                </p:oleObj>
              </mc:Choice>
              <mc:Fallback>
                <p:oleObj name="公式" r:id="rId40" imgW="190578" imgH="695349" progId="Equation.3">
                  <p:embed/>
                  <p:pic>
                    <p:nvPicPr>
                      <p:cNvPr id="8607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5" name="Object 59"/>
          <p:cNvGraphicFramePr>
            <a:graphicFrameLocks noChangeAspect="1"/>
          </p:cNvGraphicFramePr>
          <p:nvPr/>
        </p:nvGraphicFramePr>
        <p:xfrm>
          <a:off x="4648200" y="2286000"/>
          <a:ext cx="36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5" name="公式" r:id="rId42" imgW="342825" imgH="685901" progId="Equation.3">
                  <p:embed/>
                </p:oleObj>
              </mc:Choice>
              <mc:Fallback>
                <p:oleObj name="公式" r:id="rId42" imgW="342825" imgH="685901" progId="Equation.3">
                  <p:embed/>
                  <p:pic>
                    <p:nvPicPr>
                      <p:cNvPr id="8607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68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6" name="Object 60"/>
          <p:cNvGraphicFramePr>
            <a:graphicFrameLocks noChangeAspect="1"/>
          </p:cNvGraphicFramePr>
          <p:nvPr/>
        </p:nvGraphicFramePr>
        <p:xfrm>
          <a:off x="6858000" y="2286000"/>
          <a:ext cx="34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6" name="公式" r:id="rId44" imgW="314211" imgH="685901" progId="Equation.3">
                  <p:embed/>
                </p:oleObj>
              </mc:Choice>
              <mc:Fallback>
                <p:oleObj name="公式" r:id="rId44" imgW="314211" imgH="685901" progId="Equation.3">
                  <p:embed/>
                  <p:pic>
                    <p:nvPicPr>
                      <p:cNvPr id="8607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0"/>
                        <a:ext cx="34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7" name="Object 61"/>
          <p:cNvGraphicFramePr>
            <a:graphicFrameLocks noChangeAspect="1"/>
          </p:cNvGraphicFramePr>
          <p:nvPr/>
        </p:nvGraphicFramePr>
        <p:xfrm>
          <a:off x="7315200" y="26670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7" name="公式" r:id="rId46" imgW="431613" imgH="380835" progId="Equation.3">
                  <p:embed/>
                </p:oleObj>
              </mc:Choice>
              <mc:Fallback>
                <p:oleObj name="公式" r:id="rId46" imgW="431613" imgH="380835" progId="Equation.3">
                  <p:embed/>
                  <p:pic>
                    <p:nvPicPr>
                      <p:cNvPr id="86077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6670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8" name="Object 62"/>
          <p:cNvGraphicFramePr>
            <a:graphicFrameLocks noChangeAspect="1"/>
          </p:cNvGraphicFramePr>
          <p:nvPr/>
        </p:nvGraphicFramePr>
        <p:xfrm>
          <a:off x="8686800" y="22860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8" name="公式" r:id="rId48" imgW="190578" imgH="685901" progId="Equation.3">
                  <p:embed/>
                </p:oleObj>
              </mc:Choice>
              <mc:Fallback>
                <p:oleObj name="公式" r:id="rId48" imgW="190578" imgH="685901" progId="Equation.3">
                  <p:embed/>
                  <p:pic>
                    <p:nvPicPr>
                      <p:cNvPr id="8607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2860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79" name="Object 63"/>
          <p:cNvGraphicFramePr>
            <a:graphicFrameLocks noChangeAspect="1"/>
          </p:cNvGraphicFramePr>
          <p:nvPr/>
        </p:nvGraphicFramePr>
        <p:xfrm>
          <a:off x="9525000" y="2667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" name="公式" r:id="rId50" imgW="368300" imgH="368300" progId="Equation.3">
                  <p:embed/>
                </p:oleObj>
              </mc:Choice>
              <mc:Fallback>
                <p:oleObj name="公式" r:id="rId50" imgW="368300" imgH="368300" progId="Equation.3">
                  <p:embed/>
                  <p:pic>
                    <p:nvPicPr>
                      <p:cNvPr id="8607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667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80" name="Object 64"/>
          <p:cNvGraphicFramePr>
            <a:graphicFrameLocks noChangeAspect="1"/>
          </p:cNvGraphicFramePr>
          <p:nvPr/>
        </p:nvGraphicFramePr>
        <p:xfrm>
          <a:off x="69342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0" name="公式" r:id="rId52" imgW="190578" imgH="695349" progId="Equation.3">
                  <p:embed/>
                </p:oleObj>
              </mc:Choice>
              <mc:Fallback>
                <p:oleObj name="公式" r:id="rId52" imgW="190578" imgH="695349" progId="Equation.3">
                  <p:embed/>
                  <p:pic>
                    <p:nvPicPr>
                      <p:cNvPr id="8608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2209" name="Rectangle 65"/>
          <p:cNvSpPr>
            <a:spLocks noChangeArrowheads="1"/>
          </p:cNvSpPr>
          <p:nvPr/>
        </p:nvSpPr>
        <p:spPr bwMode="auto">
          <a:xfrm>
            <a:off x="5486400" y="2209800"/>
            <a:ext cx="1143000" cy="25908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6082" name="Object 66"/>
          <p:cNvGraphicFramePr>
            <a:graphicFrameLocks noChangeAspect="1"/>
          </p:cNvGraphicFramePr>
          <p:nvPr/>
        </p:nvGraphicFramePr>
        <p:xfrm>
          <a:off x="5791200" y="40386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1" name="公式" r:id="rId54" imgW="190578" imgH="685901" progId="Equation.3">
                  <p:embed/>
                </p:oleObj>
              </mc:Choice>
              <mc:Fallback>
                <p:oleObj name="公式" r:id="rId54" imgW="190578" imgH="685901" progId="Equation.3">
                  <p:embed/>
                  <p:pic>
                    <p:nvPicPr>
                      <p:cNvPr id="8608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83" name="Object 67"/>
          <p:cNvGraphicFramePr>
            <a:graphicFrameLocks noChangeAspect="1"/>
          </p:cNvGraphicFramePr>
          <p:nvPr/>
        </p:nvGraphicFramePr>
        <p:xfrm>
          <a:off x="6242050" y="44196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2" name="公式" r:id="rId56" imgW="381000" imgH="368300" progId="Equation.3">
                  <p:embed/>
                </p:oleObj>
              </mc:Choice>
              <mc:Fallback>
                <p:oleObj name="公式" r:id="rId56" imgW="381000" imgH="368300" progId="Equation.3">
                  <p:embed/>
                  <p:pic>
                    <p:nvPicPr>
                      <p:cNvPr id="8608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196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84" name="Object 68"/>
          <p:cNvGraphicFramePr>
            <a:graphicFrameLocks noChangeAspect="1"/>
          </p:cNvGraphicFramePr>
          <p:nvPr/>
        </p:nvGraphicFramePr>
        <p:xfrm>
          <a:off x="6172200" y="35814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3" name="公式" r:id="rId58" imgW="444307" imgH="368140" progId="Equation.3">
                  <p:embed/>
                </p:oleObj>
              </mc:Choice>
              <mc:Fallback>
                <p:oleObj name="公式" r:id="rId58" imgW="444307" imgH="368140" progId="Equation.3">
                  <p:embed/>
                  <p:pic>
                    <p:nvPicPr>
                      <p:cNvPr id="86084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44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85" name="Object 69"/>
          <p:cNvGraphicFramePr>
            <a:graphicFrameLocks noChangeAspect="1"/>
          </p:cNvGraphicFramePr>
          <p:nvPr/>
        </p:nvGraphicFramePr>
        <p:xfrm>
          <a:off x="5791200" y="22860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4" name="公式" r:id="rId60" imgW="190578" imgH="695349" progId="Equation.3">
                  <p:embed/>
                </p:oleObj>
              </mc:Choice>
              <mc:Fallback>
                <p:oleObj name="公式" r:id="rId60" imgW="190578" imgH="695349" progId="Equation.3">
                  <p:embed/>
                  <p:pic>
                    <p:nvPicPr>
                      <p:cNvPr id="8608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86" name="Object 70"/>
          <p:cNvGraphicFramePr>
            <a:graphicFrameLocks noChangeAspect="1"/>
          </p:cNvGraphicFramePr>
          <p:nvPr/>
        </p:nvGraphicFramePr>
        <p:xfrm>
          <a:off x="6172200" y="26670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5" name="公式" r:id="rId62" imgW="431613" imgH="368140" progId="Equation.3">
                  <p:embed/>
                </p:oleObj>
              </mc:Choice>
              <mc:Fallback>
                <p:oleObj name="公式" r:id="rId62" imgW="431613" imgH="368140" progId="Equation.3">
                  <p:embed/>
                  <p:pic>
                    <p:nvPicPr>
                      <p:cNvPr id="86086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2215" name="Object 71"/>
          <p:cNvGraphicFramePr>
            <a:graphicFrameLocks noChangeAspect="1"/>
          </p:cNvGraphicFramePr>
          <p:nvPr/>
        </p:nvGraphicFramePr>
        <p:xfrm>
          <a:off x="57912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6" name="公式" r:id="rId64" imgW="190578" imgH="695349" progId="Equation.3">
                  <p:embed/>
                </p:oleObj>
              </mc:Choice>
              <mc:Fallback>
                <p:oleObj name="公式" r:id="rId64" imgW="190578" imgH="695349" progId="Equation.3">
                  <p:embed/>
                  <p:pic>
                    <p:nvPicPr>
                      <p:cNvPr id="90221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88" name="Text Box 72"/>
          <p:cNvSpPr txBox="1">
            <a:spLocks noChangeArrowheads="1"/>
          </p:cNvSpPr>
          <p:nvPr/>
        </p:nvSpPr>
        <p:spPr bwMode="auto">
          <a:xfrm>
            <a:off x="1905001" y="5257801"/>
            <a:ext cx="982961" cy="461665"/>
          </a:xfrm>
          <a:prstGeom prst="rect">
            <a:avLst/>
          </a:prstGeom>
          <a:solidFill>
            <a:srgbClr val="66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公式</a:t>
            </a:r>
            <a:r>
              <a:rPr lang="en-US" altLang="zh-CN">
                <a:solidFill>
                  <a:srgbClr val="CC0000"/>
                </a:solidFill>
              </a:rPr>
              <a:t>: </a:t>
            </a:r>
          </a:p>
        </p:txBody>
      </p:sp>
      <p:graphicFrame>
        <p:nvGraphicFramePr>
          <p:cNvPr id="86089" name="Object 73"/>
          <p:cNvGraphicFramePr>
            <a:graphicFrameLocks noChangeAspect="1"/>
          </p:cNvGraphicFramePr>
          <p:nvPr/>
        </p:nvGraphicFramePr>
        <p:xfrm>
          <a:off x="3200400" y="5486400"/>
          <a:ext cx="139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7" name="公式" r:id="rId66" imgW="1397000" imgH="800100" progId="Equation.3">
                  <p:embed/>
                </p:oleObj>
              </mc:Choice>
              <mc:Fallback>
                <p:oleObj name="公式" r:id="rId66" imgW="1397000" imgH="800100" progId="Equation.3">
                  <p:embed/>
                  <p:pic>
                    <p:nvPicPr>
                      <p:cNvPr id="86089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139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90" name="Object 74"/>
          <p:cNvGraphicFramePr>
            <a:graphicFrameLocks noChangeAspect="1"/>
          </p:cNvGraphicFramePr>
          <p:nvPr/>
        </p:nvGraphicFramePr>
        <p:xfrm>
          <a:off x="5029200" y="548640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8" name="公式" r:id="rId68" imgW="1384300" imgH="838200" progId="Equation.3">
                  <p:embed/>
                </p:oleObj>
              </mc:Choice>
              <mc:Fallback>
                <p:oleObj name="公式" r:id="rId68" imgW="1384300" imgH="838200" progId="Equation.3">
                  <p:embed/>
                  <p:pic>
                    <p:nvPicPr>
                      <p:cNvPr id="8609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8640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91" name="Object 75"/>
          <p:cNvGraphicFramePr>
            <a:graphicFrameLocks noChangeAspect="1"/>
          </p:cNvGraphicFramePr>
          <p:nvPr/>
        </p:nvGraphicFramePr>
        <p:xfrm>
          <a:off x="6781800" y="57150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9" name="公式" r:id="rId70" imgW="1384300" imgH="419100" progId="Equation.3">
                  <p:embed/>
                </p:oleObj>
              </mc:Choice>
              <mc:Fallback>
                <p:oleObj name="公式" r:id="rId70" imgW="1384300" imgH="419100" progId="Equation.3">
                  <p:embed/>
                  <p:pic>
                    <p:nvPicPr>
                      <p:cNvPr id="86091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1500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6237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2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2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2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2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220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3171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480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1812926" y="269875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相互独立，下表列出二维随机变量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514600" y="685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的联合分布律及关于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的边缘分布律中的部分数值，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2514600" y="1066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试将其余数值填入表中空白处。</a:t>
            </a:r>
          </a:p>
        </p:txBody>
      </p:sp>
      <p:graphicFrame>
        <p:nvGraphicFramePr>
          <p:cNvPr id="87047" name="Object 7"/>
          <p:cNvGraphicFramePr>
            <a:graphicFrameLocks noChangeAspect="1"/>
          </p:cNvGraphicFramePr>
          <p:nvPr/>
        </p:nvGraphicFramePr>
        <p:xfrm>
          <a:off x="9296400" y="3810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6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870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810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3176" name="Group 8"/>
          <p:cNvGraphicFramePr>
            <a:graphicFrameLocks noGrp="1"/>
          </p:cNvGraphicFramePr>
          <p:nvPr/>
        </p:nvGraphicFramePr>
        <p:xfrm>
          <a:off x="2286000" y="1600200"/>
          <a:ext cx="7696200" cy="3200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081" name="Object 41"/>
          <p:cNvGraphicFramePr>
            <a:graphicFrameLocks noChangeAspect="1"/>
          </p:cNvGraphicFramePr>
          <p:nvPr/>
        </p:nvGraphicFramePr>
        <p:xfrm>
          <a:off x="4648200" y="1752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7" name="公式" r:id="rId6" imgW="276150" imgH="342816" progId="Equation.3">
                  <p:embed/>
                </p:oleObj>
              </mc:Choice>
              <mc:Fallback>
                <p:oleObj name="公式" r:id="rId6" imgW="276150" imgH="342816" progId="Equation.3">
                  <p:embed/>
                  <p:pic>
                    <p:nvPicPr>
                      <p:cNvPr id="8708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2" name="Object 42"/>
          <p:cNvGraphicFramePr>
            <a:graphicFrameLocks noChangeAspect="1"/>
          </p:cNvGraphicFramePr>
          <p:nvPr/>
        </p:nvGraphicFramePr>
        <p:xfrm>
          <a:off x="5715000" y="1752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8" name="公式" r:id="rId8" imgW="304763" imgH="342816" progId="Equation.3">
                  <p:embed/>
                </p:oleObj>
              </mc:Choice>
              <mc:Fallback>
                <p:oleObj name="公式" r:id="rId8" imgW="304763" imgH="342816" progId="Equation.3">
                  <p:embed/>
                  <p:pic>
                    <p:nvPicPr>
                      <p:cNvPr id="8708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3" name="Object 43"/>
          <p:cNvGraphicFramePr>
            <a:graphicFrameLocks noChangeAspect="1"/>
          </p:cNvGraphicFramePr>
          <p:nvPr/>
        </p:nvGraphicFramePr>
        <p:xfrm>
          <a:off x="6858000" y="1752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9" name="公式" r:id="rId10" imgW="304763" imgH="352533" progId="Equation.3">
                  <p:embed/>
                </p:oleObj>
              </mc:Choice>
              <mc:Fallback>
                <p:oleObj name="公式" r:id="rId10" imgW="304763" imgH="352533" progId="Equation.3">
                  <p:embed/>
                  <p:pic>
                    <p:nvPicPr>
                      <p:cNvPr id="8708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52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4" name="Object 44"/>
          <p:cNvGraphicFramePr>
            <a:graphicFrameLocks noChangeAspect="1"/>
          </p:cNvGraphicFramePr>
          <p:nvPr/>
        </p:nvGraphicFramePr>
        <p:xfrm>
          <a:off x="3124200" y="2514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" name="公式" r:id="rId12" imgW="276150" imgH="342816" progId="Equation.3">
                  <p:embed/>
                </p:oleObj>
              </mc:Choice>
              <mc:Fallback>
                <p:oleObj name="公式" r:id="rId12" imgW="276150" imgH="342816" progId="Equation.3">
                  <p:embed/>
                  <p:pic>
                    <p:nvPicPr>
                      <p:cNvPr id="8708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5" name="Object 45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1" name="公式" r:id="rId14" imgW="304763" imgH="342816" progId="Equation.3">
                  <p:embed/>
                </p:oleObj>
              </mc:Choice>
              <mc:Fallback>
                <p:oleObj name="公式" r:id="rId14" imgW="304763" imgH="342816" progId="Equation.3">
                  <p:embed/>
                  <p:pic>
                    <p:nvPicPr>
                      <p:cNvPr id="8708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6" name="Object 46"/>
          <p:cNvGraphicFramePr>
            <a:graphicFrameLocks noChangeAspect="1"/>
          </p:cNvGraphicFramePr>
          <p:nvPr/>
        </p:nvGraphicFramePr>
        <p:xfrm>
          <a:off x="2362200" y="4191000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2" name="公式" r:id="rId16" imgW="1962200" imgH="457267" progId="Equation.3">
                  <p:embed/>
                </p:oleObj>
              </mc:Choice>
              <mc:Fallback>
                <p:oleObj name="公式" r:id="rId16" imgW="1962200" imgH="457267" progId="Equation.3">
                  <p:embed/>
                  <p:pic>
                    <p:nvPicPr>
                      <p:cNvPr id="8708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99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7" name="Object 47"/>
          <p:cNvGraphicFramePr>
            <a:graphicFrameLocks noChangeAspect="1"/>
          </p:cNvGraphicFramePr>
          <p:nvPr/>
        </p:nvGraphicFramePr>
        <p:xfrm>
          <a:off x="7924800" y="1752600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3" name="公式" r:id="rId18" imgW="1904973" imgH="352533" progId="Equation.3">
                  <p:embed/>
                </p:oleObj>
              </mc:Choice>
              <mc:Fallback>
                <p:oleObj name="公式" r:id="rId18" imgW="1904973" imgH="352533" progId="Equation.3">
                  <p:embed/>
                  <p:pic>
                    <p:nvPicPr>
                      <p:cNvPr id="8708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193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8" name="Object 48"/>
          <p:cNvGraphicFramePr>
            <a:graphicFrameLocks noChangeAspect="1"/>
          </p:cNvGraphicFramePr>
          <p:nvPr/>
        </p:nvGraphicFramePr>
        <p:xfrm>
          <a:off x="2514600" y="182880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4" name="公式" r:id="rId20" imgW="276150" imgH="238081" progId="Equation.3">
                  <p:embed/>
                </p:oleObj>
              </mc:Choice>
              <mc:Fallback>
                <p:oleObj name="公式" r:id="rId20" imgW="276150" imgH="238081" progId="Equation.3">
                  <p:embed/>
                  <p:pic>
                    <p:nvPicPr>
                      <p:cNvPr id="8708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89" name="Object 49"/>
          <p:cNvGraphicFramePr>
            <a:graphicFrameLocks noChangeAspect="1"/>
          </p:cNvGraphicFramePr>
          <p:nvPr/>
        </p:nvGraphicFramePr>
        <p:xfrm>
          <a:off x="3886200" y="16764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5" name="公式" r:id="rId22" imgW="209474" imgH="238081" progId="Equation.3">
                  <p:embed/>
                </p:oleObj>
              </mc:Choice>
              <mc:Fallback>
                <p:oleObj name="公式" r:id="rId22" imgW="209474" imgH="238081" progId="Equation.3">
                  <p:embed/>
                  <p:pic>
                    <p:nvPicPr>
                      <p:cNvPr id="8708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0" name="Object 50"/>
          <p:cNvGraphicFramePr>
            <a:graphicFrameLocks noChangeAspect="1"/>
          </p:cNvGraphicFramePr>
          <p:nvPr/>
        </p:nvGraphicFramePr>
        <p:xfrm>
          <a:off x="8686800" y="43434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6" name="公式" r:id="rId24" imgW="133351" imgH="238081" progId="Equation.3">
                  <p:embed/>
                </p:oleObj>
              </mc:Choice>
              <mc:Fallback>
                <p:oleObj name="公式" r:id="rId24" imgW="133351" imgH="238081" progId="Equation.3">
                  <p:embed/>
                  <p:pic>
                    <p:nvPicPr>
                      <p:cNvPr id="8709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3434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1" name="Object 51"/>
          <p:cNvGraphicFramePr>
            <a:graphicFrameLocks noChangeAspect="1"/>
          </p:cNvGraphicFramePr>
          <p:nvPr/>
        </p:nvGraphicFramePr>
        <p:xfrm>
          <a:off x="5105400" y="4419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7" name="公式" r:id="rId26" imgW="368300" imgH="368300" progId="Equation.3">
                  <p:embed/>
                </p:oleObj>
              </mc:Choice>
              <mc:Fallback>
                <p:oleObj name="公式" r:id="rId26" imgW="368300" imgH="368300" progId="Equation.3">
                  <p:embed/>
                  <p:pic>
                    <p:nvPicPr>
                      <p:cNvPr id="87091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2" name="Object 52"/>
          <p:cNvGraphicFramePr>
            <a:graphicFrameLocks noChangeAspect="1"/>
          </p:cNvGraphicFramePr>
          <p:nvPr/>
        </p:nvGraphicFramePr>
        <p:xfrm>
          <a:off x="9525000" y="35814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8" name="公式" r:id="rId28" imgW="381000" imgH="368300" progId="Equation.3">
                  <p:embed/>
                </p:oleObj>
              </mc:Choice>
              <mc:Fallback>
                <p:oleObj name="公式" r:id="rId28" imgW="381000" imgH="368300" progId="Equation.3">
                  <p:embed/>
                  <p:pic>
                    <p:nvPicPr>
                      <p:cNvPr id="8709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5814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3" name="Object 53"/>
          <p:cNvGraphicFramePr>
            <a:graphicFrameLocks noChangeAspect="1"/>
          </p:cNvGraphicFramePr>
          <p:nvPr/>
        </p:nvGraphicFramePr>
        <p:xfrm>
          <a:off x="5029200" y="2667000"/>
          <a:ext cx="41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" name="公式" r:id="rId30" imgW="419100" imgH="368300" progId="Equation.3">
                  <p:embed/>
                </p:oleObj>
              </mc:Choice>
              <mc:Fallback>
                <p:oleObj name="公式" r:id="rId30" imgW="419100" imgH="368300" progId="Equation.3">
                  <p:embed/>
                  <p:pic>
                    <p:nvPicPr>
                      <p:cNvPr id="8709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41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4" name="Object 54"/>
          <p:cNvGraphicFramePr>
            <a:graphicFrameLocks noChangeAspect="1"/>
          </p:cNvGraphicFramePr>
          <p:nvPr/>
        </p:nvGraphicFramePr>
        <p:xfrm>
          <a:off x="5029200" y="35814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0" name="公式" r:id="rId32" imgW="431613" imgH="368140" progId="Equation.3">
                  <p:embed/>
                </p:oleObj>
              </mc:Choice>
              <mc:Fallback>
                <p:oleObj name="公式" r:id="rId32" imgW="431613" imgH="368140" progId="Equation.3">
                  <p:embed/>
                  <p:pic>
                    <p:nvPicPr>
                      <p:cNvPr id="8709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5" name="Object 55"/>
          <p:cNvGraphicFramePr>
            <a:graphicFrameLocks noChangeAspect="1"/>
          </p:cNvGraphicFramePr>
          <p:nvPr/>
        </p:nvGraphicFramePr>
        <p:xfrm>
          <a:off x="47244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公式" r:id="rId34" imgW="190578" imgH="695349" progId="Equation.3">
                  <p:embed/>
                </p:oleObj>
              </mc:Choice>
              <mc:Fallback>
                <p:oleObj name="公式" r:id="rId34" imgW="190578" imgH="695349" progId="Equation.3">
                  <p:embed/>
                  <p:pic>
                    <p:nvPicPr>
                      <p:cNvPr id="8709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6" name="Object 56"/>
          <p:cNvGraphicFramePr>
            <a:graphicFrameLocks noChangeAspect="1"/>
          </p:cNvGraphicFramePr>
          <p:nvPr/>
        </p:nvGraphicFramePr>
        <p:xfrm>
          <a:off x="47244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" name="公式" r:id="rId36" imgW="190578" imgH="695349" progId="Equation.3">
                  <p:embed/>
                </p:oleObj>
              </mc:Choice>
              <mc:Fallback>
                <p:oleObj name="公式" r:id="rId36" imgW="190578" imgH="695349" progId="Equation.3">
                  <p:embed/>
                  <p:pic>
                    <p:nvPicPr>
                      <p:cNvPr id="8709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7" name="Object 57"/>
          <p:cNvGraphicFramePr>
            <a:graphicFrameLocks noChangeAspect="1"/>
          </p:cNvGraphicFramePr>
          <p:nvPr/>
        </p:nvGraphicFramePr>
        <p:xfrm>
          <a:off x="4648200" y="2286000"/>
          <a:ext cx="36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" name="公式" r:id="rId38" imgW="342825" imgH="685901" progId="Equation.3">
                  <p:embed/>
                </p:oleObj>
              </mc:Choice>
              <mc:Fallback>
                <p:oleObj name="公式" r:id="rId38" imgW="342825" imgH="685901" progId="Equation.3">
                  <p:embed/>
                  <p:pic>
                    <p:nvPicPr>
                      <p:cNvPr id="8709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68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8" name="Object 58"/>
          <p:cNvGraphicFramePr>
            <a:graphicFrameLocks noChangeAspect="1"/>
          </p:cNvGraphicFramePr>
          <p:nvPr/>
        </p:nvGraphicFramePr>
        <p:xfrm>
          <a:off x="8686800" y="22860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公式" r:id="rId40" imgW="190578" imgH="685901" progId="Equation.3">
                  <p:embed/>
                </p:oleObj>
              </mc:Choice>
              <mc:Fallback>
                <p:oleObj name="公式" r:id="rId40" imgW="190578" imgH="685901" progId="Equation.3">
                  <p:embed/>
                  <p:pic>
                    <p:nvPicPr>
                      <p:cNvPr id="8709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2860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99" name="Object 59"/>
          <p:cNvGraphicFramePr>
            <a:graphicFrameLocks noChangeAspect="1"/>
          </p:cNvGraphicFramePr>
          <p:nvPr/>
        </p:nvGraphicFramePr>
        <p:xfrm>
          <a:off x="9525000" y="2667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公式" r:id="rId42" imgW="368300" imgH="368300" progId="Equation.3">
                  <p:embed/>
                </p:oleObj>
              </mc:Choice>
              <mc:Fallback>
                <p:oleObj name="公式" r:id="rId42" imgW="368300" imgH="368300" progId="Equation.3">
                  <p:embed/>
                  <p:pic>
                    <p:nvPicPr>
                      <p:cNvPr id="8709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667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00" name="Object 60"/>
          <p:cNvGraphicFramePr>
            <a:graphicFrameLocks noChangeAspect="1"/>
          </p:cNvGraphicFramePr>
          <p:nvPr/>
        </p:nvGraphicFramePr>
        <p:xfrm>
          <a:off x="5791200" y="40386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" name="公式" r:id="rId44" imgW="190578" imgH="685901" progId="Equation.3">
                  <p:embed/>
                </p:oleObj>
              </mc:Choice>
              <mc:Fallback>
                <p:oleObj name="公式" r:id="rId44" imgW="190578" imgH="685901" progId="Equation.3">
                  <p:embed/>
                  <p:pic>
                    <p:nvPicPr>
                      <p:cNvPr id="8710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01" name="Object 61"/>
          <p:cNvGraphicFramePr>
            <a:graphicFrameLocks noChangeAspect="1"/>
          </p:cNvGraphicFramePr>
          <p:nvPr/>
        </p:nvGraphicFramePr>
        <p:xfrm>
          <a:off x="6242050" y="44196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7" name="公式" r:id="rId46" imgW="381000" imgH="368300" progId="Equation.3">
                  <p:embed/>
                </p:oleObj>
              </mc:Choice>
              <mc:Fallback>
                <p:oleObj name="公式" r:id="rId46" imgW="381000" imgH="368300" progId="Equation.3">
                  <p:embed/>
                  <p:pic>
                    <p:nvPicPr>
                      <p:cNvPr id="87101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196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02" name="Object 62"/>
          <p:cNvGraphicFramePr>
            <a:graphicFrameLocks noChangeAspect="1"/>
          </p:cNvGraphicFramePr>
          <p:nvPr/>
        </p:nvGraphicFramePr>
        <p:xfrm>
          <a:off x="6172200" y="35814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" name="公式" r:id="rId48" imgW="444307" imgH="368140" progId="Equation.3">
                  <p:embed/>
                </p:oleObj>
              </mc:Choice>
              <mc:Fallback>
                <p:oleObj name="公式" r:id="rId48" imgW="444307" imgH="368140" progId="Equation.3">
                  <p:embed/>
                  <p:pic>
                    <p:nvPicPr>
                      <p:cNvPr id="8710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44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03" name="Object 63"/>
          <p:cNvGraphicFramePr>
            <a:graphicFrameLocks noChangeAspect="1"/>
          </p:cNvGraphicFramePr>
          <p:nvPr/>
        </p:nvGraphicFramePr>
        <p:xfrm>
          <a:off x="5791200" y="22860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公式" r:id="rId50" imgW="190578" imgH="695349" progId="Equation.3">
                  <p:embed/>
                </p:oleObj>
              </mc:Choice>
              <mc:Fallback>
                <p:oleObj name="公式" r:id="rId50" imgW="190578" imgH="695349" progId="Equation.3">
                  <p:embed/>
                  <p:pic>
                    <p:nvPicPr>
                      <p:cNvPr id="8710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04" name="Object 64"/>
          <p:cNvGraphicFramePr>
            <a:graphicFrameLocks noChangeAspect="1"/>
          </p:cNvGraphicFramePr>
          <p:nvPr/>
        </p:nvGraphicFramePr>
        <p:xfrm>
          <a:off x="6172200" y="26670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公式" r:id="rId52" imgW="431613" imgH="368140" progId="Equation.3">
                  <p:embed/>
                </p:oleObj>
              </mc:Choice>
              <mc:Fallback>
                <p:oleObj name="公式" r:id="rId52" imgW="431613" imgH="368140" progId="Equation.3">
                  <p:embed/>
                  <p:pic>
                    <p:nvPicPr>
                      <p:cNvPr id="8710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05" name="Object 65"/>
          <p:cNvGraphicFramePr>
            <a:graphicFrameLocks noChangeAspect="1"/>
          </p:cNvGraphicFramePr>
          <p:nvPr/>
        </p:nvGraphicFramePr>
        <p:xfrm>
          <a:off x="57912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" name="公式" r:id="rId54" imgW="190578" imgH="695349" progId="Equation.3">
                  <p:embed/>
                </p:oleObj>
              </mc:Choice>
              <mc:Fallback>
                <p:oleObj name="公式" r:id="rId54" imgW="190578" imgH="695349" progId="Equation.3">
                  <p:embed/>
                  <p:pic>
                    <p:nvPicPr>
                      <p:cNvPr id="87105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3234" name="Rectangle 66"/>
          <p:cNvSpPr>
            <a:spLocks noChangeArrowheads="1"/>
          </p:cNvSpPr>
          <p:nvPr/>
        </p:nvSpPr>
        <p:spPr bwMode="auto">
          <a:xfrm>
            <a:off x="6629400" y="2209800"/>
            <a:ext cx="1143000" cy="25908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7107" name="Object 67"/>
          <p:cNvGraphicFramePr>
            <a:graphicFrameLocks noChangeAspect="1"/>
          </p:cNvGraphicFramePr>
          <p:nvPr/>
        </p:nvGraphicFramePr>
        <p:xfrm>
          <a:off x="7385050" y="44132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公式" r:id="rId56" imgW="380835" imgH="380835" progId="Equation.3">
                  <p:embed/>
                </p:oleObj>
              </mc:Choice>
              <mc:Fallback>
                <p:oleObj name="公式" r:id="rId56" imgW="380835" imgH="380835" progId="Equation.3">
                  <p:embed/>
                  <p:pic>
                    <p:nvPicPr>
                      <p:cNvPr id="8710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44132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08" name="Object 68"/>
          <p:cNvGraphicFramePr>
            <a:graphicFrameLocks noChangeAspect="1"/>
          </p:cNvGraphicFramePr>
          <p:nvPr/>
        </p:nvGraphicFramePr>
        <p:xfrm>
          <a:off x="7315200" y="358140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公式" r:id="rId58" imgW="444307" imgH="380835" progId="Equation.3">
                  <p:embed/>
                </p:oleObj>
              </mc:Choice>
              <mc:Fallback>
                <p:oleObj name="公式" r:id="rId58" imgW="444307" imgH="380835" progId="Equation.3">
                  <p:embed/>
                  <p:pic>
                    <p:nvPicPr>
                      <p:cNvPr id="87108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09" name="Object 69"/>
          <p:cNvGraphicFramePr>
            <a:graphicFrameLocks noChangeAspect="1"/>
          </p:cNvGraphicFramePr>
          <p:nvPr/>
        </p:nvGraphicFramePr>
        <p:xfrm>
          <a:off x="6858000" y="2286000"/>
          <a:ext cx="34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4" name="公式" r:id="rId60" imgW="314211" imgH="685901" progId="Equation.3">
                  <p:embed/>
                </p:oleObj>
              </mc:Choice>
              <mc:Fallback>
                <p:oleObj name="公式" r:id="rId60" imgW="314211" imgH="685901" progId="Equation.3">
                  <p:embed/>
                  <p:pic>
                    <p:nvPicPr>
                      <p:cNvPr id="8710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0"/>
                        <a:ext cx="34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10" name="Object 70"/>
          <p:cNvGraphicFramePr>
            <a:graphicFrameLocks noChangeAspect="1"/>
          </p:cNvGraphicFramePr>
          <p:nvPr/>
        </p:nvGraphicFramePr>
        <p:xfrm>
          <a:off x="7315200" y="26670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5" name="公式" r:id="rId62" imgW="431613" imgH="380835" progId="Equation.3">
                  <p:embed/>
                </p:oleObj>
              </mc:Choice>
              <mc:Fallback>
                <p:oleObj name="公式" r:id="rId62" imgW="431613" imgH="380835" progId="Equation.3">
                  <p:embed/>
                  <p:pic>
                    <p:nvPicPr>
                      <p:cNvPr id="8711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6670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11" name="Object 71"/>
          <p:cNvGraphicFramePr>
            <a:graphicFrameLocks noChangeAspect="1"/>
          </p:cNvGraphicFramePr>
          <p:nvPr/>
        </p:nvGraphicFramePr>
        <p:xfrm>
          <a:off x="69342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6" name="公式" r:id="rId64" imgW="190578" imgH="695349" progId="Equation.3">
                  <p:embed/>
                </p:oleObj>
              </mc:Choice>
              <mc:Fallback>
                <p:oleObj name="公式" r:id="rId64" imgW="190578" imgH="695349" progId="Equation.3">
                  <p:embed/>
                  <p:pic>
                    <p:nvPicPr>
                      <p:cNvPr id="87111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3240" name="Object 72"/>
          <p:cNvGraphicFramePr>
            <a:graphicFrameLocks noChangeAspect="1"/>
          </p:cNvGraphicFramePr>
          <p:nvPr/>
        </p:nvGraphicFramePr>
        <p:xfrm>
          <a:off x="6934200" y="32004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7" name="公式" r:id="rId66" imgW="190578" imgH="685901" progId="Equation.3">
                  <p:embed/>
                </p:oleObj>
              </mc:Choice>
              <mc:Fallback>
                <p:oleObj name="公式" r:id="rId66" imgW="190578" imgH="685901" progId="Equation.3">
                  <p:embed/>
                  <p:pic>
                    <p:nvPicPr>
                      <p:cNvPr id="90324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113" name="Text Box 73"/>
          <p:cNvSpPr txBox="1">
            <a:spLocks noChangeArrowheads="1"/>
          </p:cNvSpPr>
          <p:nvPr/>
        </p:nvSpPr>
        <p:spPr bwMode="auto">
          <a:xfrm>
            <a:off x="1905001" y="5257801"/>
            <a:ext cx="982961" cy="461665"/>
          </a:xfrm>
          <a:prstGeom prst="rect">
            <a:avLst/>
          </a:prstGeom>
          <a:solidFill>
            <a:srgbClr val="66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公式</a:t>
            </a:r>
            <a:r>
              <a:rPr lang="en-US" altLang="zh-CN">
                <a:solidFill>
                  <a:srgbClr val="CC0000"/>
                </a:solidFill>
              </a:rPr>
              <a:t>: </a:t>
            </a:r>
          </a:p>
        </p:txBody>
      </p:sp>
      <p:graphicFrame>
        <p:nvGraphicFramePr>
          <p:cNvPr id="87114" name="Object 74"/>
          <p:cNvGraphicFramePr>
            <a:graphicFrameLocks noChangeAspect="1"/>
          </p:cNvGraphicFramePr>
          <p:nvPr/>
        </p:nvGraphicFramePr>
        <p:xfrm>
          <a:off x="3200400" y="5486400"/>
          <a:ext cx="139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8" name="公式" r:id="rId68" imgW="1397000" imgH="800100" progId="Equation.3">
                  <p:embed/>
                </p:oleObj>
              </mc:Choice>
              <mc:Fallback>
                <p:oleObj name="公式" r:id="rId68" imgW="1397000" imgH="800100" progId="Equation.3">
                  <p:embed/>
                  <p:pic>
                    <p:nvPicPr>
                      <p:cNvPr id="87114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139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15" name="Object 75"/>
          <p:cNvGraphicFramePr>
            <a:graphicFrameLocks noChangeAspect="1"/>
          </p:cNvGraphicFramePr>
          <p:nvPr/>
        </p:nvGraphicFramePr>
        <p:xfrm>
          <a:off x="5029200" y="548640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9" name="公式" r:id="rId70" imgW="1384300" imgH="838200" progId="Equation.3">
                  <p:embed/>
                </p:oleObj>
              </mc:Choice>
              <mc:Fallback>
                <p:oleObj name="公式" r:id="rId70" imgW="1384300" imgH="838200" progId="Equation.3">
                  <p:embed/>
                  <p:pic>
                    <p:nvPicPr>
                      <p:cNvPr id="87115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8640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116" name="Object 76"/>
          <p:cNvGraphicFramePr>
            <a:graphicFrameLocks noChangeAspect="1"/>
          </p:cNvGraphicFramePr>
          <p:nvPr/>
        </p:nvGraphicFramePr>
        <p:xfrm>
          <a:off x="6781800" y="57150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0" name="公式" r:id="rId72" imgW="1384300" imgH="419100" progId="Equation.3">
                  <p:embed/>
                </p:oleObj>
              </mc:Choice>
              <mc:Fallback>
                <p:oleObj name="公式" r:id="rId72" imgW="1384300" imgH="419100" progId="Equation.3">
                  <p:embed/>
                  <p:pic>
                    <p:nvPicPr>
                      <p:cNvPr id="87116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1500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724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3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3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32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032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32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4195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480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812926" y="269875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相互独立，下表列出二维随机变量</a:t>
            </a: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2514600" y="6858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的联合分布律及关于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的边缘分布律中的部分数值，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2514600" y="1066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试将其余数值填入表中空白处。</a:t>
            </a:r>
          </a:p>
        </p:txBody>
      </p:sp>
      <p:graphicFrame>
        <p:nvGraphicFramePr>
          <p:cNvPr id="88071" name="Object 7"/>
          <p:cNvGraphicFramePr>
            <a:graphicFrameLocks noChangeAspect="1"/>
          </p:cNvGraphicFramePr>
          <p:nvPr/>
        </p:nvGraphicFramePr>
        <p:xfrm>
          <a:off x="9296400" y="3810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6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880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810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200" name="Group 8"/>
          <p:cNvGraphicFramePr>
            <a:graphicFrameLocks noGrp="1"/>
          </p:cNvGraphicFramePr>
          <p:nvPr/>
        </p:nvGraphicFramePr>
        <p:xfrm>
          <a:off x="2286000" y="1600200"/>
          <a:ext cx="7696200" cy="3200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8105" name="Object 41"/>
          <p:cNvGraphicFramePr>
            <a:graphicFrameLocks noChangeAspect="1"/>
          </p:cNvGraphicFramePr>
          <p:nvPr/>
        </p:nvGraphicFramePr>
        <p:xfrm>
          <a:off x="4648200" y="1752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7" name="公式" r:id="rId6" imgW="276150" imgH="342816" progId="Equation.3">
                  <p:embed/>
                </p:oleObj>
              </mc:Choice>
              <mc:Fallback>
                <p:oleObj name="公式" r:id="rId6" imgW="276150" imgH="342816" progId="Equation.3">
                  <p:embed/>
                  <p:pic>
                    <p:nvPicPr>
                      <p:cNvPr id="8810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6" name="Object 42"/>
          <p:cNvGraphicFramePr>
            <a:graphicFrameLocks noChangeAspect="1"/>
          </p:cNvGraphicFramePr>
          <p:nvPr/>
        </p:nvGraphicFramePr>
        <p:xfrm>
          <a:off x="5715000" y="1752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8" name="公式" r:id="rId8" imgW="304763" imgH="342816" progId="Equation.3">
                  <p:embed/>
                </p:oleObj>
              </mc:Choice>
              <mc:Fallback>
                <p:oleObj name="公式" r:id="rId8" imgW="304763" imgH="342816" progId="Equation.3">
                  <p:embed/>
                  <p:pic>
                    <p:nvPicPr>
                      <p:cNvPr id="8810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7" name="Object 43"/>
          <p:cNvGraphicFramePr>
            <a:graphicFrameLocks noChangeAspect="1"/>
          </p:cNvGraphicFramePr>
          <p:nvPr/>
        </p:nvGraphicFramePr>
        <p:xfrm>
          <a:off x="6858000" y="1752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9" name="公式" r:id="rId10" imgW="304763" imgH="352533" progId="Equation.3">
                  <p:embed/>
                </p:oleObj>
              </mc:Choice>
              <mc:Fallback>
                <p:oleObj name="公式" r:id="rId10" imgW="304763" imgH="352533" progId="Equation.3">
                  <p:embed/>
                  <p:pic>
                    <p:nvPicPr>
                      <p:cNvPr id="8810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52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8" name="Object 44"/>
          <p:cNvGraphicFramePr>
            <a:graphicFrameLocks noChangeAspect="1"/>
          </p:cNvGraphicFramePr>
          <p:nvPr/>
        </p:nvGraphicFramePr>
        <p:xfrm>
          <a:off x="3124200" y="2514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" name="公式" r:id="rId12" imgW="276150" imgH="342816" progId="Equation.3">
                  <p:embed/>
                </p:oleObj>
              </mc:Choice>
              <mc:Fallback>
                <p:oleObj name="公式" r:id="rId12" imgW="276150" imgH="342816" progId="Equation.3">
                  <p:embed/>
                  <p:pic>
                    <p:nvPicPr>
                      <p:cNvPr id="8810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9" name="Object 45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1" name="公式" r:id="rId14" imgW="304763" imgH="342816" progId="Equation.3">
                  <p:embed/>
                </p:oleObj>
              </mc:Choice>
              <mc:Fallback>
                <p:oleObj name="公式" r:id="rId14" imgW="304763" imgH="342816" progId="Equation.3">
                  <p:embed/>
                  <p:pic>
                    <p:nvPicPr>
                      <p:cNvPr id="8810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0" name="Object 46"/>
          <p:cNvGraphicFramePr>
            <a:graphicFrameLocks noChangeAspect="1"/>
          </p:cNvGraphicFramePr>
          <p:nvPr/>
        </p:nvGraphicFramePr>
        <p:xfrm>
          <a:off x="2362200" y="4191000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2" name="公式" r:id="rId16" imgW="1962200" imgH="457267" progId="Equation.3">
                  <p:embed/>
                </p:oleObj>
              </mc:Choice>
              <mc:Fallback>
                <p:oleObj name="公式" r:id="rId16" imgW="1962200" imgH="457267" progId="Equation.3">
                  <p:embed/>
                  <p:pic>
                    <p:nvPicPr>
                      <p:cNvPr id="8811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99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1" name="Object 47"/>
          <p:cNvGraphicFramePr>
            <a:graphicFrameLocks noChangeAspect="1"/>
          </p:cNvGraphicFramePr>
          <p:nvPr/>
        </p:nvGraphicFramePr>
        <p:xfrm>
          <a:off x="7924800" y="1752600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3" name="公式" r:id="rId18" imgW="1904973" imgH="352533" progId="Equation.3">
                  <p:embed/>
                </p:oleObj>
              </mc:Choice>
              <mc:Fallback>
                <p:oleObj name="公式" r:id="rId18" imgW="1904973" imgH="352533" progId="Equation.3">
                  <p:embed/>
                  <p:pic>
                    <p:nvPicPr>
                      <p:cNvPr id="8811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193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2" name="Object 48"/>
          <p:cNvGraphicFramePr>
            <a:graphicFrameLocks noChangeAspect="1"/>
          </p:cNvGraphicFramePr>
          <p:nvPr/>
        </p:nvGraphicFramePr>
        <p:xfrm>
          <a:off x="2514600" y="182880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4" name="公式" r:id="rId20" imgW="276150" imgH="238081" progId="Equation.3">
                  <p:embed/>
                </p:oleObj>
              </mc:Choice>
              <mc:Fallback>
                <p:oleObj name="公式" r:id="rId20" imgW="276150" imgH="238081" progId="Equation.3">
                  <p:embed/>
                  <p:pic>
                    <p:nvPicPr>
                      <p:cNvPr id="8811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3" name="Object 49"/>
          <p:cNvGraphicFramePr>
            <a:graphicFrameLocks noChangeAspect="1"/>
          </p:cNvGraphicFramePr>
          <p:nvPr/>
        </p:nvGraphicFramePr>
        <p:xfrm>
          <a:off x="3886200" y="16764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5" name="公式" r:id="rId22" imgW="209474" imgH="238081" progId="Equation.3">
                  <p:embed/>
                </p:oleObj>
              </mc:Choice>
              <mc:Fallback>
                <p:oleObj name="公式" r:id="rId22" imgW="209474" imgH="238081" progId="Equation.3">
                  <p:embed/>
                  <p:pic>
                    <p:nvPicPr>
                      <p:cNvPr id="8811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4" name="Object 50"/>
          <p:cNvGraphicFramePr>
            <a:graphicFrameLocks noChangeAspect="1"/>
          </p:cNvGraphicFramePr>
          <p:nvPr/>
        </p:nvGraphicFramePr>
        <p:xfrm>
          <a:off x="5105400" y="4419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6" name="公式" r:id="rId24" imgW="368300" imgH="368300" progId="Equation.3">
                  <p:embed/>
                </p:oleObj>
              </mc:Choice>
              <mc:Fallback>
                <p:oleObj name="公式" r:id="rId24" imgW="368300" imgH="368300" progId="Equation.3">
                  <p:embed/>
                  <p:pic>
                    <p:nvPicPr>
                      <p:cNvPr id="8811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5" name="Object 51"/>
          <p:cNvGraphicFramePr>
            <a:graphicFrameLocks noChangeAspect="1"/>
          </p:cNvGraphicFramePr>
          <p:nvPr/>
        </p:nvGraphicFramePr>
        <p:xfrm>
          <a:off x="5029200" y="2667000"/>
          <a:ext cx="41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7" name="公式" r:id="rId26" imgW="419100" imgH="368300" progId="Equation.3">
                  <p:embed/>
                </p:oleObj>
              </mc:Choice>
              <mc:Fallback>
                <p:oleObj name="公式" r:id="rId26" imgW="419100" imgH="368300" progId="Equation.3">
                  <p:embed/>
                  <p:pic>
                    <p:nvPicPr>
                      <p:cNvPr id="8811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41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6" name="Object 52"/>
          <p:cNvGraphicFramePr>
            <a:graphicFrameLocks noChangeAspect="1"/>
          </p:cNvGraphicFramePr>
          <p:nvPr/>
        </p:nvGraphicFramePr>
        <p:xfrm>
          <a:off x="47244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8" name="公式" r:id="rId28" imgW="190578" imgH="695349" progId="Equation.3">
                  <p:embed/>
                </p:oleObj>
              </mc:Choice>
              <mc:Fallback>
                <p:oleObj name="公式" r:id="rId28" imgW="190578" imgH="695349" progId="Equation.3">
                  <p:embed/>
                  <p:pic>
                    <p:nvPicPr>
                      <p:cNvPr id="8811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7" name="Object 53"/>
          <p:cNvGraphicFramePr>
            <a:graphicFrameLocks noChangeAspect="1"/>
          </p:cNvGraphicFramePr>
          <p:nvPr/>
        </p:nvGraphicFramePr>
        <p:xfrm>
          <a:off x="4648200" y="2286000"/>
          <a:ext cx="36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9" name="公式" r:id="rId30" imgW="342825" imgH="685901" progId="Equation.3">
                  <p:embed/>
                </p:oleObj>
              </mc:Choice>
              <mc:Fallback>
                <p:oleObj name="公式" r:id="rId30" imgW="342825" imgH="685901" progId="Equation.3">
                  <p:embed/>
                  <p:pic>
                    <p:nvPicPr>
                      <p:cNvPr id="8811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68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8" name="Object 54"/>
          <p:cNvGraphicFramePr>
            <a:graphicFrameLocks noChangeAspect="1"/>
          </p:cNvGraphicFramePr>
          <p:nvPr/>
        </p:nvGraphicFramePr>
        <p:xfrm>
          <a:off x="5791200" y="40386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0" name="公式" r:id="rId32" imgW="190578" imgH="685901" progId="Equation.3">
                  <p:embed/>
                </p:oleObj>
              </mc:Choice>
              <mc:Fallback>
                <p:oleObj name="公式" r:id="rId32" imgW="190578" imgH="685901" progId="Equation.3">
                  <p:embed/>
                  <p:pic>
                    <p:nvPicPr>
                      <p:cNvPr id="8811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19" name="Object 55"/>
          <p:cNvGraphicFramePr>
            <a:graphicFrameLocks noChangeAspect="1"/>
          </p:cNvGraphicFramePr>
          <p:nvPr/>
        </p:nvGraphicFramePr>
        <p:xfrm>
          <a:off x="6242050" y="44196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1" name="公式" r:id="rId34" imgW="381000" imgH="368300" progId="Equation.3">
                  <p:embed/>
                </p:oleObj>
              </mc:Choice>
              <mc:Fallback>
                <p:oleObj name="公式" r:id="rId34" imgW="381000" imgH="368300" progId="Equation.3">
                  <p:embed/>
                  <p:pic>
                    <p:nvPicPr>
                      <p:cNvPr id="8811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196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20" name="Object 56"/>
          <p:cNvGraphicFramePr>
            <a:graphicFrameLocks noChangeAspect="1"/>
          </p:cNvGraphicFramePr>
          <p:nvPr/>
        </p:nvGraphicFramePr>
        <p:xfrm>
          <a:off x="5791200" y="22860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2" name="公式" r:id="rId36" imgW="190578" imgH="695349" progId="Equation.3">
                  <p:embed/>
                </p:oleObj>
              </mc:Choice>
              <mc:Fallback>
                <p:oleObj name="公式" r:id="rId36" imgW="190578" imgH="695349" progId="Equation.3">
                  <p:embed/>
                  <p:pic>
                    <p:nvPicPr>
                      <p:cNvPr id="881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21" name="Object 57"/>
          <p:cNvGraphicFramePr>
            <a:graphicFrameLocks noChangeAspect="1"/>
          </p:cNvGraphicFramePr>
          <p:nvPr/>
        </p:nvGraphicFramePr>
        <p:xfrm>
          <a:off x="6172200" y="26670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3" name="公式" r:id="rId38" imgW="431613" imgH="368140" progId="Equation.3">
                  <p:embed/>
                </p:oleObj>
              </mc:Choice>
              <mc:Fallback>
                <p:oleObj name="公式" r:id="rId38" imgW="431613" imgH="368140" progId="Equation.3">
                  <p:embed/>
                  <p:pic>
                    <p:nvPicPr>
                      <p:cNvPr id="8812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22" name="Object 58"/>
          <p:cNvGraphicFramePr>
            <a:graphicFrameLocks noChangeAspect="1"/>
          </p:cNvGraphicFramePr>
          <p:nvPr/>
        </p:nvGraphicFramePr>
        <p:xfrm>
          <a:off x="7385050" y="44132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4" name="公式" r:id="rId40" imgW="380835" imgH="380835" progId="Equation.3">
                  <p:embed/>
                </p:oleObj>
              </mc:Choice>
              <mc:Fallback>
                <p:oleObj name="公式" r:id="rId40" imgW="380835" imgH="380835" progId="Equation.3">
                  <p:embed/>
                  <p:pic>
                    <p:nvPicPr>
                      <p:cNvPr id="8812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44132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23" name="Object 59"/>
          <p:cNvGraphicFramePr>
            <a:graphicFrameLocks noChangeAspect="1"/>
          </p:cNvGraphicFramePr>
          <p:nvPr/>
        </p:nvGraphicFramePr>
        <p:xfrm>
          <a:off x="6858000" y="2286000"/>
          <a:ext cx="34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5" name="公式" r:id="rId42" imgW="314211" imgH="685901" progId="Equation.3">
                  <p:embed/>
                </p:oleObj>
              </mc:Choice>
              <mc:Fallback>
                <p:oleObj name="公式" r:id="rId42" imgW="314211" imgH="685901" progId="Equation.3">
                  <p:embed/>
                  <p:pic>
                    <p:nvPicPr>
                      <p:cNvPr id="8812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0"/>
                        <a:ext cx="34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24" name="Object 60"/>
          <p:cNvGraphicFramePr>
            <a:graphicFrameLocks noChangeAspect="1"/>
          </p:cNvGraphicFramePr>
          <p:nvPr/>
        </p:nvGraphicFramePr>
        <p:xfrm>
          <a:off x="7315200" y="26670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6" name="公式" r:id="rId44" imgW="431613" imgH="380835" progId="Equation.3">
                  <p:embed/>
                </p:oleObj>
              </mc:Choice>
              <mc:Fallback>
                <p:oleObj name="公式" r:id="rId44" imgW="431613" imgH="380835" progId="Equation.3">
                  <p:embed/>
                  <p:pic>
                    <p:nvPicPr>
                      <p:cNvPr id="88124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6670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25" name="Object 61"/>
          <p:cNvGraphicFramePr>
            <a:graphicFrameLocks noChangeAspect="1"/>
          </p:cNvGraphicFramePr>
          <p:nvPr/>
        </p:nvGraphicFramePr>
        <p:xfrm>
          <a:off x="69342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7" name="公式" r:id="rId46" imgW="190578" imgH="695349" progId="Equation.3">
                  <p:embed/>
                </p:oleObj>
              </mc:Choice>
              <mc:Fallback>
                <p:oleObj name="公式" r:id="rId46" imgW="190578" imgH="695349" progId="Equation.3">
                  <p:embed/>
                  <p:pic>
                    <p:nvPicPr>
                      <p:cNvPr id="8812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4254" name="Rectangle 62"/>
          <p:cNvSpPr>
            <a:spLocks noChangeArrowheads="1"/>
          </p:cNvSpPr>
          <p:nvPr/>
        </p:nvSpPr>
        <p:spPr bwMode="auto">
          <a:xfrm>
            <a:off x="4419600" y="3048000"/>
            <a:ext cx="5562600" cy="914400"/>
          </a:xfrm>
          <a:prstGeom prst="rect">
            <a:avLst/>
          </a:prstGeom>
          <a:solidFill>
            <a:srgbClr val="0000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3333FF"/>
              </a:solidFill>
            </a:endParaRPr>
          </a:p>
        </p:txBody>
      </p:sp>
      <p:graphicFrame>
        <p:nvGraphicFramePr>
          <p:cNvPr id="88127" name="Object 63"/>
          <p:cNvGraphicFramePr>
            <a:graphicFrameLocks noChangeAspect="1"/>
          </p:cNvGraphicFramePr>
          <p:nvPr/>
        </p:nvGraphicFramePr>
        <p:xfrm>
          <a:off x="8686800" y="43434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8" name="公式" r:id="rId48" imgW="133351" imgH="238081" progId="Equation.3">
                  <p:embed/>
                </p:oleObj>
              </mc:Choice>
              <mc:Fallback>
                <p:oleObj name="公式" r:id="rId48" imgW="133351" imgH="238081" progId="Equation.3">
                  <p:embed/>
                  <p:pic>
                    <p:nvPicPr>
                      <p:cNvPr id="88127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3434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28" name="Object 64"/>
          <p:cNvGraphicFramePr>
            <a:graphicFrameLocks noChangeAspect="1"/>
          </p:cNvGraphicFramePr>
          <p:nvPr/>
        </p:nvGraphicFramePr>
        <p:xfrm>
          <a:off x="9525000" y="35814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9" name="公式" r:id="rId50" imgW="381000" imgH="368300" progId="Equation.3">
                  <p:embed/>
                </p:oleObj>
              </mc:Choice>
              <mc:Fallback>
                <p:oleObj name="公式" r:id="rId50" imgW="381000" imgH="368300" progId="Equation.3">
                  <p:embed/>
                  <p:pic>
                    <p:nvPicPr>
                      <p:cNvPr id="88128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5814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29" name="Object 65"/>
          <p:cNvGraphicFramePr>
            <a:graphicFrameLocks noChangeAspect="1"/>
          </p:cNvGraphicFramePr>
          <p:nvPr/>
        </p:nvGraphicFramePr>
        <p:xfrm>
          <a:off x="8686800" y="22860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0" name="公式" r:id="rId52" imgW="190578" imgH="685901" progId="Equation.3">
                  <p:embed/>
                </p:oleObj>
              </mc:Choice>
              <mc:Fallback>
                <p:oleObj name="公式" r:id="rId52" imgW="190578" imgH="685901" progId="Equation.3">
                  <p:embed/>
                  <p:pic>
                    <p:nvPicPr>
                      <p:cNvPr id="88129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2860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0" name="Object 66"/>
          <p:cNvGraphicFramePr>
            <a:graphicFrameLocks noChangeAspect="1"/>
          </p:cNvGraphicFramePr>
          <p:nvPr/>
        </p:nvGraphicFramePr>
        <p:xfrm>
          <a:off x="9525000" y="2667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1" name="公式" r:id="rId54" imgW="368300" imgH="368300" progId="Equation.3">
                  <p:embed/>
                </p:oleObj>
              </mc:Choice>
              <mc:Fallback>
                <p:oleObj name="公式" r:id="rId54" imgW="368300" imgH="368300" progId="Equation.3">
                  <p:embed/>
                  <p:pic>
                    <p:nvPicPr>
                      <p:cNvPr id="8813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667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4259" name="Object 67"/>
          <p:cNvGraphicFramePr>
            <a:graphicFrameLocks noChangeAspect="1"/>
          </p:cNvGraphicFramePr>
          <p:nvPr/>
        </p:nvGraphicFramePr>
        <p:xfrm>
          <a:off x="8686800" y="32004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2" name="公式" r:id="rId56" imgW="190578" imgH="685901" progId="Equation.3">
                  <p:embed/>
                </p:oleObj>
              </mc:Choice>
              <mc:Fallback>
                <p:oleObj name="公式" r:id="rId56" imgW="190578" imgH="685901" progId="Equation.3">
                  <p:embed/>
                  <p:pic>
                    <p:nvPicPr>
                      <p:cNvPr id="904259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2004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132" name="Text Box 68"/>
          <p:cNvSpPr txBox="1">
            <a:spLocks noChangeArrowheads="1"/>
          </p:cNvSpPr>
          <p:nvPr/>
        </p:nvSpPr>
        <p:spPr bwMode="auto">
          <a:xfrm>
            <a:off x="1905001" y="5257801"/>
            <a:ext cx="982961" cy="461665"/>
          </a:xfrm>
          <a:prstGeom prst="rect">
            <a:avLst/>
          </a:prstGeom>
          <a:solidFill>
            <a:srgbClr val="66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公式</a:t>
            </a:r>
            <a:r>
              <a:rPr lang="en-US" altLang="zh-CN">
                <a:solidFill>
                  <a:srgbClr val="CC0000"/>
                </a:solidFill>
              </a:rPr>
              <a:t>: </a:t>
            </a:r>
          </a:p>
        </p:txBody>
      </p:sp>
      <p:graphicFrame>
        <p:nvGraphicFramePr>
          <p:cNvPr id="88133" name="Object 69"/>
          <p:cNvGraphicFramePr>
            <a:graphicFrameLocks noChangeAspect="1"/>
          </p:cNvGraphicFramePr>
          <p:nvPr/>
        </p:nvGraphicFramePr>
        <p:xfrm>
          <a:off x="3200400" y="5486400"/>
          <a:ext cx="139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3" name="公式" r:id="rId58" imgW="1397000" imgH="800100" progId="Equation.3">
                  <p:embed/>
                </p:oleObj>
              </mc:Choice>
              <mc:Fallback>
                <p:oleObj name="公式" r:id="rId58" imgW="1397000" imgH="800100" progId="Equation.3">
                  <p:embed/>
                  <p:pic>
                    <p:nvPicPr>
                      <p:cNvPr id="88133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139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4" name="Object 70"/>
          <p:cNvGraphicFramePr>
            <a:graphicFrameLocks noChangeAspect="1"/>
          </p:cNvGraphicFramePr>
          <p:nvPr/>
        </p:nvGraphicFramePr>
        <p:xfrm>
          <a:off x="5029200" y="548640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4" name="公式" r:id="rId60" imgW="1384300" imgH="838200" progId="Equation.3">
                  <p:embed/>
                </p:oleObj>
              </mc:Choice>
              <mc:Fallback>
                <p:oleObj name="公式" r:id="rId60" imgW="1384300" imgH="838200" progId="Equation.3">
                  <p:embed/>
                  <p:pic>
                    <p:nvPicPr>
                      <p:cNvPr id="88134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8640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5" name="Object 71"/>
          <p:cNvGraphicFramePr>
            <a:graphicFrameLocks noChangeAspect="1"/>
          </p:cNvGraphicFramePr>
          <p:nvPr/>
        </p:nvGraphicFramePr>
        <p:xfrm>
          <a:off x="6781800" y="57150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5" name="公式" r:id="rId62" imgW="1384300" imgH="419100" progId="Equation.3">
                  <p:embed/>
                </p:oleObj>
              </mc:Choice>
              <mc:Fallback>
                <p:oleObj name="公式" r:id="rId62" imgW="1384300" imgH="419100" progId="Equation.3">
                  <p:embed/>
                  <p:pic>
                    <p:nvPicPr>
                      <p:cNvPr id="8813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1500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6" name="Object 72"/>
          <p:cNvGraphicFramePr>
            <a:graphicFrameLocks noChangeAspect="1"/>
          </p:cNvGraphicFramePr>
          <p:nvPr/>
        </p:nvGraphicFramePr>
        <p:xfrm>
          <a:off x="47244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6" name="公式" r:id="rId64" imgW="190578" imgH="695349" progId="Equation.3">
                  <p:embed/>
                </p:oleObj>
              </mc:Choice>
              <mc:Fallback>
                <p:oleObj name="公式" r:id="rId64" imgW="190578" imgH="695349" progId="Equation.3">
                  <p:embed/>
                  <p:pic>
                    <p:nvPicPr>
                      <p:cNvPr id="88136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7" name="Object 73"/>
          <p:cNvGraphicFramePr>
            <a:graphicFrameLocks noChangeAspect="1"/>
          </p:cNvGraphicFramePr>
          <p:nvPr/>
        </p:nvGraphicFramePr>
        <p:xfrm>
          <a:off x="5029200" y="35814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7" name="公式" r:id="rId66" imgW="431613" imgH="368140" progId="Equation.3">
                  <p:embed/>
                </p:oleObj>
              </mc:Choice>
              <mc:Fallback>
                <p:oleObj name="公式" r:id="rId66" imgW="431613" imgH="368140" progId="Equation.3">
                  <p:embed/>
                  <p:pic>
                    <p:nvPicPr>
                      <p:cNvPr id="8813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8" name="Object 74"/>
          <p:cNvGraphicFramePr>
            <a:graphicFrameLocks noChangeAspect="1"/>
          </p:cNvGraphicFramePr>
          <p:nvPr/>
        </p:nvGraphicFramePr>
        <p:xfrm>
          <a:off x="57912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8" name="公式" r:id="rId68" imgW="190578" imgH="695349" progId="Equation.3">
                  <p:embed/>
                </p:oleObj>
              </mc:Choice>
              <mc:Fallback>
                <p:oleObj name="公式" r:id="rId68" imgW="190578" imgH="695349" progId="Equation.3">
                  <p:embed/>
                  <p:pic>
                    <p:nvPicPr>
                      <p:cNvPr id="88138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39" name="Object 75"/>
          <p:cNvGraphicFramePr>
            <a:graphicFrameLocks noChangeAspect="1"/>
          </p:cNvGraphicFramePr>
          <p:nvPr/>
        </p:nvGraphicFramePr>
        <p:xfrm>
          <a:off x="6172200" y="35814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39" name="公式" r:id="rId70" imgW="444307" imgH="368140" progId="Equation.3">
                  <p:embed/>
                </p:oleObj>
              </mc:Choice>
              <mc:Fallback>
                <p:oleObj name="公式" r:id="rId70" imgW="444307" imgH="368140" progId="Equation.3">
                  <p:embed/>
                  <p:pic>
                    <p:nvPicPr>
                      <p:cNvPr id="88139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44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40" name="Object 76"/>
          <p:cNvGraphicFramePr>
            <a:graphicFrameLocks noChangeAspect="1"/>
          </p:cNvGraphicFramePr>
          <p:nvPr/>
        </p:nvGraphicFramePr>
        <p:xfrm>
          <a:off x="6934200" y="32004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0" name="公式" r:id="rId72" imgW="190578" imgH="685901" progId="Equation.3">
                  <p:embed/>
                </p:oleObj>
              </mc:Choice>
              <mc:Fallback>
                <p:oleObj name="公式" r:id="rId72" imgW="190578" imgH="685901" progId="Equation.3">
                  <p:embed/>
                  <p:pic>
                    <p:nvPicPr>
                      <p:cNvPr id="8814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41" name="Object 77"/>
          <p:cNvGraphicFramePr>
            <a:graphicFrameLocks noChangeAspect="1"/>
          </p:cNvGraphicFramePr>
          <p:nvPr/>
        </p:nvGraphicFramePr>
        <p:xfrm>
          <a:off x="7315200" y="358140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公式" r:id="rId74" imgW="444307" imgH="380835" progId="Equation.3">
                  <p:embed/>
                </p:oleObj>
              </mc:Choice>
              <mc:Fallback>
                <p:oleObj name="公式" r:id="rId74" imgW="444307" imgH="380835" progId="Equation.3">
                  <p:embed/>
                  <p:pic>
                    <p:nvPicPr>
                      <p:cNvPr id="88141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19987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4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3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04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04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25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5219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480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812926" y="269875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相互独立，下表列出二维随机变量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2514600" y="685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的联合分布律及关于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的边缘分布律中的部分数值，</a:t>
            </a:r>
          </a:p>
        </p:txBody>
      </p:sp>
      <p:sp>
        <p:nvSpPr>
          <p:cNvPr id="89094" name="Rectangle 6"/>
          <p:cNvSpPr>
            <a:spLocks noChangeArrowheads="1"/>
          </p:cNvSpPr>
          <p:nvPr/>
        </p:nvSpPr>
        <p:spPr bwMode="auto">
          <a:xfrm>
            <a:off x="2514600" y="1066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试将其余数值填入表中空白处。</a:t>
            </a:r>
          </a:p>
        </p:txBody>
      </p:sp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9296400" y="3810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890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810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24" name="Group 8"/>
          <p:cNvGraphicFramePr>
            <a:graphicFrameLocks noGrp="1"/>
          </p:cNvGraphicFramePr>
          <p:nvPr/>
        </p:nvGraphicFramePr>
        <p:xfrm>
          <a:off x="2286000" y="1600200"/>
          <a:ext cx="7696200" cy="3200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9129" name="Object 41"/>
          <p:cNvGraphicFramePr>
            <a:graphicFrameLocks noChangeAspect="1"/>
          </p:cNvGraphicFramePr>
          <p:nvPr/>
        </p:nvGraphicFramePr>
        <p:xfrm>
          <a:off x="4648200" y="1752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3" name="公式" r:id="rId6" imgW="276150" imgH="342816" progId="Equation.3">
                  <p:embed/>
                </p:oleObj>
              </mc:Choice>
              <mc:Fallback>
                <p:oleObj name="公式" r:id="rId6" imgW="276150" imgH="342816" progId="Equation.3">
                  <p:embed/>
                  <p:pic>
                    <p:nvPicPr>
                      <p:cNvPr id="8912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0" name="Object 42"/>
          <p:cNvGraphicFramePr>
            <a:graphicFrameLocks noChangeAspect="1"/>
          </p:cNvGraphicFramePr>
          <p:nvPr/>
        </p:nvGraphicFramePr>
        <p:xfrm>
          <a:off x="5715000" y="1752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公式" r:id="rId8" imgW="304763" imgH="342816" progId="Equation.3">
                  <p:embed/>
                </p:oleObj>
              </mc:Choice>
              <mc:Fallback>
                <p:oleObj name="公式" r:id="rId8" imgW="304763" imgH="342816" progId="Equation.3">
                  <p:embed/>
                  <p:pic>
                    <p:nvPicPr>
                      <p:cNvPr id="8913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1" name="Object 43"/>
          <p:cNvGraphicFramePr>
            <a:graphicFrameLocks noChangeAspect="1"/>
          </p:cNvGraphicFramePr>
          <p:nvPr/>
        </p:nvGraphicFramePr>
        <p:xfrm>
          <a:off x="6858000" y="1752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5" name="公式" r:id="rId10" imgW="304763" imgH="352533" progId="Equation.3">
                  <p:embed/>
                </p:oleObj>
              </mc:Choice>
              <mc:Fallback>
                <p:oleObj name="公式" r:id="rId10" imgW="304763" imgH="352533" progId="Equation.3">
                  <p:embed/>
                  <p:pic>
                    <p:nvPicPr>
                      <p:cNvPr id="8913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52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2" name="Object 44"/>
          <p:cNvGraphicFramePr>
            <a:graphicFrameLocks noChangeAspect="1"/>
          </p:cNvGraphicFramePr>
          <p:nvPr/>
        </p:nvGraphicFramePr>
        <p:xfrm>
          <a:off x="3124200" y="2514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6" name="公式" r:id="rId12" imgW="276150" imgH="342816" progId="Equation.3">
                  <p:embed/>
                </p:oleObj>
              </mc:Choice>
              <mc:Fallback>
                <p:oleObj name="公式" r:id="rId12" imgW="276150" imgH="342816" progId="Equation.3">
                  <p:embed/>
                  <p:pic>
                    <p:nvPicPr>
                      <p:cNvPr id="8913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3" name="Object 45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7" name="公式" r:id="rId14" imgW="304763" imgH="342816" progId="Equation.3">
                  <p:embed/>
                </p:oleObj>
              </mc:Choice>
              <mc:Fallback>
                <p:oleObj name="公式" r:id="rId14" imgW="304763" imgH="342816" progId="Equation.3">
                  <p:embed/>
                  <p:pic>
                    <p:nvPicPr>
                      <p:cNvPr id="8913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4" name="Object 46"/>
          <p:cNvGraphicFramePr>
            <a:graphicFrameLocks noChangeAspect="1"/>
          </p:cNvGraphicFramePr>
          <p:nvPr/>
        </p:nvGraphicFramePr>
        <p:xfrm>
          <a:off x="2362200" y="4191000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8" name="公式" r:id="rId16" imgW="1962200" imgH="457267" progId="Equation.3">
                  <p:embed/>
                </p:oleObj>
              </mc:Choice>
              <mc:Fallback>
                <p:oleObj name="公式" r:id="rId16" imgW="1962200" imgH="457267" progId="Equation.3">
                  <p:embed/>
                  <p:pic>
                    <p:nvPicPr>
                      <p:cNvPr id="891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99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5" name="Object 47"/>
          <p:cNvGraphicFramePr>
            <a:graphicFrameLocks noChangeAspect="1"/>
          </p:cNvGraphicFramePr>
          <p:nvPr/>
        </p:nvGraphicFramePr>
        <p:xfrm>
          <a:off x="7924800" y="1752600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9" name="公式" r:id="rId18" imgW="1904973" imgH="352533" progId="Equation.3">
                  <p:embed/>
                </p:oleObj>
              </mc:Choice>
              <mc:Fallback>
                <p:oleObj name="公式" r:id="rId18" imgW="1904973" imgH="352533" progId="Equation.3">
                  <p:embed/>
                  <p:pic>
                    <p:nvPicPr>
                      <p:cNvPr id="891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193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6" name="Object 48"/>
          <p:cNvGraphicFramePr>
            <a:graphicFrameLocks noChangeAspect="1"/>
          </p:cNvGraphicFramePr>
          <p:nvPr/>
        </p:nvGraphicFramePr>
        <p:xfrm>
          <a:off x="2514600" y="182880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" name="公式" r:id="rId20" imgW="276150" imgH="238081" progId="Equation.3">
                  <p:embed/>
                </p:oleObj>
              </mc:Choice>
              <mc:Fallback>
                <p:oleObj name="公式" r:id="rId20" imgW="276150" imgH="238081" progId="Equation.3">
                  <p:embed/>
                  <p:pic>
                    <p:nvPicPr>
                      <p:cNvPr id="891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7" name="Object 49"/>
          <p:cNvGraphicFramePr>
            <a:graphicFrameLocks noChangeAspect="1"/>
          </p:cNvGraphicFramePr>
          <p:nvPr/>
        </p:nvGraphicFramePr>
        <p:xfrm>
          <a:off x="3886200" y="16764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1" name="公式" r:id="rId22" imgW="209474" imgH="238081" progId="Equation.3">
                  <p:embed/>
                </p:oleObj>
              </mc:Choice>
              <mc:Fallback>
                <p:oleObj name="公式" r:id="rId22" imgW="209474" imgH="238081" progId="Equation.3">
                  <p:embed/>
                  <p:pic>
                    <p:nvPicPr>
                      <p:cNvPr id="891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8" name="Object 50"/>
          <p:cNvGraphicFramePr>
            <a:graphicFrameLocks noChangeAspect="1"/>
          </p:cNvGraphicFramePr>
          <p:nvPr/>
        </p:nvGraphicFramePr>
        <p:xfrm>
          <a:off x="8686800" y="32004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公式" r:id="rId24" imgW="190578" imgH="685901" progId="Equation.3">
                  <p:embed/>
                </p:oleObj>
              </mc:Choice>
              <mc:Fallback>
                <p:oleObj name="公式" r:id="rId24" imgW="190578" imgH="685901" progId="Equation.3">
                  <p:embed/>
                  <p:pic>
                    <p:nvPicPr>
                      <p:cNvPr id="8913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32004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39" name="Object 51"/>
          <p:cNvGraphicFramePr>
            <a:graphicFrameLocks noChangeAspect="1"/>
          </p:cNvGraphicFramePr>
          <p:nvPr/>
        </p:nvGraphicFramePr>
        <p:xfrm>
          <a:off x="8686800" y="43434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公式" r:id="rId26" imgW="133351" imgH="238081" progId="Equation.3">
                  <p:embed/>
                </p:oleObj>
              </mc:Choice>
              <mc:Fallback>
                <p:oleObj name="公式" r:id="rId26" imgW="133351" imgH="238081" progId="Equation.3">
                  <p:embed/>
                  <p:pic>
                    <p:nvPicPr>
                      <p:cNvPr id="8913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3434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68" name="Object 52"/>
          <p:cNvGraphicFramePr>
            <a:graphicFrameLocks noChangeAspect="1"/>
          </p:cNvGraphicFramePr>
          <p:nvPr/>
        </p:nvGraphicFramePr>
        <p:xfrm>
          <a:off x="5105400" y="4419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" name="公式" r:id="rId28" imgW="368300" imgH="368300" progId="Equation.3">
                  <p:embed/>
                </p:oleObj>
              </mc:Choice>
              <mc:Fallback>
                <p:oleObj name="公式" r:id="rId28" imgW="368300" imgH="368300" progId="Equation.3">
                  <p:embed/>
                  <p:pic>
                    <p:nvPicPr>
                      <p:cNvPr id="905268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69" name="Object 53"/>
          <p:cNvGraphicFramePr>
            <a:graphicFrameLocks noChangeAspect="1"/>
          </p:cNvGraphicFramePr>
          <p:nvPr/>
        </p:nvGraphicFramePr>
        <p:xfrm>
          <a:off x="9525000" y="35814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5" name="公式" r:id="rId30" imgW="381000" imgH="368300" progId="Equation.3">
                  <p:embed/>
                </p:oleObj>
              </mc:Choice>
              <mc:Fallback>
                <p:oleObj name="公式" r:id="rId30" imgW="381000" imgH="368300" progId="Equation.3">
                  <p:embed/>
                  <p:pic>
                    <p:nvPicPr>
                      <p:cNvPr id="90526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5814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70" name="Object 54"/>
          <p:cNvGraphicFramePr>
            <a:graphicFrameLocks noChangeAspect="1"/>
          </p:cNvGraphicFramePr>
          <p:nvPr/>
        </p:nvGraphicFramePr>
        <p:xfrm>
          <a:off x="5029200" y="2667000"/>
          <a:ext cx="41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name="公式" r:id="rId32" imgW="419100" imgH="368300" progId="Equation.3">
                  <p:embed/>
                </p:oleObj>
              </mc:Choice>
              <mc:Fallback>
                <p:oleObj name="公式" r:id="rId32" imgW="419100" imgH="368300" progId="Equation.3">
                  <p:embed/>
                  <p:pic>
                    <p:nvPicPr>
                      <p:cNvPr id="90527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41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71" name="Object 55"/>
          <p:cNvGraphicFramePr>
            <a:graphicFrameLocks noChangeAspect="1"/>
          </p:cNvGraphicFramePr>
          <p:nvPr/>
        </p:nvGraphicFramePr>
        <p:xfrm>
          <a:off x="5029200" y="35814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公式" r:id="rId34" imgW="431613" imgH="368140" progId="Equation.3">
                  <p:embed/>
                </p:oleObj>
              </mc:Choice>
              <mc:Fallback>
                <p:oleObj name="公式" r:id="rId34" imgW="431613" imgH="368140" progId="Equation.3">
                  <p:embed/>
                  <p:pic>
                    <p:nvPicPr>
                      <p:cNvPr id="90527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4" name="Object 56"/>
          <p:cNvGraphicFramePr>
            <a:graphicFrameLocks noChangeAspect="1"/>
          </p:cNvGraphicFramePr>
          <p:nvPr/>
        </p:nvGraphicFramePr>
        <p:xfrm>
          <a:off x="47244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公式" r:id="rId36" imgW="190578" imgH="695349" progId="Equation.3">
                  <p:embed/>
                </p:oleObj>
              </mc:Choice>
              <mc:Fallback>
                <p:oleObj name="公式" r:id="rId36" imgW="190578" imgH="695349" progId="Equation.3">
                  <p:embed/>
                  <p:pic>
                    <p:nvPicPr>
                      <p:cNvPr id="8914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5" name="Object 57"/>
          <p:cNvGraphicFramePr>
            <a:graphicFrameLocks noChangeAspect="1"/>
          </p:cNvGraphicFramePr>
          <p:nvPr/>
        </p:nvGraphicFramePr>
        <p:xfrm>
          <a:off x="47244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公式" r:id="rId38" imgW="190578" imgH="695349" progId="Equation.3">
                  <p:embed/>
                </p:oleObj>
              </mc:Choice>
              <mc:Fallback>
                <p:oleObj name="公式" r:id="rId38" imgW="190578" imgH="695349" progId="Equation.3">
                  <p:embed/>
                  <p:pic>
                    <p:nvPicPr>
                      <p:cNvPr id="8914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6" name="Object 58"/>
          <p:cNvGraphicFramePr>
            <a:graphicFrameLocks noChangeAspect="1"/>
          </p:cNvGraphicFramePr>
          <p:nvPr/>
        </p:nvGraphicFramePr>
        <p:xfrm>
          <a:off x="4648200" y="2286000"/>
          <a:ext cx="36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公式" r:id="rId40" imgW="342825" imgH="685901" progId="Equation.3">
                  <p:embed/>
                </p:oleObj>
              </mc:Choice>
              <mc:Fallback>
                <p:oleObj name="公式" r:id="rId40" imgW="342825" imgH="685901" progId="Equation.3">
                  <p:embed/>
                  <p:pic>
                    <p:nvPicPr>
                      <p:cNvPr id="8914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68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7" name="Object 59"/>
          <p:cNvGraphicFramePr>
            <a:graphicFrameLocks noChangeAspect="1"/>
          </p:cNvGraphicFramePr>
          <p:nvPr/>
        </p:nvGraphicFramePr>
        <p:xfrm>
          <a:off x="8686800" y="22860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1" name="公式" r:id="rId42" imgW="190578" imgH="685901" progId="Equation.3">
                  <p:embed/>
                </p:oleObj>
              </mc:Choice>
              <mc:Fallback>
                <p:oleObj name="公式" r:id="rId42" imgW="190578" imgH="685901" progId="Equation.3">
                  <p:embed/>
                  <p:pic>
                    <p:nvPicPr>
                      <p:cNvPr id="89147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2860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76" name="Object 60"/>
          <p:cNvGraphicFramePr>
            <a:graphicFrameLocks noChangeAspect="1"/>
          </p:cNvGraphicFramePr>
          <p:nvPr/>
        </p:nvGraphicFramePr>
        <p:xfrm>
          <a:off x="9525000" y="2667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" name="公式" r:id="rId44" imgW="368300" imgH="368300" progId="Equation.3">
                  <p:embed/>
                </p:oleObj>
              </mc:Choice>
              <mc:Fallback>
                <p:oleObj name="公式" r:id="rId44" imgW="368300" imgH="368300" progId="Equation.3">
                  <p:embed/>
                  <p:pic>
                    <p:nvPicPr>
                      <p:cNvPr id="90527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667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49" name="Object 61"/>
          <p:cNvGraphicFramePr>
            <a:graphicFrameLocks noChangeAspect="1"/>
          </p:cNvGraphicFramePr>
          <p:nvPr/>
        </p:nvGraphicFramePr>
        <p:xfrm>
          <a:off x="5791200" y="40386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3" name="公式" r:id="rId46" imgW="190578" imgH="685901" progId="Equation.3">
                  <p:embed/>
                </p:oleObj>
              </mc:Choice>
              <mc:Fallback>
                <p:oleObj name="公式" r:id="rId46" imgW="190578" imgH="685901" progId="Equation.3">
                  <p:embed/>
                  <p:pic>
                    <p:nvPicPr>
                      <p:cNvPr id="8914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78" name="Object 62"/>
          <p:cNvGraphicFramePr>
            <a:graphicFrameLocks noChangeAspect="1"/>
          </p:cNvGraphicFramePr>
          <p:nvPr/>
        </p:nvGraphicFramePr>
        <p:xfrm>
          <a:off x="6242050" y="44196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" name="公式" r:id="rId48" imgW="381000" imgH="368300" progId="Equation.3">
                  <p:embed/>
                </p:oleObj>
              </mc:Choice>
              <mc:Fallback>
                <p:oleObj name="公式" r:id="rId48" imgW="381000" imgH="368300" progId="Equation.3">
                  <p:embed/>
                  <p:pic>
                    <p:nvPicPr>
                      <p:cNvPr id="90527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196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79" name="Object 63"/>
          <p:cNvGraphicFramePr>
            <a:graphicFrameLocks noChangeAspect="1"/>
          </p:cNvGraphicFramePr>
          <p:nvPr/>
        </p:nvGraphicFramePr>
        <p:xfrm>
          <a:off x="6172200" y="35814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5" name="公式" r:id="rId50" imgW="444307" imgH="368140" progId="Equation.3">
                  <p:embed/>
                </p:oleObj>
              </mc:Choice>
              <mc:Fallback>
                <p:oleObj name="公式" r:id="rId50" imgW="444307" imgH="368140" progId="Equation.3">
                  <p:embed/>
                  <p:pic>
                    <p:nvPicPr>
                      <p:cNvPr id="90527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44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52" name="Object 64"/>
          <p:cNvGraphicFramePr>
            <a:graphicFrameLocks noChangeAspect="1"/>
          </p:cNvGraphicFramePr>
          <p:nvPr/>
        </p:nvGraphicFramePr>
        <p:xfrm>
          <a:off x="5791200" y="22860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6" name="公式" r:id="rId52" imgW="190578" imgH="695349" progId="Equation.3">
                  <p:embed/>
                </p:oleObj>
              </mc:Choice>
              <mc:Fallback>
                <p:oleObj name="公式" r:id="rId52" imgW="190578" imgH="695349" progId="Equation.3">
                  <p:embed/>
                  <p:pic>
                    <p:nvPicPr>
                      <p:cNvPr id="89152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81" name="Object 65"/>
          <p:cNvGraphicFramePr>
            <a:graphicFrameLocks noChangeAspect="1"/>
          </p:cNvGraphicFramePr>
          <p:nvPr/>
        </p:nvGraphicFramePr>
        <p:xfrm>
          <a:off x="6172200" y="26670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7" name="公式" r:id="rId54" imgW="431613" imgH="368140" progId="Equation.3">
                  <p:embed/>
                </p:oleObj>
              </mc:Choice>
              <mc:Fallback>
                <p:oleObj name="公式" r:id="rId54" imgW="431613" imgH="368140" progId="Equation.3">
                  <p:embed/>
                  <p:pic>
                    <p:nvPicPr>
                      <p:cNvPr id="90528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54" name="Object 66"/>
          <p:cNvGraphicFramePr>
            <a:graphicFrameLocks noChangeAspect="1"/>
          </p:cNvGraphicFramePr>
          <p:nvPr/>
        </p:nvGraphicFramePr>
        <p:xfrm>
          <a:off x="57912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8" name="公式" r:id="rId56" imgW="190578" imgH="695349" progId="Equation.3">
                  <p:embed/>
                </p:oleObj>
              </mc:Choice>
              <mc:Fallback>
                <p:oleObj name="公式" r:id="rId56" imgW="190578" imgH="695349" progId="Equation.3">
                  <p:embed/>
                  <p:pic>
                    <p:nvPicPr>
                      <p:cNvPr id="89154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83" name="Object 67"/>
          <p:cNvGraphicFramePr>
            <a:graphicFrameLocks noChangeAspect="1"/>
          </p:cNvGraphicFramePr>
          <p:nvPr/>
        </p:nvGraphicFramePr>
        <p:xfrm>
          <a:off x="7385050" y="44132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公式" r:id="rId58" imgW="380835" imgH="380835" progId="Equation.3">
                  <p:embed/>
                </p:oleObj>
              </mc:Choice>
              <mc:Fallback>
                <p:oleObj name="公式" r:id="rId58" imgW="380835" imgH="380835" progId="Equation.3">
                  <p:embed/>
                  <p:pic>
                    <p:nvPicPr>
                      <p:cNvPr id="905283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44132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84" name="Object 68"/>
          <p:cNvGraphicFramePr>
            <a:graphicFrameLocks noChangeAspect="1"/>
          </p:cNvGraphicFramePr>
          <p:nvPr/>
        </p:nvGraphicFramePr>
        <p:xfrm>
          <a:off x="7315200" y="358140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0" name="公式" r:id="rId60" imgW="444307" imgH="380835" progId="Equation.3">
                  <p:embed/>
                </p:oleObj>
              </mc:Choice>
              <mc:Fallback>
                <p:oleObj name="公式" r:id="rId60" imgW="444307" imgH="380835" progId="Equation.3">
                  <p:embed/>
                  <p:pic>
                    <p:nvPicPr>
                      <p:cNvPr id="905284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57" name="Object 69"/>
          <p:cNvGraphicFramePr>
            <a:graphicFrameLocks noChangeAspect="1"/>
          </p:cNvGraphicFramePr>
          <p:nvPr/>
        </p:nvGraphicFramePr>
        <p:xfrm>
          <a:off x="6858000" y="2286000"/>
          <a:ext cx="34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公式" r:id="rId62" imgW="314211" imgH="685901" progId="Equation.3">
                  <p:embed/>
                </p:oleObj>
              </mc:Choice>
              <mc:Fallback>
                <p:oleObj name="公式" r:id="rId62" imgW="314211" imgH="685901" progId="Equation.3">
                  <p:embed/>
                  <p:pic>
                    <p:nvPicPr>
                      <p:cNvPr id="8915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0"/>
                        <a:ext cx="34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5286" name="Object 70"/>
          <p:cNvGraphicFramePr>
            <a:graphicFrameLocks noChangeAspect="1"/>
          </p:cNvGraphicFramePr>
          <p:nvPr/>
        </p:nvGraphicFramePr>
        <p:xfrm>
          <a:off x="7315200" y="26670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2" name="公式" r:id="rId64" imgW="431613" imgH="380835" progId="Equation.3">
                  <p:embed/>
                </p:oleObj>
              </mc:Choice>
              <mc:Fallback>
                <p:oleObj name="公式" r:id="rId64" imgW="431613" imgH="380835" progId="Equation.3">
                  <p:embed/>
                  <p:pic>
                    <p:nvPicPr>
                      <p:cNvPr id="905286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6670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59" name="Object 71"/>
          <p:cNvGraphicFramePr>
            <a:graphicFrameLocks noChangeAspect="1"/>
          </p:cNvGraphicFramePr>
          <p:nvPr/>
        </p:nvGraphicFramePr>
        <p:xfrm>
          <a:off x="69342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公式" r:id="rId66" imgW="190578" imgH="695349" progId="Equation.3">
                  <p:embed/>
                </p:oleObj>
              </mc:Choice>
              <mc:Fallback>
                <p:oleObj name="公式" r:id="rId66" imgW="190578" imgH="695349" progId="Equation.3">
                  <p:embed/>
                  <p:pic>
                    <p:nvPicPr>
                      <p:cNvPr id="8915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60" name="Object 72"/>
          <p:cNvGraphicFramePr>
            <a:graphicFrameLocks noChangeAspect="1"/>
          </p:cNvGraphicFramePr>
          <p:nvPr/>
        </p:nvGraphicFramePr>
        <p:xfrm>
          <a:off x="6934200" y="32004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" name="公式" r:id="rId68" imgW="190578" imgH="685901" progId="Equation.3">
                  <p:embed/>
                </p:oleObj>
              </mc:Choice>
              <mc:Fallback>
                <p:oleObj name="公式" r:id="rId68" imgW="190578" imgH="685901" progId="Equation.3">
                  <p:embed/>
                  <p:pic>
                    <p:nvPicPr>
                      <p:cNvPr id="8916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2004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4441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3"/>
          <p:cNvSpPr txBox="1">
            <a:spLocks noChangeArrowheads="1"/>
          </p:cNvSpPr>
          <p:nvPr/>
        </p:nvSpPr>
        <p:spPr bwMode="auto">
          <a:xfrm>
            <a:off x="1905000" y="609600"/>
            <a:ext cx="678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二、二维连续型随机变量的独立性</a:t>
            </a:r>
          </a:p>
        </p:txBody>
      </p:sp>
      <p:sp>
        <p:nvSpPr>
          <p:cNvPr id="942100" name="Rectangle 20"/>
          <p:cNvSpPr>
            <a:spLocks noChangeArrowheads="1"/>
          </p:cNvSpPr>
          <p:nvPr/>
        </p:nvSpPr>
        <p:spPr bwMode="auto">
          <a:xfrm>
            <a:off x="3810000" y="2251075"/>
            <a:ext cx="3124200" cy="533400"/>
          </a:xfrm>
          <a:prstGeom prst="rect">
            <a:avLst/>
          </a:prstGeom>
          <a:solidFill>
            <a:srgbClr val="00FFCC"/>
          </a:solidFill>
          <a:ln w="762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2101" name="Text Box 21"/>
          <p:cNvSpPr txBox="1">
            <a:spLocks noChangeArrowheads="1"/>
          </p:cNvSpPr>
          <p:nvPr/>
        </p:nvSpPr>
        <p:spPr bwMode="auto">
          <a:xfrm>
            <a:off x="2133601" y="1439863"/>
            <a:ext cx="5883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二维连续型随机变量相互独立的充要条件</a:t>
            </a:r>
          </a:p>
        </p:txBody>
      </p:sp>
      <p:graphicFrame>
        <p:nvGraphicFramePr>
          <p:cNvPr id="942102" name="Object 22"/>
          <p:cNvGraphicFramePr>
            <a:graphicFrameLocks noChangeAspect="1"/>
          </p:cNvGraphicFramePr>
          <p:nvPr/>
        </p:nvGraphicFramePr>
        <p:xfrm>
          <a:off x="3886200" y="2339975"/>
          <a:ext cx="281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公式" r:id="rId4" imgW="2790919" imgH="342816" progId="Equation.3">
                  <p:embed/>
                </p:oleObj>
              </mc:Choice>
              <mc:Fallback>
                <p:oleObj name="公式" r:id="rId4" imgW="2790919" imgH="342816" progId="Equation.3">
                  <p:embed/>
                  <p:pic>
                    <p:nvPicPr>
                      <p:cNvPr id="9421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2339975"/>
                        <a:ext cx="281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0183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2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4210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42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42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2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00" grpId="0" animBg="1"/>
      <p:bldP spid="9421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Text Box 2"/>
          <p:cNvSpPr txBox="1">
            <a:spLocks noChangeArrowheads="1"/>
          </p:cNvSpPr>
          <p:nvPr/>
        </p:nvSpPr>
        <p:spPr bwMode="auto">
          <a:xfrm>
            <a:off x="1981200" y="2514600"/>
            <a:ext cx="8148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  <a:latin typeface="楷体_GB2312" panose="02010609030101010101" pitchFamily="49" charset="-122"/>
              </a:rPr>
              <a:t>(2) </a:t>
            </a:r>
            <a:r>
              <a:rPr lang="zh-CN" altLang="en-US"/>
              <a:t>实际使用时往往从</a:t>
            </a:r>
            <a:r>
              <a:rPr kumimoji="1" lang="zh-CN" altLang="en-US"/>
              <a:t>直观上去判断</a:t>
            </a:r>
            <a:r>
              <a:rPr lang="zh-CN" altLang="en-US"/>
              <a:t>随机变量的</a:t>
            </a:r>
            <a:r>
              <a:rPr kumimoji="1" lang="zh-CN" altLang="en-US"/>
              <a:t>独立性</a:t>
            </a:r>
            <a:r>
              <a:rPr kumimoji="1" lang="en-US" altLang="zh-CN"/>
              <a:t>.</a:t>
            </a:r>
          </a:p>
        </p:txBody>
      </p:sp>
      <p:sp>
        <p:nvSpPr>
          <p:cNvPr id="925699" name="Rectangle 3"/>
          <p:cNvSpPr>
            <a:spLocks noChangeArrowheads="1"/>
          </p:cNvSpPr>
          <p:nvPr/>
        </p:nvSpPr>
        <p:spPr bwMode="auto">
          <a:xfrm>
            <a:off x="2014538" y="1116013"/>
            <a:ext cx="7345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>
                <a:solidFill>
                  <a:srgbClr val="0000CC"/>
                </a:solidFill>
              </a:rPr>
              <a:t>(1)</a:t>
            </a:r>
            <a:r>
              <a:rPr kumimoji="1" lang="en-US" altLang="zh-CN"/>
              <a:t>  </a:t>
            </a:r>
            <a:r>
              <a:rPr kumimoji="1" lang="zh-CN" altLang="en-US"/>
              <a:t>判断随机变量的独立性一般有两种方法</a:t>
            </a:r>
            <a:r>
              <a:rPr kumimoji="1" lang="en-US" altLang="zh-CN"/>
              <a:t>:  </a:t>
            </a:r>
          </a:p>
        </p:txBody>
      </p:sp>
      <p:sp>
        <p:nvSpPr>
          <p:cNvPr id="925700" name="Rectangle 4"/>
          <p:cNvSpPr>
            <a:spLocks noChangeArrowheads="1"/>
          </p:cNvSpPr>
          <p:nvPr/>
        </p:nvSpPr>
        <p:spPr bwMode="auto">
          <a:xfrm>
            <a:off x="2586038" y="2033588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/>
              <a:t>B:</a:t>
            </a:r>
            <a:r>
              <a:rPr kumimoji="1" lang="zh-CN" altLang="en-US"/>
              <a:t>由问题的性质从直观上去判断</a:t>
            </a:r>
            <a:r>
              <a:rPr kumimoji="1" lang="en-US" altLang="zh-CN"/>
              <a:t>.</a:t>
            </a:r>
          </a:p>
        </p:txBody>
      </p:sp>
      <p:sp>
        <p:nvSpPr>
          <p:cNvPr id="925701" name="Rectangle 5"/>
          <p:cNvSpPr>
            <a:spLocks noChangeArrowheads="1"/>
          </p:cNvSpPr>
          <p:nvPr/>
        </p:nvSpPr>
        <p:spPr bwMode="auto">
          <a:xfrm>
            <a:off x="2514601" y="1600200"/>
            <a:ext cx="411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kumimoji="1" lang="en-US" altLang="zh-CN"/>
              <a:t> A:</a:t>
            </a:r>
            <a:r>
              <a:rPr kumimoji="1" lang="zh-CN" altLang="en-US"/>
              <a:t>由定义判断</a:t>
            </a:r>
            <a:r>
              <a:rPr kumimoji="1" lang="en-US" altLang="zh-CN"/>
              <a:t>,</a:t>
            </a:r>
            <a:r>
              <a:rPr kumimoji="1" lang="zh-CN" altLang="en-US"/>
              <a:t>是否满足公式</a:t>
            </a:r>
            <a:r>
              <a:rPr kumimoji="1" lang="en-US" altLang="zh-CN"/>
              <a:t>;</a:t>
            </a: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1900238" y="661988"/>
            <a:ext cx="396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        随机变量独立性的判断</a:t>
            </a:r>
          </a:p>
        </p:txBody>
      </p:sp>
    </p:spTree>
    <p:extLst>
      <p:ext uri="{BB962C8B-B14F-4D97-AF65-F5344CB8AC3E}">
        <p14:creationId xmlns:p14="http://schemas.microsoft.com/office/powerpoint/2010/main" val="1090995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2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257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25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25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5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6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7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5698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5698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2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8" grpId="0"/>
      <p:bldP spid="925699" grpId="0"/>
      <p:bldP spid="925700" grpId="0"/>
      <p:bldP spid="9257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62" name="Group 2"/>
          <p:cNvGrpSpPr>
            <a:grpSpLocks/>
          </p:cNvGrpSpPr>
          <p:nvPr/>
        </p:nvGrpSpPr>
        <p:grpSpPr bwMode="auto">
          <a:xfrm>
            <a:off x="2209800" y="762000"/>
            <a:ext cx="6362700" cy="457200"/>
            <a:chOff x="554" y="495"/>
            <a:chExt cx="3908" cy="288"/>
          </a:xfrm>
        </p:grpSpPr>
        <p:sp>
          <p:nvSpPr>
            <p:cNvPr id="92174" name="Text Box 3"/>
            <p:cNvSpPr txBox="1">
              <a:spLocks noChangeArrowheads="1"/>
            </p:cNvSpPr>
            <p:nvPr/>
          </p:nvSpPr>
          <p:spPr bwMode="auto">
            <a:xfrm>
              <a:off x="554" y="495"/>
              <a:ext cx="3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33CC"/>
                  </a:solidFill>
                </a:rPr>
                <a:t>例</a:t>
              </a:r>
              <a:r>
                <a:rPr lang="en-US" altLang="zh-CN">
                  <a:solidFill>
                    <a:srgbClr val="0033CC"/>
                  </a:solidFill>
                </a:rPr>
                <a:t>1 </a:t>
              </a:r>
              <a:r>
                <a:rPr lang="en-US" altLang="zh-CN"/>
                <a:t> </a:t>
              </a:r>
              <a:r>
                <a:rPr lang="zh-CN" altLang="en-US"/>
                <a:t>设二维随机变量           的概率密度函数为</a:t>
              </a:r>
            </a:p>
          </p:txBody>
        </p:sp>
        <p:graphicFrame>
          <p:nvGraphicFramePr>
            <p:cNvPr id="92175" name="Object 4"/>
            <p:cNvGraphicFramePr>
              <a:graphicFrameLocks noChangeAspect="1"/>
            </p:cNvGraphicFramePr>
            <p:nvPr/>
          </p:nvGraphicFramePr>
          <p:xfrm>
            <a:off x="2336" y="527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98" name="公式" r:id="rId4" imgW="809553" imgH="314203" progId="Equation.3">
                    <p:embed/>
                  </p:oleObj>
                </mc:Choice>
                <mc:Fallback>
                  <p:oleObj name="公式" r:id="rId4" imgW="809553" imgH="314203" progId="Equation.3">
                    <p:embed/>
                    <p:pic>
                      <p:nvPicPr>
                        <p:cNvPr id="92175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527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63" name="Object 5"/>
          <p:cNvGraphicFramePr>
            <a:graphicFrameLocks noChangeAspect="1"/>
          </p:cNvGraphicFramePr>
          <p:nvPr/>
        </p:nvGraphicFramePr>
        <p:xfrm>
          <a:off x="3200400" y="1295400"/>
          <a:ext cx="43561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公式" r:id="rId6" imgW="4324453" imgH="819248" progId="Equation.3">
                  <p:embed/>
                </p:oleObj>
              </mc:Choice>
              <mc:Fallback>
                <p:oleObj name="公式" r:id="rId6" imgW="4324453" imgH="819248" progId="Equation.3">
                  <p:embed/>
                  <p:pic>
                    <p:nvPicPr>
                      <p:cNvPr id="921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295400"/>
                        <a:ext cx="43561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4" name="Group 6"/>
          <p:cNvGrpSpPr>
            <a:grpSpLocks/>
          </p:cNvGrpSpPr>
          <p:nvPr/>
        </p:nvGrpSpPr>
        <p:grpSpPr bwMode="auto">
          <a:xfrm>
            <a:off x="2514600" y="2667000"/>
            <a:ext cx="5429250" cy="457200"/>
            <a:chOff x="624" y="2880"/>
            <a:chExt cx="3420" cy="288"/>
          </a:xfrm>
        </p:grpSpPr>
        <p:sp>
          <p:nvSpPr>
            <p:cNvPr id="92171" name="Text Box 7"/>
            <p:cNvSpPr txBox="1">
              <a:spLocks noChangeArrowheads="1"/>
            </p:cNvSpPr>
            <p:nvPr/>
          </p:nvSpPr>
          <p:spPr bwMode="auto">
            <a:xfrm>
              <a:off x="624" y="2880"/>
              <a:ext cx="23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ym typeface="Wingdings" panose="05000000000000000000" pitchFamily="2" charset="2"/>
                </a:rPr>
                <a:t>(</a:t>
              </a:r>
              <a:r>
                <a:rPr lang="zh-CN" altLang="en-US">
                  <a:sym typeface="Wingdings" panose="05000000000000000000" pitchFamily="2" charset="2"/>
                </a:rPr>
                <a:t>２</a:t>
              </a:r>
              <a:r>
                <a:rPr lang="en-US" altLang="zh-CN">
                  <a:sym typeface="Wingdings" panose="05000000000000000000" pitchFamily="2" charset="2"/>
                </a:rPr>
                <a:t>)</a:t>
              </a:r>
              <a:r>
                <a:rPr lang="zh-CN" altLang="en-US">
                  <a:sym typeface="Wingdings" panose="05000000000000000000" pitchFamily="2" charset="2"/>
                </a:rPr>
                <a:t>求        的边缘概率密度</a:t>
              </a:r>
              <a:endParaRPr lang="zh-CN" altLang="en-US"/>
            </a:p>
          </p:txBody>
        </p:sp>
        <p:graphicFrame>
          <p:nvGraphicFramePr>
            <p:cNvPr id="92172" name="Object 8"/>
            <p:cNvGraphicFramePr>
              <a:graphicFrameLocks noChangeAspect="1"/>
            </p:cNvGraphicFramePr>
            <p:nvPr/>
          </p:nvGraphicFramePr>
          <p:xfrm>
            <a:off x="1200" y="2928"/>
            <a:ext cx="40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0" name="公式" r:id="rId8" imgW="609526" imgH="304755" progId="Equation.3">
                    <p:embed/>
                  </p:oleObj>
                </mc:Choice>
                <mc:Fallback>
                  <p:oleObj name="公式" r:id="rId8" imgW="609526" imgH="304755" progId="Equation.3">
                    <p:embed/>
                    <p:pic>
                      <p:nvPicPr>
                        <p:cNvPr id="9217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928"/>
                          <a:ext cx="40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3" name="Object 9"/>
            <p:cNvGraphicFramePr>
              <a:graphicFrameLocks noChangeAspect="1"/>
            </p:cNvGraphicFramePr>
            <p:nvPr/>
          </p:nvGraphicFramePr>
          <p:xfrm>
            <a:off x="2932" y="2880"/>
            <a:ext cx="11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1" name="公式" r:id="rId10" imgW="1733560" imgH="342816" progId="Equation.3">
                    <p:embed/>
                  </p:oleObj>
                </mc:Choice>
                <mc:Fallback>
                  <p:oleObj name="公式" r:id="rId10" imgW="1733560" imgH="342816" progId="Equation.3">
                    <p:embed/>
                    <p:pic>
                      <p:nvPicPr>
                        <p:cNvPr id="9217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2" y="2880"/>
                          <a:ext cx="111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165" name="Text Box 10"/>
          <p:cNvSpPr txBox="1">
            <a:spLocks noChangeArrowheads="1"/>
          </p:cNvSpPr>
          <p:nvPr/>
        </p:nvSpPr>
        <p:spPr bwMode="auto">
          <a:xfrm>
            <a:off x="2514601" y="3200400"/>
            <a:ext cx="3833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</a:t>
            </a:r>
            <a:r>
              <a:rPr lang="zh-CN" altLang="en-US"/>
              <a:t>３</a:t>
            </a:r>
            <a:r>
              <a:rPr lang="en-US" altLang="zh-CN"/>
              <a:t>) </a:t>
            </a:r>
            <a:r>
              <a:rPr lang="zh-CN" altLang="en-US"/>
              <a:t>讨论</a:t>
            </a:r>
            <a:r>
              <a:rPr lang="zh-CN" altLang="en-US" i="1"/>
              <a:t>Ｘ</a:t>
            </a:r>
            <a:r>
              <a:rPr lang="zh-CN" altLang="en-US"/>
              <a:t>与</a:t>
            </a:r>
            <a:r>
              <a:rPr lang="zh-CN" altLang="en-US" i="1"/>
              <a:t>Ｙ</a:t>
            </a:r>
            <a:r>
              <a:rPr lang="zh-CN" altLang="en-US"/>
              <a:t>的独立性；</a:t>
            </a:r>
          </a:p>
        </p:txBody>
      </p:sp>
      <p:graphicFrame>
        <p:nvGraphicFramePr>
          <p:cNvPr id="92166" name="Object 11"/>
          <p:cNvGraphicFramePr>
            <a:graphicFrameLocks noChangeAspect="1"/>
          </p:cNvGraphicFramePr>
          <p:nvPr/>
        </p:nvGraphicFramePr>
        <p:xfrm>
          <a:off x="6364288" y="3176588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公式" r:id="rId12" imgW="809553" imgH="342816" progId="Equation.3">
                  <p:embed/>
                </p:oleObj>
              </mc:Choice>
              <mc:Fallback>
                <p:oleObj name="公式" r:id="rId12" imgW="809553" imgH="342816" progId="Equation.3">
                  <p:embed/>
                  <p:pic>
                    <p:nvPicPr>
                      <p:cNvPr id="9216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4288" y="3176588"/>
                        <a:ext cx="83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Rectangle 12"/>
          <p:cNvSpPr>
            <a:spLocks noChangeArrowheads="1"/>
          </p:cNvSpPr>
          <p:nvPr/>
        </p:nvSpPr>
        <p:spPr bwMode="auto">
          <a:xfrm>
            <a:off x="2362201" y="2209800"/>
            <a:ext cx="2633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ym typeface="Wingdings" panose="05000000000000000000" pitchFamily="2" charset="2"/>
              </a:rPr>
              <a:t>（</a:t>
            </a:r>
            <a:r>
              <a:rPr lang="en-US" altLang="zh-CN">
                <a:sym typeface="Wingdings" panose="05000000000000000000" pitchFamily="2" charset="2"/>
              </a:rPr>
              <a:t>1</a:t>
            </a:r>
            <a:r>
              <a:rPr lang="zh-CN" altLang="en-US">
                <a:sym typeface="Wingdings" panose="05000000000000000000" pitchFamily="2" charset="2"/>
              </a:rPr>
              <a:t>）求常数可</a:t>
            </a:r>
            <a:r>
              <a:rPr lang="en-US" altLang="zh-CN" i="1">
                <a:sym typeface="Wingdings" panose="05000000000000000000" pitchFamily="2" charset="2"/>
              </a:rPr>
              <a:t>k</a:t>
            </a:r>
            <a:r>
              <a:rPr lang="zh-CN" altLang="en-US">
                <a:sym typeface="Wingdings" panose="05000000000000000000" pitchFamily="2" charset="2"/>
              </a:rPr>
              <a:t>；</a:t>
            </a:r>
          </a:p>
        </p:txBody>
      </p:sp>
      <p:grpSp>
        <p:nvGrpSpPr>
          <p:cNvPr id="92168" name="Group 13"/>
          <p:cNvGrpSpPr>
            <a:grpSpLocks/>
          </p:cNvGrpSpPr>
          <p:nvPr/>
        </p:nvGrpSpPr>
        <p:grpSpPr bwMode="auto">
          <a:xfrm>
            <a:off x="2362200" y="3657600"/>
            <a:ext cx="3213100" cy="457200"/>
            <a:chOff x="672" y="2352"/>
            <a:chExt cx="2024" cy="288"/>
          </a:xfrm>
        </p:grpSpPr>
        <p:graphicFrame>
          <p:nvGraphicFramePr>
            <p:cNvPr id="92169" name="Object 14"/>
            <p:cNvGraphicFramePr>
              <a:graphicFrameLocks noChangeAspect="1"/>
            </p:cNvGraphicFramePr>
            <p:nvPr/>
          </p:nvGraphicFramePr>
          <p:xfrm>
            <a:off x="1584" y="2400"/>
            <a:ext cx="11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03" name="公式" r:id="rId14" imgW="1733560" imgH="304755" progId="Equation.3">
                    <p:embed/>
                  </p:oleObj>
                </mc:Choice>
                <mc:Fallback>
                  <p:oleObj name="公式" r:id="rId14" imgW="1733560" imgH="304755" progId="Equation.3">
                    <p:embed/>
                    <p:pic>
                      <p:nvPicPr>
                        <p:cNvPr id="9216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400"/>
                          <a:ext cx="11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70" name="Text Box 15"/>
            <p:cNvSpPr txBox="1">
              <a:spLocks noChangeArrowheads="1"/>
            </p:cNvSpPr>
            <p:nvPr/>
          </p:nvSpPr>
          <p:spPr bwMode="auto">
            <a:xfrm>
              <a:off x="672" y="2352"/>
              <a:ext cx="1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（</a:t>
              </a:r>
              <a:r>
                <a:rPr lang="en-US" altLang="zh-CN"/>
                <a:t>4</a:t>
              </a:r>
              <a:r>
                <a:rPr lang="zh-CN" altLang="en-US"/>
                <a:t>）计算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5880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1196467" y="663033"/>
            <a:ext cx="9938766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400" dirty="0">
                <a:solidFill>
                  <a:srgbClr val="0000FF"/>
                </a:solidFill>
              </a:rPr>
              <a:t>例</a:t>
            </a:r>
            <a:r>
              <a:rPr lang="en-US" altLang="zh-CN" sz="2400" dirty="0">
                <a:solidFill>
                  <a:srgbClr val="0000FF"/>
                </a:solidFill>
              </a:rPr>
              <a:t>2</a:t>
            </a:r>
            <a:r>
              <a:rPr lang="zh-CN" altLang="zh-CN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/>
              <a:t>设</a:t>
            </a:r>
            <a:r>
              <a:rPr lang="zh-CN" altLang="zh-CN" sz="2400" dirty="0"/>
              <a:t>X</a:t>
            </a:r>
            <a:r>
              <a:rPr lang="zh-CN" altLang="en-US" sz="2400" dirty="0"/>
              <a:t>和</a:t>
            </a:r>
            <a:r>
              <a:rPr lang="zh-CN" altLang="zh-CN" sz="2400" dirty="0"/>
              <a:t>Y</a:t>
            </a:r>
            <a:r>
              <a:rPr lang="zh-CN" altLang="en-US" sz="2400" dirty="0"/>
              <a:t>都服从参数为</a:t>
            </a:r>
            <a:r>
              <a:rPr lang="zh-CN" altLang="zh-CN" sz="2400" dirty="0"/>
              <a:t>1</a:t>
            </a:r>
            <a:r>
              <a:rPr lang="zh-CN" altLang="en-US" sz="2400" dirty="0"/>
              <a:t>的指数分布，且相互独立，试</a:t>
            </a:r>
            <a:r>
              <a:rPr lang="zh-CN" altLang="en-US" sz="2400" dirty="0" smtClean="0"/>
              <a:t>求</a:t>
            </a:r>
            <a:r>
              <a:rPr lang="en-US" altLang="zh-CN" sz="2400" dirty="0" smtClean="0"/>
              <a:t> </a:t>
            </a:r>
            <a:r>
              <a:rPr lang="zh-CN" altLang="zh-CN" sz="2400" dirty="0"/>
              <a:t>P{X+Y&lt;1}</a:t>
            </a:r>
            <a:r>
              <a:rPr lang="zh-CN" altLang="en-US" sz="2400" dirty="0"/>
              <a:t>。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zh-CN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552825"/>
              </p:ext>
            </p:extLst>
          </p:nvPr>
        </p:nvGraphicFramePr>
        <p:xfrm>
          <a:off x="5678424" y="2036763"/>
          <a:ext cx="3840480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r:id="rId4" imgW="2057400" imgH="482600" progId="Equation.3">
                  <p:embed/>
                </p:oleObj>
              </mc:Choice>
              <mc:Fallback>
                <p:oleObj r:id="rId4" imgW="2057400" imgH="482600" progId="Equation.3">
                  <p:embed/>
                  <p:pic>
                    <p:nvPicPr>
                      <p:cNvPr id="450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24" y="2036763"/>
                        <a:ext cx="3840480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2145793" y="3368208"/>
            <a:ext cx="63849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zh-CN" dirty="0"/>
              <a:t>由于X与Y相互独立，所以(X,Y)的概率密度为 </a:t>
            </a:r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2286000" y="3860800"/>
          <a:ext cx="7620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r:id="rId6" imgW="3211706" imgH="495085" progId="Equation.3">
                  <p:embed/>
                </p:oleObj>
              </mc:Choice>
              <mc:Fallback>
                <p:oleObj r:id="rId6" imgW="3211706" imgH="495085" progId="Equation.3">
                  <p:embed/>
                  <p:pic>
                    <p:nvPicPr>
                      <p:cNvPr id="450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860800"/>
                        <a:ext cx="76200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2" name="Text Box 6"/>
          <p:cNvSpPr txBox="1">
            <a:spLocks noChangeArrowheads="1"/>
          </p:cNvSpPr>
          <p:nvPr/>
        </p:nvSpPr>
        <p:spPr bwMode="auto">
          <a:xfrm>
            <a:off x="1784901" y="4773940"/>
            <a:ext cx="10021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/>
              <a:t>于是</a:t>
            </a:r>
            <a:r>
              <a:rPr lang="zh-CN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3200400" y="4946651"/>
          <a:ext cx="49530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r:id="rId8" imgW="2018424" imgH="406224" progId="Equation.3">
                  <p:embed/>
                </p:oleObj>
              </mc:Choice>
              <mc:Fallback>
                <p:oleObj r:id="rId8" imgW="2018424" imgH="406224" progId="Equation.3">
                  <p:embed/>
                  <p:pic>
                    <p:nvPicPr>
                      <p:cNvPr id="450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46651"/>
                        <a:ext cx="49530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4" name="Text Box 8"/>
          <p:cNvSpPr txBox="1">
            <a:spLocks noChangeArrowheads="1"/>
          </p:cNvSpPr>
          <p:nvPr/>
        </p:nvSpPr>
        <p:spPr bwMode="auto">
          <a:xfrm>
            <a:off x="1262635" y="1314738"/>
            <a:ext cx="77442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zh-CN" sz="2800" dirty="0"/>
              <a:t>解 :设</a:t>
            </a:r>
            <a:r>
              <a:rPr lang="zh-CN" altLang="zh-CN" sz="2800" i="1" dirty="0"/>
              <a:t>f</a:t>
            </a:r>
            <a:r>
              <a:rPr lang="zh-CN" altLang="zh-CN" sz="2800" baseline="-30000" dirty="0"/>
              <a:t>X</a:t>
            </a:r>
            <a:r>
              <a:rPr lang="zh-CN" altLang="zh-CN" sz="2800" dirty="0"/>
              <a:t>(x</a:t>
            </a:r>
            <a:r>
              <a:rPr lang="zh-CN" altLang="zh-CN" sz="2800" dirty="0" smtClean="0"/>
              <a:t>),</a:t>
            </a:r>
            <a:r>
              <a:rPr lang="en-US" altLang="zh-CN" sz="2800" dirty="0" smtClean="0"/>
              <a:t>    </a:t>
            </a:r>
            <a:r>
              <a:rPr lang="zh-CN" altLang="zh-CN" sz="2800" i="1" dirty="0" smtClean="0"/>
              <a:t>f</a:t>
            </a:r>
            <a:r>
              <a:rPr lang="zh-CN" altLang="zh-CN" sz="2800" baseline="-30000" dirty="0" smtClean="0"/>
              <a:t>Y</a:t>
            </a:r>
            <a:r>
              <a:rPr lang="zh-CN" altLang="zh-CN" sz="2800" dirty="0"/>
              <a:t>(y)分别为X和Y的概率密度，则</a:t>
            </a:r>
            <a:endParaRPr lang="zh-CN" altLang="zh-CN" sz="2800" b="0" dirty="0"/>
          </a:p>
        </p:txBody>
      </p:sp>
      <p:graphicFrame>
        <p:nvGraphicFramePr>
          <p:cNvPr id="4506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6379"/>
              </p:ext>
            </p:extLst>
          </p:nvPr>
        </p:nvGraphicFramePr>
        <p:xfrm>
          <a:off x="2286000" y="2048670"/>
          <a:ext cx="3575050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r:id="rId10" imgW="1752600" imgH="482600" progId="Equation.3">
                  <p:embed/>
                </p:oleObj>
              </mc:Choice>
              <mc:Fallback>
                <p:oleObj r:id="rId10" imgW="1752600" imgH="482600" progId="Equation.3">
                  <p:embed/>
                  <p:pic>
                    <p:nvPicPr>
                      <p:cNvPr id="450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048670"/>
                        <a:ext cx="3575050" cy="113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6" name="Object 10"/>
          <p:cNvGraphicFramePr>
            <a:graphicFrameLocks noChangeAspect="1"/>
          </p:cNvGraphicFramePr>
          <p:nvPr/>
        </p:nvGraphicFramePr>
        <p:xfrm>
          <a:off x="3505200" y="5734051"/>
          <a:ext cx="62484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r:id="rId12" imgW="2419480" imgH="304755" progId="Equation.3">
                  <p:embed/>
                </p:oleObj>
              </mc:Choice>
              <mc:Fallback>
                <p:oleObj r:id="rId12" imgW="2419480" imgH="304755" progId="Equation.3">
                  <p:embed/>
                  <p:pic>
                    <p:nvPicPr>
                      <p:cNvPr id="450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734051"/>
                        <a:ext cx="624840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638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autoUpdateAnimBg="0"/>
      <p:bldP spid="45060" grpId="0" autoUpdateAnimBg="0"/>
      <p:bldP spid="45062" grpId="0" autoUpdateAnimBg="0"/>
      <p:bldP spid="4506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6667500" y="762000"/>
          <a:ext cx="15430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公式" r:id="rId4" imgW="1548728" imgH="342751" progId="Equation.3">
                  <p:embed/>
                </p:oleObj>
              </mc:Choice>
              <mc:Fallback>
                <p:oleObj name="公式" r:id="rId4" imgW="1548728" imgH="342751" progId="Equation.3">
                  <p:embed/>
                  <p:pic>
                    <p:nvPicPr>
                      <p:cNvPr id="942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0" y="762000"/>
                        <a:ext cx="15430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5257800" y="1371600"/>
          <a:ext cx="25336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6" imgW="2540000" imgH="342900" progId="Equation.3">
                  <p:embed/>
                </p:oleObj>
              </mc:Choice>
              <mc:Fallback>
                <p:oleObj name="公式" r:id="rId6" imgW="2540000" imgH="342900" progId="Equation.3">
                  <p:embed/>
                  <p:pic>
                    <p:nvPicPr>
                      <p:cNvPr id="942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371600"/>
                        <a:ext cx="25336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1981200" y="685800"/>
            <a:ext cx="486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  <a:latin typeface="楷体_GB2312" panose="02010609030101010101" pitchFamily="49" charset="-122"/>
              </a:rPr>
              <a:t>例</a:t>
            </a:r>
            <a:r>
              <a:rPr lang="en-US" altLang="zh-CN">
                <a:solidFill>
                  <a:srgbClr val="0033CC"/>
                </a:solidFill>
                <a:latin typeface="楷体_GB2312" panose="02010609030101010101" pitchFamily="49" charset="-122"/>
              </a:rPr>
              <a:t>3</a:t>
            </a:r>
            <a:r>
              <a:rPr lang="en-US" altLang="zh-CN">
                <a:latin typeface="楷体_GB2312" panose="02010609030101010101" pitchFamily="49" charset="-122"/>
              </a:rPr>
              <a:t> </a:t>
            </a:r>
            <a:r>
              <a:rPr lang="zh-CN" altLang="en-US">
                <a:latin typeface="楷体_GB2312" panose="02010609030101010101" pitchFamily="49" charset="-122"/>
              </a:rPr>
              <a:t>设随机变量</a:t>
            </a:r>
            <a:r>
              <a:rPr lang="en-US" altLang="zh-CN" i="1"/>
              <a:t>X</a:t>
            </a:r>
            <a:r>
              <a:rPr lang="zh-CN" altLang="en-US">
                <a:latin typeface="楷体_GB2312" panose="02010609030101010101" pitchFamily="49" charset="-122"/>
              </a:rPr>
              <a:t>与</a:t>
            </a:r>
            <a:r>
              <a:rPr lang="en-US" altLang="zh-CN" i="1"/>
              <a:t>Y</a:t>
            </a:r>
            <a:r>
              <a:rPr lang="zh-CN" altLang="en-US">
                <a:latin typeface="楷体_GB2312" panose="02010609030101010101" pitchFamily="49" charset="-122"/>
              </a:rPr>
              <a:t>相互独立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r>
              <a:rPr lang="zh-CN" altLang="en-US">
                <a:latin typeface="楷体_GB2312" panose="02010609030101010101" pitchFamily="49" charset="-122"/>
              </a:rPr>
              <a:t>且 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2590800" y="1219200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均匀分布，则概率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1981201" y="1981200"/>
            <a:ext cx="870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33CC"/>
                </a:solidFill>
                <a:latin typeface="楷体_GB2312" panose="02010609030101010101" pitchFamily="49" charset="-122"/>
              </a:rPr>
              <a:t>(06)</a:t>
            </a:r>
            <a:r>
              <a:rPr lang="en-US" altLang="zh-CN" dirty="0">
                <a:latin typeface="楷体_GB2312" panose="02010609030101010101" pitchFamily="49" charset="-122"/>
              </a:rPr>
              <a:t> </a:t>
            </a:r>
            <a:r>
              <a:rPr lang="zh-CN" altLang="en-US" dirty="0">
                <a:latin typeface="楷体_GB2312" panose="02010609030101010101" pitchFamily="49" charset="-122"/>
              </a:rPr>
              <a:t>设随机变量</a:t>
            </a:r>
            <a:r>
              <a:rPr lang="en-US" altLang="zh-CN" i="1" dirty="0"/>
              <a:t>X</a:t>
            </a:r>
            <a:r>
              <a:rPr lang="zh-CN" altLang="en-US" dirty="0">
                <a:latin typeface="楷体_GB2312" panose="02010609030101010101" pitchFamily="49" charset="-122"/>
              </a:rPr>
              <a:t>与</a:t>
            </a:r>
            <a:r>
              <a:rPr lang="en-US" altLang="zh-CN" i="1" dirty="0"/>
              <a:t>Y</a:t>
            </a:r>
            <a:r>
              <a:rPr lang="zh-CN" altLang="en-US" dirty="0">
                <a:latin typeface="楷体_GB2312" panose="02010609030101010101" pitchFamily="49" charset="-122"/>
              </a:rPr>
              <a:t>相互独立</a:t>
            </a:r>
            <a:r>
              <a:rPr lang="en-US" altLang="zh-CN" dirty="0">
                <a:latin typeface="楷体_GB2312" panose="02010609030101010101" pitchFamily="49" charset="-122"/>
              </a:rPr>
              <a:t>,</a:t>
            </a:r>
            <a:r>
              <a:rPr lang="zh-CN" altLang="en-US" dirty="0">
                <a:latin typeface="楷体_GB2312" panose="02010609030101010101" pitchFamily="49" charset="-122"/>
              </a:rPr>
              <a:t>且均服从</a:t>
            </a:r>
            <a:r>
              <a:rPr lang="en-US" altLang="zh-CN" dirty="0">
                <a:latin typeface="楷体_GB2312" panose="02010609030101010101" pitchFamily="49" charset="-122"/>
              </a:rPr>
              <a:t>[0,3]</a:t>
            </a:r>
            <a:r>
              <a:rPr lang="zh-CN" altLang="en-US" dirty="0">
                <a:latin typeface="楷体_GB2312" panose="02010609030101010101" pitchFamily="49" charset="-122"/>
              </a:rPr>
              <a:t>上的均匀分布</a:t>
            </a:r>
            <a:r>
              <a:rPr lang="en-US" altLang="zh-CN" dirty="0">
                <a:latin typeface="楷体_GB2312" panose="02010609030101010101" pitchFamily="49" charset="-122"/>
              </a:rPr>
              <a:t>, </a:t>
            </a:r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3048000" y="2514600"/>
          <a:ext cx="25209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公式" r:id="rId8" imgW="2527300" imgH="342900" progId="Equation.3">
                  <p:embed/>
                </p:oleObj>
              </mc:Choice>
              <mc:Fallback>
                <p:oleObj name="公式" r:id="rId8" imgW="2527300" imgH="342900" progId="Equation.3">
                  <p:embed/>
                  <p:pic>
                    <p:nvPicPr>
                      <p:cNvPr id="942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514600"/>
                        <a:ext cx="25209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8229600" y="685800"/>
            <a:ext cx="2281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/>
              <a:t>Y</a:t>
            </a:r>
            <a:r>
              <a:rPr lang="zh-CN" altLang="en-US"/>
              <a:t>在</a:t>
            </a:r>
            <a:r>
              <a:rPr lang="en-US" altLang="zh-CN"/>
              <a:t>[-1,3]</a:t>
            </a:r>
            <a:r>
              <a:rPr lang="zh-CN" altLang="en-US"/>
              <a:t>上服从</a:t>
            </a:r>
          </a:p>
        </p:txBody>
      </p:sp>
      <p:sp>
        <p:nvSpPr>
          <p:cNvPr id="94217" name="Rectangle 9"/>
          <p:cNvSpPr>
            <a:spLocks noChangeArrowheads="1"/>
          </p:cNvSpPr>
          <p:nvPr/>
        </p:nvSpPr>
        <p:spPr bwMode="auto">
          <a:xfrm>
            <a:off x="2590800" y="24384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则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6925692"/>
              </p:ext>
            </p:extLst>
          </p:nvPr>
        </p:nvGraphicFramePr>
        <p:xfrm>
          <a:off x="2684780" y="3111500"/>
          <a:ext cx="4445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Equation" r:id="rId10" imgW="4444920" imgH="482400" progId="Equation.DSMT4">
                  <p:embed/>
                </p:oleObj>
              </mc:Choice>
              <mc:Fallback>
                <p:oleObj name="Equation" r:id="rId10" imgW="44449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84780" y="3111500"/>
                        <a:ext cx="44450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97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Text Box 2"/>
          <p:cNvSpPr txBox="1">
            <a:spLocks noChangeArrowheads="1"/>
          </p:cNvSpPr>
          <p:nvPr/>
        </p:nvSpPr>
        <p:spPr bwMode="auto">
          <a:xfrm>
            <a:off x="2438400" y="762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</a:rPr>
              <a:t>事件的独立性</a:t>
            </a:r>
          </a:p>
        </p:txBody>
      </p:sp>
      <p:sp>
        <p:nvSpPr>
          <p:cNvPr id="912387" name="Text Box 3"/>
          <p:cNvSpPr txBox="1">
            <a:spLocks noChangeArrowheads="1"/>
          </p:cNvSpPr>
          <p:nvPr/>
        </p:nvSpPr>
        <p:spPr bwMode="auto">
          <a:xfrm>
            <a:off x="2454276" y="1274764"/>
            <a:ext cx="592772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事件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 </a:t>
            </a:r>
            <a:r>
              <a:rPr lang="zh-CN" altLang="en-US"/>
              <a:t>相互独立</a:t>
            </a:r>
            <a:r>
              <a:rPr lang="en-US" altLang="zh-CN"/>
              <a:t>:                                              </a:t>
            </a:r>
          </a:p>
        </p:txBody>
      </p:sp>
      <p:sp>
        <p:nvSpPr>
          <p:cNvPr id="912388" name="Text Box 4"/>
          <p:cNvSpPr txBox="1">
            <a:spLocks noChangeArrowheads="1"/>
          </p:cNvSpPr>
          <p:nvPr/>
        </p:nvSpPr>
        <p:spPr bwMode="auto">
          <a:xfrm>
            <a:off x="3048000" y="1981200"/>
            <a:ext cx="693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事件的独立性对概率的计算带来了很大的方便。</a:t>
            </a:r>
          </a:p>
        </p:txBody>
      </p:sp>
      <p:sp>
        <p:nvSpPr>
          <p:cNvPr id="912389" name="Text Box 5"/>
          <p:cNvSpPr txBox="1">
            <a:spLocks noChangeArrowheads="1"/>
          </p:cNvSpPr>
          <p:nvPr/>
        </p:nvSpPr>
        <p:spPr bwMode="auto">
          <a:xfrm>
            <a:off x="2438400" y="2514601"/>
            <a:ext cx="65261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那么，对于随机变量，有没有类似的结论呢？  </a:t>
            </a:r>
          </a:p>
        </p:txBody>
      </p:sp>
      <p:sp>
        <p:nvSpPr>
          <p:cNvPr id="912390" name="AutoShape 6"/>
          <p:cNvSpPr>
            <a:spLocks noChangeArrowheads="1"/>
          </p:cNvSpPr>
          <p:nvPr/>
        </p:nvSpPr>
        <p:spPr bwMode="auto">
          <a:xfrm>
            <a:off x="2133600" y="838200"/>
            <a:ext cx="304800" cy="304800"/>
          </a:xfrm>
          <a:prstGeom prst="star5">
            <a:avLst/>
          </a:prstGeom>
          <a:solidFill>
            <a:srgbClr val="CC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12391" name="Object 7"/>
          <p:cNvGraphicFramePr>
            <a:graphicFrameLocks noChangeAspect="1"/>
          </p:cNvGraphicFramePr>
          <p:nvPr/>
        </p:nvGraphicFramePr>
        <p:xfrm>
          <a:off x="5486400" y="1371600"/>
          <a:ext cx="256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公式" r:id="rId4" imgW="2533665" imgH="314203" progId="Equation.3">
                  <p:embed/>
                </p:oleObj>
              </mc:Choice>
              <mc:Fallback>
                <p:oleObj name="公式" r:id="rId4" imgW="2533665" imgH="314203" progId="Equation.3">
                  <p:embed/>
                  <p:pic>
                    <p:nvPicPr>
                      <p:cNvPr id="912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71600"/>
                        <a:ext cx="256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2392" name="Text Box 8"/>
          <p:cNvSpPr txBox="1">
            <a:spLocks noChangeArrowheads="1"/>
          </p:cNvSpPr>
          <p:nvPr/>
        </p:nvSpPr>
        <p:spPr bwMode="auto">
          <a:xfrm>
            <a:off x="3048000" y="3124201"/>
            <a:ext cx="68355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下面，我们利用事件的独立性来引出随机变量的  </a:t>
            </a:r>
          </a:p>
        </p:txBody>
      </p:sp>
      <p:sp>
        <p:nvSpPr>
          <p:cNvPr id="912393" name="Rectangle 9"/>
          <p:cNvSpPr>
            <a:spLocks noChangeArrowheads="1"/>
          </p:cNvSpPr>
          <p:nvPr/>
        </p:nvSpPr>
        <p:spPr bwMode="auto">
          <a:xfrm>
            <a:off x="2438400" y="3636964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独立性。</a:t>
            </a:r>
          </a:p>
        </p:txBody>
      </p:sp>
    </p:spTree>
    <p:extLst>
      <p:ext uri="{BB962C8B-B14F-4D97-AF65-F5344CB8AC3E}">
        <p14:creationId xmlns:p14="http://schemas.microsoft.com/office/powerpoint/2010/main" val="2900432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123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2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912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123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123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3000"/>
                                        <p:tgtEl>
                                          <p:spTgt spid="9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912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0"/>
                                        <p:tgtEl>
                                          <p:spTgt spid="912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912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6" grpId="0"/>
      <p:bldP spid="912387" grpId="0" animBg="1"/>
      <p:bldP spid="912388" grpId="0"/>
      <p:bldP spid="912389" grpId="0"/>
      <p:bldP spid="912392" grpId="0"/>
      <p:bldP spid="91239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 descr="蓝色面巾纸"/>
          <p:cNvSpPr>
            <a:spLocks noChangeArrowheads="1"/>
          </p:cNvSpPr>
          <p:nvPr/>
        </p:nvSpPr>
        <p:spPr bwMode="auto">
          <a:xfrm>
            <a:off x="1524000" y="0"/>
            <a:ext cx="9144000" cy="12954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37987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9906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1719263" y="185738"/>
            <a:ext cx="2940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4  </a:t>
            </a:r>
            <a:r>
              <a:rPr lang="zh-CN" altLang="en-US">
                <a:solidFill>
                  <a:schemeClr val="bg1"/>
                </a:solidFill>
              </a:rPr>
              <a:t>设二维随机变量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4572000" y="228600"/>
          <a:ext cx="3695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name="公式" r:id="rId5" imgW="3667147" imgH="380876" progId="Equation.3">
                  <p:embed/>
                </p:oleObj>
              </mc:Choice>
              <mc:Fallback>
                <p:oleObj name="公式" r:id="rId5" imgW="3667147" imgH="380876" progId="Equation.3">
                  <p:embed/>
                  <p:pic>
                    <p:nvPicPr>
                      <p:cNvPr id="95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28600"/>
                        <a:ext cx="3695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8" name="Text Box 7"/>
          <p:cNvSpPr txBox="1">
            <a:spLocks noChangeArrowheads="1"/>
          </p:cNvSpPr>
          <p:nvPr/>
        </p:nvSpPr>
        <p:spPr bwMode="auto">
          <a:xfrm>
            <a:off x="8305801" y="152400"/>
            <a:ext cx="2105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试证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与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</a:t>
            </a:r>
          </a:p>
        </p:txBody>
      </p:sp>
      <p:sp>
        <p:nvSpPr>
          <p:cNvPr id="95239" name="Text Box 10"/>
          <p:cNvSpPr txBox="1">
            <a:spLocks noChangeArrowheads="1"/>
          </p:cNvSpPr>
          <p:nvPr/>
        </p:nvSpPr>
        <p:spPr bwMode="auto">
          <a:xfrm>
            <a:off x="2362201" y="609601"/>
            <a:ext cx="28103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独立当且仅当         </a:t>
            </a:r>
            <a:r>
              <a:rPr lang="en-US" altLang="zh-CN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937995" name="Text Box 11"/>
          <p:cNvSpPr txBox="1">
            <a:spLocks noChangeArrowheads="1"/>
          </p:cNvSpPr>
          <p:nvPr/>
        </p:nvSpPr>
        <p:spPr bwMode="auto">
          <a:xfrm>
            <a:off x="1830388" y="1362076"/>
            <a:ext cx="596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</a:rPr>
              <a:t>解</a:t>
            </a:r>
            <a:r>
              <a:rPr lang="en-US" altLang="zh-CN">
                <a:solidFill>
                  <a:srgbClr val="000099"/>
                </a:solidFill>
              </a:rPr>
              <a:t>:</a:t>
            </a:r>
          </a:p>
        </p:txBody>
      </p:sp>
      <p:graphicFrame>
        <p:nvGraphicFramePr>
          <p:cNvPr id="937996" name="Object 12"/>
          <p:cNvGraphicFramePr>
            <a:graphicFrameLocks noChangeAspect="1"/>
          </p:cNvGraphicFramePr>
          <p:nvPr/>
        </p:nvGraphicFramePr>
        <p:xfrm>
          <a:off x="2417764" y="1784351"/>
          <a:ext cx="75850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公式" r:id="rId7" imgW="7188200" imgH="939800" progId="Equation.3">
                  <p:embed/>
                </p:oleObj>
              </mc:Choice>
              <mc:Fallback>
                <p:oleObj name="公式" r:id="rId7" imgW="7188200" imgH="939800" progId="Equation.3">
                  <p:embed/>
                  <p:pic>
                    <p:nvPicPr>
                      <p:cNvPr id="93799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7764" y="1784351"/>
                        <a:ext cx="758507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7997" name="Group 13"/>
          <p:cNvGrpSpPr>
            <a:grpSpLocks/>
          </p:cNvGrpSpPr>
          <p:nvPr/>
        </p:nvGrpSpPr>
        <p:grpSpPr bwMode="auto">
          <a:xfrm>
            <a:off x="2414588" y="1362075"/>
            <a:ext cx="3605212" cy="457200"/>
            <a:chOff x="657" y="1050"/>
            <a:chExt cx="2271" cy="288"/>
          </a:xfrm>
        </p:grpSpPr>
        <p:graphicFrame>
          <p:nvGraphicFramePr>
            <p:cNvPr id="95267" name="Object 14"/>
            <p:cNvGraphicFramePr>
              <a:graphicFrameLocks noChangeAspect="1"/>
            </p:cNvGraphicFramePr>
            <p:nvPr/>
          </p:nvGraphicFramePr>
          <p:xfrm>
            <a:off x="657" y="1096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0" name="公式" r:id="rId9" imgW="837836" imgH="342751" progId="Equation.3">
                    <p:embed/>
                  </p:oleObj>
                </mc:Choice>
                <mc:Fallback>
                  <p:oleObj name="公式" r:id="rId9" imgW="837836" imgH="342751" progId="Equation.3">
                    <p:embed/>
                    <p:pic>
                      <p:nvPicPr>
                        <p:cNvPr id="9526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096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68" name="Text Box 15"/>
            <p:cNvSpPr txBox="1">
              <a:spLocks noChangeArrowheads="1"/>
            </p:cNvSpPr>
            <p:nvPr/>
          </p:nvSpPr>
          <p:spPr bwMode="auto">
            <a:xfrm>
              <a:off x="1106" y="1050"/>
              <a:ext cx="182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的联合密度函数为</a:t>
              </a:r>
            </a:p>
          </p:txBody>
        </p:sp>
      </p:grpSp>
      <p:graphicFrame>
        <p:nvGraphicFramePr>
          <p:cNvPr id="95243" name="Object 16"/>
          <p:cNvGraphicFramePr>
            <a:graphicFrameLocks noChangeAspect="1"/>
          </p:cNvGraphicFramePr>
          <p:nvPr/>
        </p:nvGraphicFramePr>
        <p:xfrm>
          <a:off x="4235450" y="660400"/>
          <a:ext cx="711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name="公式" r:id="rId11" imgW="685920" imgH="304755" progId="Equation.3">
                  <p:embed/>
                </p:oleObj>
              </mc:Choice>
              <mc:Fallback>
                <p:oleObj name="公式" r:id="rId11" imgW="685920" imgH="304755" progId="Equation.3">
                  <p:embed/>
                  <p:pic>
                    <p:nvPicPr>
                      <p:cNvPr id="95243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5450" y="660400"/>
                        <a:ext cx="7112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8001" name="Object 17"/>
          <p:cNvGraphicFramePr>
            <a:graphicFrameLocks noChangeAspect="1"/>
          </p:cNvGraphicFramePr>
          <p:nvPr/>
        </p:nvGraphicFramePr>
        <p:xfrm>
          <a:off x="2335214" y="3352800"/>
          <a:ext cx="31019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name="公式" r:id="rId13" imgW="2971800" imgH="939800" progId="Equation.3">
                  <p:embed/>
                </p:oleObj>
              </mc:Choice>
              <mc:Fallback>
                <p:oleObj name="公式" r:id="rId13" imgW="2971800" imgH="939800" progId="Equation.3">
                  <p:embed/>
                  <p:pic>
                    <p:nvPicPr>
                      <p:cNvPr id="9380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4" y="3352800"/>
                        <a:ext cx="31019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8002" name="Object 18"/>
          <p:cNvGraphicFramePr>
            <a:graphicFrameLocks noChangeAspect="1"/>
          </p:cNvGraphicFramePr>
          <p:nvPr/>
        </p:nvGraphicFramePr>
        <p:xfrm>
          <a:off x="6159500" y="3429000"/>
          <a:ext cx="2959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name="公式" r:id="rId15" imgW="2959100" imgH="939800" progId="Equation.3">
                  <p:embed/>
                </p:oleObj>
              </mc:Choice>
              <mc:Fallback>
                <p:oleObj name="公式" r:id="rId15" imgW="2959100" imgH="939800" progId="Equation.3">
                  <p:embed/>
                  <p:pic>
                    <p:nvPicPr>
                      <p:cNvPr id="93800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0" y="3429000"/>
                        <a:ext cx="2959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8003" name="Group 19"/>
          <p:cNvGrpSpPr>
            <a:grpSpLocks/>
          </p:cNvGrpSpPr>
          <p:nvPr/>
        </p:nvGrpSpPr>
        <p:grpSpPr bwMode="auto">
          <a:xfrm>
            <a:off x="3124200" y="4495807"/>
            <a:ext cx="1136650" cy="461963"/>
            <a:chOff x="672" y="3504"/>
            <a:chExt cx="716" cy="291"/>
          </a:xfrm>
        </p:grpSpPr>
        <p:sp>
          <p:nvSpPr>
            <p:cNvPr id="95265" name="Text Box 20"/>
            <p:cNvSpPr txBox="1">
              <a:spLocks noChangeArrowheads="1"/>
            </p:cNvSpPr>
            <p:nvPr/>
          </p:nvSpPr>
          <p:spPr bwMode="auto">
            <a:xfrm>
              <a:off x="672" y="3504"/>
              <a:ext cx="31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</a:t>
              </a:r>
            </a:p>
          </p:txBody>
        </p:sp>
        <p:graphicFrame>
          <p:nvGraphicFramePr>
            <p:cNvPr id="95266" name="Object 21"/>
            <p:cNvGraphicFramePr>
              <a:graphicFrameLocks noChangeAspect="1"/>
            </p:cNvGraphicFramePr>
            <p:nvPr/>
          </p:nvGraphicFramePr>
          <p:xfrm>
            <a:off x="892" y="3552"/>
            <a:ext cx="49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4" name="公式" r:id="rId17" imgW="762043" imgH="304755" progId="Equation.3">
                    <p:embed/>
                  </p:oleObj>
                </mc:Choice>
                <mc:Fallback>
                  <p:oleObj name="公式" r:id="rId17" imgW="762043" imgH="304755" progId="Equation.3">
                    <p:embed/>
                    <p:pic>
                      <p:nvPicPr>
                        <p:cNvPr id="95266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3552"/>
                          <a:ext cx="49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8006" name="Text Box 22"/>
          <p:cNvSpPr txBox="1">
            <a:spLocks noChangeArrowheads="1"/>
          </p:cNvSpPr>
          <p:nvPr/>
        </p:nvSpPr>
        <p:spPr bwMode="auto">
          <a:xfrm>
            <a:off x="4343401" y="4495800"/>
            <a:ext cx="1768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则显然有</a:t>
            </a:r>
          </a:p>
        </p:txBody>
      </p:sp>
      <p:graphicFrame>
        <p:nvGraphicFramePr>
          <p:cNvPr id="938007" name="Object 23"/>
          <p:cNvGraphicFramePr>
            <a:graphicFrameLocks noChangeAspect="1"/>
          </p:cNvGraphicFramePr>
          <p:nvPr/>
        </p:nvGraphicFramePr>
        <p:xfrm>
          <a:off x="5683250" y="4591050"/>
          <a:ext cx="289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5" name="公式" r:id="rId19" imgW="2895600" imgH="368300" progId="Equation.3">
                  <p:embed/>
                </p:oleObj>
              </mc:Choice>
              <mc:Fallback>
                <p:oleObj name="公式" r:id="rId19" imgW="2895600" imgH="368300" progId="Equation.3">
                  <p:embed/>
                  <p:pic>
                    <p:nvPicPr>
                      <p:cNvPr id="93800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4591050"/>
                        <a:ext cx="289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8008" name="Group 24"/>
          <p:cNvGrpSpPr>
            <a:grpSpLocks/>
          </p:cNvGrpSpPr>
          <p:nvPr/>
        </p:nvGrpSpPr>
        <p:grpSpPr bwMode="auto">
          <a:xfrm>
            <a:off x="3124200" y="4953002"/>
            <a:ext cx="2888409" cy="461963"/>
            <a:chOff x="4332" y="527"/>
            <a:chExt cx="1783" cy="291"/>
          </a:xfrm>
        </p:grpSpPr>
        <p:sp>
          <p:nvSpPr>
            <p:cNvPr id="95262" name="Text Box 25"/>
            <p:cNvSpPr txBox="1">
              <a:spLocks noChangeArrowheads="1"/>
            </p:cNvSpPr>
            <p:nvPr/>
          </p:nvSpPr>
          <p:spPr bwMode="auto">
            <a:xfrm>
              <a:off x="4332" y="527"/>
              <a:ext cx="178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从而   与   相互独立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95263" name="Object 26"/>
            <p:cNvGraphicFramePr>
              <a:graphicFrameLocks noChangeAspect="1"/>
            </p:cNvGraphicFramePr>
            <p:nvPr/>
          </p:nvGraphicFramePr>
          <p:xfrm>
            <a:off x="4756" y="592"/>
            <a:ext cx="193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6" name="公式" r:id="rId21" imgW="276150" imgH="238081" progId="Equation.3">
                    <p:embed/>
                  </p:oleObj>
                </mc:Choice>
                <mc:Fallback>
                  <p:oleObj name="公式" r:id="rId21" imgW="276150" imgH="238081" progId="Equation.3">
                    <p:embed/>
                    <p:pic>
                      <p:nvPicPr>
                        <p:cNvPr id="95263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6" y="592"/>
                          <a:ext cx="193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4" name="Object 27"/>
            <p:cNvGraphicFramePr>
              <a:graphicFrameLocks noChangeAspect="1"/>
            </p:cNvGraphicFramePr>
            <p:nvPr/>
          </p:nvGraphicFramePr>
          <p:xfrm>
            <a:off x="5095" y="618"/>
            <a:ext cx="153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7" name="公式" r:id="rId23" imgW="209474" imgH="238081" progId="Equation.3">
                    <p:embed/>
                  </p:oleObj>
                </mc:Choice>
                <mc:Fallback>
                  <p:oleObj name="公式" r:id="rId23" imgW="209474" imgH="238081" progId="Equation.3">
                    <p:embed/>
                    <p:pic>
                      <p:nvPicPr>
                        <p:cNvPr id="95264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" y="618"/>
                          <a:ext cx="153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8013" name="Text Box 29"/>
          <p:cNvSpPr txBox="1">
            <a:spLocks noChangeArrowheads="1"/>
          </p:cNvSpPr>
          <p:nvPr/>
        </p:nvSpPr>
        <p:spPr bwMode="auto">
          <a:xfrm>
            <a:off x="1828801" y="2895600"/>
            <a:ext cx="5045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由</a:t>
            </a:r>
            <a:r>
              <a:rPr lang="en-US" altLang="zh-CN"/>
              <a:t>P82</a:t>
            </a:r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知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的边缘概率密度为  </a:t>
            </a:r>
          </a:p>
        </p:txBody>
      </p:sp>
      <p:grpSp>
        <p:nvGrpSpPr>
          <p:cNvPr id="938016" name="Group 32"/>
          <p:cNvGrpSpPr>
            <a:grpSpLocks/>
          </p:cNvGrpSpPr>
          <p:nvPr/>
        </p:nvGrpSpPr>
        <p:grpSpPr bwMode="auto">
          <a:xfrm>
            <a:off x="3124200" y="5486407"/>
            <a:ext cx="2655888" cy="461963"/>
            <a:chOff x="768" y="3504"/>
            <a:chExt cx="1673" cy="291"/>
          </a:xfrm>
        </p:grpSpPr>
        <p:sp>
          <p:nvSpPr>
            <p:cNvPr id="95259" name="Text Box 33"/>
            <p:cNvSpPr txBox="1">
              <a:spLocks noChangeArrowheads="1"/>
            </p:cNvSpPr>
            <p:nvPr/>
          </p:nvSpPr>
          <p:spPr bwMode="auto">
            <a:xfrm>
              <a:off x="768" y="3504"/>
              <a:ext cx="167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   与   相互独立</a:t>
              </a:r>
              <a:r>
                <a:rPr lang="en-US" altLang="zh-CN"/>
                <a:t>, </a:t>
              </a:r>
            </a:p>
          </p:txBody>
        </p:sp>
        <p:graphicFrame>
          <p:nvGraphicFramePr>
            <p:cNvPr id="95260" name="Object 34"/>
            <p:cNvGraphicFramePr>
              <a:graphicFrameLocks noChangeAspect="1"/>
            </p:cNvGraphicFramePr>
            <p:nvPr/>
          </p:nvGraphicFramePr>
          <p:xfrm>
            <a:off x="1010" y="3569"/>
            <a:ext cx="196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8" name="公式" r:id="rId25" imgW="276150" imgH="238081" progId="Equation.3">
                    <p:embed/>
                  </p:oleObj>
                </mc:Choice>
                <mc:Fallback>
                  <p:oleObj name="公式" r:id="rId25" imgW="276150" imgH="238081" progId="Equation.3">
                    <p:embed/>
                    <p:pic>
                      <p:nvPicPr>
                        <p:cNvPr id="9526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" y="3569"/>
                          <a:ext cx="196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1" name="Object 35"/>
            <p:cNvGraphicFramePr>
              <a:graphicFrameLocks noChangeAspect="1"/>
            </p:cNvGraphicFramePr>
            <p:nvPr/>
          </p:nvGraphicFramePr>
          <p:xfrm>
            <a:off x="1355" y="3595"/>
            <a:ext cx="15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29" name="公式" r:id="rId27" imgW="209474" imgH="238081" progId="Equation.3">
                    <p:embed/>
                  </p:oleObj>
                </mc:Choice>
                <mc:Fallback>
                  <p:oleObj name="公式" r:id="rId27" imgW="209474" imgH="238081" progId="Equation.3">
                    <p:embed/>
                    <p:pic>
                      <p:nvPicPr>
                        <p:cNvPr id="95261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5" y="3595"/>
                          <a:ext cx="154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38020" name="Object 36"/>
          <p:cNvGraphicFramePr>
            <a:graphicFrameLocks noChangeAspect="1"/>
          </p:cNvGraphicFramePr>
          <p:nvPr/>
        </p:nvGraphicFramePr>
        <p:xfrm>
          <a:off x="6292850" y="5581650"/>
          <a:ext cx="2895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0" name="公式" r:id="rId29" imgW="2895600" imgH="368300" progId="Equation.3">
                  <p:embed/>
                </p:oleObj>
              </mc:Choice>
              <mc:Fallback>
                <p:oleObj name="公式" r:id="rId29" imgW="2895600" imgH="368300" progId="Equation.3">
                  <p:embed/>
                  <p:pic>
                    <p:nvPicPr>
                      <p:cNvPr id="93802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2850" y="5581650"/>
                        <a:ext cx="2895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21" name="Text Box 37"/>
          <p:cNvSpPr txBox="1">
            <a:spLocks noChangeArrowheads="1"/>
          </p:cNvSpPr>
          <p:nvPr/>
        </p:nvSpPr>
        <p:spPr bwMode="auto">
          <a:xfrm>
            <a:off x="5638800" y="54864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则有 </a:t>
            </a:r>
          </a:p>
        </p:txBody>
      </p:sp>
      <p:sp>
        <p:nvSpPr>
          <p:cNvPr id="938022" name="Text Box 38"/>
          <p:cNvSpPr txBox="1">
            <a:spLocks noChangeArrowheads="1"/>
          </p:cNvSpPr>
          <p:nvPr/>
        </p:nvSpPr>
        <p:spPr bwMode="auto">
          <a:xfrm>
            <a:off x="3200401" y="6019801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对照可知必有</a:t>
            </a:r>
          </a:p>
        </p:txBody>
      </p:sp>
      <p:graphicFrame>
        <p:nvGraphicFramePr>
          <p:cNvPr id="938023" name="Object 39"/>
          <p:cNvGraphicFramePr>
            <a:graphicFrameLocks noChangeAspect="1"/>
          </p:cNvGraphicFramePr>
          <p:nvPr/>
        </p:nvGraphicFramePr>
        <p:xfrm>
          <a:off x="5073650" y="6146800"/>
          <a:ext cx="774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1" name="公式" r:id="rId31" imgW="774364" imgH="330057" progId="Equation.3">
                  <p:embed/>
                </p:oleObj>
              </mc:Choice>
              <mc:Fallback>
                <p:oleObj name="公式" r:id="rId31" imgW="774364" imgH="330057" progId="Equation.3">
                  <p:embed/>
                  <p:pic>
                    <p:nvPicPr>
                      <p:cNvPr id="938023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650" y="6146800"/>
                        <a:ext cx="774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8024" name="Text Box 40"/>
          <p:cNvSpPr txBox="1">
            <a:spLocks noChangeArrowheads="1"/>
          </p:cNvSpPr>
          <p:nvPr/>
        </p:nvSpPr>
        <p:spPr bwMode="auto">
          <a:xfrm>
            <a:off x="1905001" y="4495801"/>
            <a:ext cx="12923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</a:rPr>
              <a:t>充分性</a:t>
            </a:r>
            <a:r>
              <a:rPr lang="en-US" altLang="zh-CN">
                <a:solidFill>
                  <a:srgbClr val="000099"/>
                </a:solidFill>
              </a:rPr>
              <a:t>: </a:t>
            </a:r>
          </a:p>
        </p:txBody>
      </p:sp>
      <p:sp>
        <p:nvSpPr>
          <p:cNvPr id="938025" name="Text Box 41"/>
          <p:cNvSpPr txBox="1">
            <a:spLocks noChangeArrowheads="1"/>
          </p:cNvSpPr>
          <p:nvPr/>
        </p:nvSpPr>
        <p:spPr bwMode="auto">
          <a:xfrm>
            <a:off x="1981201" y="5486401"/>
            <a:ext cx="12923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</a:rPr>
              <a:t>必要性</a:t>
            </a:r>
            <a:r>
              <a:rPr lang="en-US" altLang="zh-CN">
                <a:solidFill>
                  <a:srgbClr val="000099"/>
                </a:solidFill>
              </a:rPr>
              <a:t>: </a:t>
            </a:r>
          </a:p>
        </p:txBody>
      </p:sp>
      <p:sp>
        <p:nvSpPr>
          <p:cNvPr id="938026" name="Text Box 42"/>
          <p:cNvSpPr txBox="1">
            <a:spLocks noChangeArrowheads="1"/>
          </p:cNvSpPr>
          <p:nvPr/>
        </p:nvSpPr>
        <p:spPr bwMode="auto">
          <a:xfrm>
            <a:off x="6934201" y="6096001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证毕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2251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37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37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7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37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37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37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3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38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80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80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9380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9380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9380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3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3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38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38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93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3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3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2" dur="80"/>
                                        <p:tgtEl>
                                          <p:spTgt spid="9380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3" dur="80"/>
                                        <p:tgtEl>
                                          <p:spTgt spid="9380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80"/>
                                        <p:tgtEl>
                                          <p:spTgt spid="9380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38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38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38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8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380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 tmFilter="0,0; .5, 1; 1, 1"/>
                                        <p:tgtEl>
                                          <p:spTgt spid="938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03" presetID="23" presetClass="entr" presetSubtype="3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938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38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38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38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38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38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95" grpId="0"/>
      <p:bldP spid="938006" grpId="0"/>
      <p:bldP spid="938013" grpId="0"/>
      <p:bldP spid="938021" grpId="0"/>
      <p:bldP spid="938022" grpId="0"/>
      <p:bldP spid="938024" grpId="0"/>
      <p:bldP spid="938025" grpId="0"/>
      <p:bldP spid="9380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612" name="Text Box 4"/>
          <p:cNvSpPr txBox="1">
            <a:spLocks noChangeArrowheads="1"/>
          </p:cNvSpPr>
          <p:nvPr/>
        </p:nvSpPr>
        <p:spPr bwMode="auto">
          <a:xfrm>
            <a:off x="1584959" y="707130"/>
            <a:ext cx="9899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</a:t>
            </a:r>
            <a:r>
              <a:rPr lang="en-US" altLang="zh-CN" sz="28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5 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设随机变量            服从二维正态分布，且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相互独立，  </a:t>
            </a:r>
          </a:p>
        </p:txBody>
      </p:sp>
      <p:graphicFrame>
        <p:nvGraphicFramePr>
          <p:cNvPr id="9625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744505"/>
              </p:ext>
            </p:extLst>
          </p:nvPr>
        </p:nvGraphicFramePr>
        <p:xfrm>
          <a:off x="2268982" y="1301065"/>
          <a:ext cx="1663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6" name="公式" r:id="rId4" imgW="1663700" imgH="368300" progId="Equation.3">
                  <p:embed/>
                </p:oleObj>
              </mc:Choice>
              <mc:Fallback>
                <p:oleObj name="公式" r:id="rId4" imgW="1663700" imgH="368300" progId="Equation.3">
                  <p:embed/>
                  <p:pic>
                    <p:nvPicPr>
                      <p:cNvPr id="962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982" y="1301065"/>
                        <a:ext cx="1663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14" name="Text Box 6"/>
          <p:cNvSpPr txBox="1">
            <a:spLocks noChangeArrowheads="1"/>
          </p:cNvSpPr>
          <p:nvPr/>
        </p:nvSpPr>
        <p:spPr bwMode="auto">
          <a:xfrm>
            <a:off x="3932682" y="1237956"/>
            <a:ext cx="71132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分别表示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和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Y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的概率密度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 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则在          </a:t>
            </a:r>
            <a:r>
              <a:rPr lang="zh-CN" alt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的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条件下，  </a:t>
            </a:r>
          </a:p>
        </p:txBody>
      </p:sp>
      <p:graphicFrame>
        <p:nvGraphicFramePr>
          <p:cNvPr id="9626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857068"/>
              </p:ext>
            </p:extLst>
          </p:nvPr>
        </p:nvGraphicFramePr>
        <p:xfrm>
          <a:off x="4225617" y="800100"/>
          <a:ext cx="838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7" name="公式" r:id="rId6" imgW="837836" imgH="342751" progId="Equation.3">
                  <p:embed/>
                </p:oleObj>
              </mc:Choice>
              <mc:Fallback>
                <p:oleObj name="公式" r:id="rId6" imgW="837836" imgH="342751" progId="Equation.3">
                  <p:embed/>
                  <p:pic>
                    <p:nvPicPr>
                      <p:cNvPr id="9626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617" y="800100"/>
                        <a:ext cx="838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563839"/>
              </p:ext>
            </p:extLst>
          </p:nvPr>
        </p:nvGraphicFramePr>
        <p:xfrm>
          <a:off x="8381238" y="1313765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8" name="公式" r:id="rId8" imgW="748975" imgH="342751" progId="Equation.3">
                  <p:embed/>
                </p:oleObj>
              </mc:Choice>
              <mc:Fallback>
                <p:oleObj name="公式" r:id="rId8" imgW="748975" imgH="342751" progId="Equation.3">
                  <p:embed/>
                  <p:pic>
                    <p:nvPicPr>
                      <p:cNvPr id="9626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1238" y="1313765"/>
                        <a:ext cx="647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17" name="Text Box 9"/>
          <p:cNvSpPr txBox="1">
            <a:spLocks noChangeArrowheads="1"/>
          </p:cNvSpPr>
          <p:nvPr/>
        </p:nvSpPr>
        <p:spPr bwMode="auto">
          <a:xfrm>
            <a:off x="2205497" y="1755511"/>
            <a:ext cx="49856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X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的条件概率密度              </a:t>
            </a:r>
            <a:r>
              <a:rPr lang="zh-CN" altLang="en-US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zh-CN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为  </a:t>
            </a:r>
          </a:p>
        </p:txBody>
      </p:sp>
      <p:graphicFrame>
        <p:nvGraphicFramePr>
          <p:cNvPr id="9626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76406"/>
              </p:ext>
            </p:extLst>
          </p:nvPr>
        </p:nvGraphicFramePr>
        <p:xfrm>
          <a:off x="5134356" y="1836182"/>
          <a:ext cx="11691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9" name="公式" r:id="rId10" imgW="1333500" imgH="419100" progId="Equation.3">
                  <p:embed/>
                </p:oleObj>
              </mc:Choice>
              <mc:Fallback>
                <p:oleObj name="公式" r:id="rId10" imgW="1333500" imgH="419100" progId="Equation.3">
                  <p:embed/>
                  <p:pic>
                    <p:nvPicPr>
                      <p:cNvPr id="9626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4356" y="1836182"/>
                        <a:ext cx="116912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4619" name="Text Box 11"/>
          <p:cNvSpPr txBox="1">
            <a:spLocks noChangeArrowheads="1"/>
          </p:cNvSpPr>
          <p:nvPr/>
        </p:nvSpPr>
        <p:spPr bwMode="auto">
          <a:xfrm>
            <a:off x="2286001" y="2513568"/>
            <a:ext cx="8563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sp>
        <p:nvSpPr>
          <p:cNvPr id="964620" name="Text Box 12"/>
          <p:cNvSpPr txBox="1">
            <a:spLocks noChangeArrowheads="1"/>
          </p:cNvSpPr>
          <p:nvPr/>
        </p:nvSpPr>
        <p:spPr bwMode="auto">
          <a:xfrm>
            <a:off x="6019801" y="2514600"/>
            <a:ext cx="83708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sp>
        <p:nvSpPr>
          <p:cNvPr id="964621" name="Text Box 13"/>
          <p:cNvSpPr txBox="1">
            <a:spLocks noChangeArrowheads="1"/>
          </p:cNvSpPr>
          <p:nvPr/>
        </p:nvSpPr>
        <p:spPr bwMode="auto">
          <a:xfrm>
            <a:off x="2286001" y="3276600"/>
            <a:ext cx="85151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sp>
        <p:nvSpPr>
          <p:cNvPr id="964622" name="Text Box 14"/>
          <p:cNvSpPr txBox="1">
            <a:spLocks noChangeArrowheads="1"/>
          </p:cNvSpPr>
          <p:nvPr/>
        </p:nvSpPr>
        <p:spPr bwMode="auto">
          <a:xfrm>
            <a:off x="6019801" y="3352800"/>
            <a:ext cx="8675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） </a:t>
            </a:r>
          </a:p>
        </p:txBody>
      </p:sp>
      <p:graphicFrame>
        <p:nvGraphicFramePr>
          <p:cNvPr id="96269" name="Object 15"/>
          <p:cNvGraphicFramePr>
            <a:graphicFrameLocks noChangeAspect="1"/>
          </p:cNvGraphicFramePr>
          <p:nvPr/>
        </p:nvGraphicFramePr>
        <p:xfrm>
          <a:off x="3352800" y="2514600"/>
          <a:ext cx="825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0" name="公式" r:id="rId12" imgW="825500" imgH="368300" progId="Equation.3">
                  <p:embed/>
                </p:oleObj>
              </mc:Choice>
              <mc:Fallback>
                <p:oleObj name="公式" r:id="rId12" imgW="825500" imgH="368300" progId="Equation.3">
                  <p:embed/>
                  <p:pic>
                    <p:nvPicPr>
                      <p:cNvPr id="9626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514600"/>
                        <a:ext cx="825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Object 16"/>
          <p:cNvGraphicFramePr>
            <a:graphicFrameLocks noChangeAspect="1"/>
          </p:cNvGraphicFramePr>
          <p:nvPr/>
        </p:nvGraphicFramePr>
        <p:xfrm>
          <a:off x="7010400" y="2514600"/>
          <a:ext cx="774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1" name="公式" r:id="rId14" imgW="774364" imgH="368140" progId="Equation.3">
                  <p:embed/>
                </p:oleObj>
              </mc:Choice>
              <mc:Fallback>
                <p:oleObj name="公式" r:id="rId14" imgW="774364" imgH="368140" progId="Equation.3">
                  <p:embed/>
                  <p:pic>
                    <p:nvPicPr>
                      <p:cNvPr id="9627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514600"/>
                        <a:ext cx="774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1" name="Object 17"/>
          <p:cNvGraphicFramePr>
            <a:graphicFrameLocks noChangeAspect="1"/>
          </p:cNvGraphicFramePr>
          <p:nvPr/>
        </p:nvGraphicFramePr>
        <p:xfrm>
          <a:off x="3352800" y="3276600"/>
          <a:ext cx="156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2" name="公式" r:id="rId16" imgW="1562100" imgH="368300" progId="Equation.3">
                  <p:embed/>
                </p:oleObj>
              </mc:Choice>
              <mc:Fallback>
                <p:oleObj name="公式" r:id="rId16" imgW="1562100" imgH="368300" progId="Equation.3">
                  <p:embed/>
                  <p:pic>
                    <p:nvPicPr>
                      <p:cNvPr id="9627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276600"/>
                        <a:ext cx="156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2" name="Object 18"/>
          <p:cNvGraphicFramePr>
            <a:graphicFrameLocks noChangeAspect="1"/>
          </p:cNvGraphicFramePr>
          <p:nvPr/>
        </p:nvGraphicFramePr>
        <p:xfrm>
          <a:off x="7086600" y="3200400"/>
          <a:ext cx="850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3" name="公式" r:id="rId18" imgW="850900" imgH="787400" progId="Equation.3">
                  <p:embed/>
                </p:oleObj>
              </mc:Choice>
              <mc:Fallback>
                <p:oleObj name="公式" r:id="rId18" imgW="850900" imgH="787400" progId="Equation.3">
                  <p:embed/>
                  <p:pic>
                    <p:nvPicPr>
                      <p:cNvPr id="9627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3200400"/>
                        <a:ext cx="850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07823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4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4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64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64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64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64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6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64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64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6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64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64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6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4612" grpId="0"/>
      <p:bldP spid="964614" grpId="0"/>
      <p:bldP spid="964617" grpId="0"/>
      <p:bldP spid="964619" grpId="0"/>
      <p:bldP spid="964620" grpId="0"/>
      <p:bldP spid="964621" grpId="0"/>
      <p:bldP spid="9646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2362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6350">
            <a:solidFill>
              <a:srgbClr val="3333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2057400"/>
          </a:xfrm>
          <a:prstGeom prst="rect">
            <a:avLst/>
          </a:prstGeom>
          <a:solidFill>
            <a:srgbClr val="000000"/>
          </a:solidFill>
          <a:ln w="6350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FF0000"/>
              </a:solidFill>
            </a:endParaRPr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4572000" y="304800"/>
          <a:ext cx="8318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公式" r:id="rId5" imgW="809553" imgH="314203" progId="Equation.3">
                  <p:embed/>
                </p:oleObj>
              </mc:Choice>
              <mc:Fallback>
                <p:oleObj name="公式" r:id="rId5" imgW="809553" imgH="314203" progId="Equation.3">
                  <p:embed/>
                  <p:pic>
                    <p:nvPicPr>
                      <p:cNvPr id="972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04800"/>
                        <a:ext cx="8318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5"/>
          <p:cNvGraphicFramePr>
            <a:graphicFrameLocks noChangeAspect="1"/>
          </p:cNvGraphicFramePr>
          <p:nvPr/>
        </p:nvGraphicFramePr>
        <p:xfrm>
          <a:off x="3276600" y="762000"/>
          <a:ext cx="4648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公式" r:id="rId7" imgW="4619498" imgH="819248" progId="Equation.3">
                  <p:embed/>
                </p:oleObj>
              </mc:Choice>
              <mc:Fallback>
                <p:oleObj name="公式" r:id="rId7" imgW="4619498" imgH="819248" progId="Equation.3">
                  <p:embed/>
                  <p:pic>
                    <p:nvPicPr>
                      <p:cNvPr id="972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46482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1752601" y="228600"/>
            <a:ext cx="2943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楷体_GB2312" panose="02010609030101010101" pitchFamily="49" charset="-122"/>
              </a:rPr>
              <a:t>例</a:t>
            </a:r>
            <a:r>
              <a:rPr lang="en-US" altLang="zh-CN" dirty="0">
                <a:solidFill>
                  <a:srgbClr val="0000FF"/>
                </a:solidFill>
                <a:latin typeface="楷体_GB2312" panose="02010609030101010101" pitchFamily="49" charset="-122"/>
              </a:rPr>
              <a:t>6 </a:t>
            </a:r>
            <a:r>
              <a:rPr lang="zh-CN" altLang="en-US" dirty="0">
                <a:solidFill>
                  <a:schemeClr val="bg1"/>
                </a:solidFill>
                <a:latin typeface="楷体_GB2312" panose="02010609030101010101" pitchFamily="49" charset="-122"/>
              </a:rPr>
              <a:t>设二维随机变量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5410201" y="228600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的联合概率密度函数为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2362201" y="1600200"/>
            <a:ext cx="1103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证明：</a:t>
            </a:r>
          </a:p>
        </p:txBody>
      </p:sp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3276600" y="1600200"/>
            <a:ext cx="4408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与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  <a:latin typeface="楷体_GB2312" panose="02010609030101010101" pitchFamily="49" charset="-122"/>
              </a:rPr>
              <a:t>不独立，但   与   独立</a:t>
            </a:r>
            <a:r>
              <a:rPr lang="en-US" altLang="zh-CN">
                <a:solidFill>
                  <a:schemeClr val="bg1"/>
                </a:solidFill>
                <a:latin typeface="楷体_GB2312" panose="02010609030101010101" pitchFamily="49" charset="-122"/>
              </a:rPr>
              <a:t>.</a:t>
            </a:r>
          </a:p>
        </p:txBody>
      </p:sp>
      <p:graphicFrame>
        <p:nvGraphicFramePr>
          <p:cNvPr id="97290" name="Object 10"/>
          <p:cNvGraphicFramePr>
            <a:graphicFrameLocks noChangeAspect="1"/>
          </p:cNvGraphicFramePr>
          <p:nvPr/>
        </p:nvGraphicFramePr>
        <p:xfrm>
          <a:off x="5638800" y="1676400"/>
          <a:ext cx="4127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6" name="公式" r:id="rId9" imgW="390604" imgH="304755" progId="Equation.3">
                  <p:embed/>
                </p:oleObj>
              </mc:Choice>
              <mc:Fallback>
                <p:oleObj name="公式" r:id="rId9" imgW="390604" imgH="304755" progId="Equation.3">
                  <p:embed/>
                  <p:pic>
                    <p:nvPicPr>
                      <p:cNvPr id="972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676400"/>
                        <a:ext cx="4127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1" name="Object 11"/>
          <p:cNvGraphicFramePr>
            <a:graphicFrameLocks noChangeAspect="1"/>
          </p:cNvGraphicFramePr>
          <p:nvPr/>
        </p:nvGraphicFramePr>
        <p:xfrm>
          <a:off x="6400800" y="1676400"/>
          <a:ext cx="35083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7" name="公式" r:id="rId11" imgW="323929" imgH="304755" progId="Equation.3">
                  <p:embed/>
                </p:oleObj>
              </mc:Choice>
              <mc:Fallback>
                <p:oleObj name="公式" r:id="rId11" imgW="323929" imgH="304755" progId="Equation.3">
                  <p:embed/>
                  <p:pic>
                    <p:nvPicPr>
                      <p:cNvPr id="972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35083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2" name="Text Box 12"/>
          <p:cNvSpPr txBox="1">
            <a:spLocks noChangeArrowheads="1"/>
          </p:cNvSpPr>
          <p:nvPr/>
        </p:nvSpPr>
        <p:spPr bwMode="auto">
          <a:xfrm>
            <a:off x="2057400" y="2590800"/>
            <a:ext cx="668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解</a:t>
            </a:r>
            <a:r>
              <a:rPr lang="en-US" altLang="zh-CN" dirty="0"/>
              <a:t>: </a:t>
            </a:r>
          </a:p>
        </p:txBody>
      </p:sp>
      <p:sp>
        <p:nvSpPr>
          <p:cNvPr id="97293" name="Text Box 13"/>
          <p:cNvSpPr txBox="1">
            <a:spLocks noChangeArrowheads="1"/>
          </p:cNvSpPr>
          <p:nvPr/>
        </p:nvSpPr>
        <p:spPr bwMode="auto">
          <a:xfrm>
            <a:off x="2819400" y="2590800"/>
            <a:ext cx="401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容易得到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的边缘密度为 </a:t>
            </a:r>
          </a:p>
        </p:txBody>
      </p:sp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2819400" y="3200400"/>
          <a:ext cx="26416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8" name="公式" r:id="rId13" imgW="2641600" imgH="1117600" progId="Equation.3">
                  <p:embed/>
                </p:oleObj>
              </mc:Choice>
              <mc:Fallback>
                <p:oleObj name="公式" r:id="rId13" imgW="2641600" imgH="1117600" progId="Equation.3">
                  <p:embed/>
                  <p:pic>
                    <p:nvPicPr>
                      <p:cNvPr id="972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00400"/>
                        <a:ext cx="26416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5" name="Object 15"/>
          <p:cNvGraphicFramePr>
            <a:graphicFrameLocks noChangeAspect="1"/>
          </p:cNvGraphicFramePr>
          <p:nvPr/>
        </p:nvGraphicFramePr>
        <p:xfrm>
          <a:off x="6324600" y="3276600"/>
          <a:ext cx="25908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9" name="公式" r:id="rId15" imgW="2590800" imgH="1117600" progId="Equation.3">
                  <p:embed/>
                </p:oleObj>
              </mc:Choice>
              <mc:Fallback>
                <p:oleObj name="公式" r:id="rId15" imgW="2590800" imgH="1117600" progId="Equation.3">
                  <p:embed/>
                  <p:pic>
                    <p:nvPicPr>
                      <p:cNvPr id="9729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76600"/>
                        <a:ext cx="25908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6" name="Text Box 16"/>
          <p:cNvSpPr txBox="1">
            <a:spLocks noChangeArrowheads="1"/>
          </p:cNvSpPr>
          <p:nvPr/>
        </p:nvSpPr>
        <p:spPr bwMode="auto">
          <a:xfrm>
            <a:off x="2667001" y="4572000"/>
            <a:ext cx="873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显然 </a:t>
            </a:r>
          </a:p>
        </p:txBody>
      </p:sp>
      <p:graphicFrame>
        <p:nvGraphicFramePr>
          <p:cNvPr id="97297" name="Object 17"/>
          <p:cNvGraphicFramePr>
            <a:graphicFrameLocks noChangeAspect="1"/>
          </p:cNvGraphicFramePr>
          <p:nvPr/>
        </p:nvGraphicFramePr>
        <p:xfrm>
          <a:off x="3505200" y="4648200"/>
          <a:ext cx="2819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公式" r:id="rId17" imgW="2819400" imgH="368300" progId="Equation.3">
                  <p:embed/>
                </p:oleObj>
              </mc:Choice>
              <mc:Fallback>
                <p:oleObj name="公式" r:id="rId17" imgW="2819400" imgH="368300" progId="Equation.3">
                  <p:embed/>
                  <p:pic>
                    <p:nvPicPr>
                      <p:cNvPr id="9729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648200"/>
                        <a:ext cx="2819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8" name="Text Box 18"/>
          <p:cNvSpPr txBox="1">
            <a:spLocks noChangeArrowheads="1"/>
          </p:cNvSpPr>
          <p:nvPr/>
        </p:nvSpPr>
        <p:spPr bwMode="auto">
          <a:xfrm>
            <a:off x="2743201" y="5257800"/>
            <a:ext cx="218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故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不独立</a:t>
            </a:r>
            <a:r>
              <a:rPr lang="en-US" altLang="zh-C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1301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7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7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7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7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7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7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292" grpId="0"/>
      <p:bldP spid="97293" grpId="0"/>
      <p:bldP spid="97296" grpId="0"/>
      <p:bldP spid="9729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ChangeArrowheads="1"/>
          </p:cNvSpPr>
          <p:nvPr/>
        </p:nvSpPr>
        <p:spPr bwMode="auto">
          <a:xfrm>
            <a:off x="2362200" y="4572000"/>
            <a:ext cx="7696200" cy="914400"/>
          </a:xfrm>
          <a:prstGeom prst="rect">
            <a:avLst/>
          </a:prstGeom>
          <a:solidFill>
            <a:srgbClr val="00FFCC"/>
          </a:solidFill>
          <a:ln w="762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2514601" y="152401"/>
            <a:ext cx="9064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6600"/>
                </a:solidFill>
              </a:rPr>
              <a:t>推广</a:t>
            </a:r>
            <a:r>
              <a:rPr lang="en-US" altLang="zh-CN">
                <a:solidFill>
                  <a:srgbClr val="FF6600"/>
                </a:solidFill>
              </a:rPr>
              <a:t>:</a:t>
            </a:r>
          </a:p>
        </p:txBody>
      </p:sp>
      <p:sp>
        <p:nvSpPr>
          <p:cNvPr id="926724" name="Text Box 4"/>
          <p:cNvSpPr txBox="1">
            <a:spLocks noChangeArrowheads="1"/>
          </p:cNvSpPr>
          <p:nvPr/>
        </p:nvSpPr>
        <p:spPr bwMode="auto">
          <a:xfrm>
            <a:off x="3810000" y="152400"/>
            <a:ext cx="335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00FF"/>
                </a:solidFill>
              </a:rPr>
              <a:t>n </a:t>
            </a:r>
            <a:r>
              <a:rPr lang="zh-CN" altLang="en-US">
                <a:solidFill>
                  <a:srgbClr val="0000FF"/>
                </a:solidFill>
              </a:rPr>
              <a:t>个随机变量的独立性</a:t>
            </a:r>
          </a:p>
        </p:txBody>
      </p:sp>
      <p:graphicFrame>
        <p:nvGraphicFramePr>
          <p:cNvPr id="926725" name="Object 5"/>
          <p:cNvGraphicFramePr>
            <a:graphicFrameLocks noChangeAspect="1"/>
          </p:cNvGraphicFramePr>
          <p:nvPr/>
        </p:nvGraphicFramePr>
        <p:xfrm>
          <a:off x="2133600" y="1295400"/>
          <a:ext cx="381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公式" r:id="rId4" imgW="4089400" imgH="381000" progId="Equation.3">
                  <p:embed/>
                </p:oleObj>
              </mc:Choice>
              <mc:Fallback>
                <p:oleObj name="公式" r:id="rId4" imgW="4089400" imgH="381000" progId="Equation.3">
                  <p:embed/>
                  <p:pic>
                    <p:nvPicPr>
                      <p:cNvPr id="9267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95400"/>
                        <a:ext cx="381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6" name="Object 6"/>
          <p:cNvGraphicFramePr>
            <a:graphicFrameLocks noChangeAspect="1"/>
          </p:cNvGraphicFramePr>
          <p:nvPr/>
        </p:nvGraphicFramePr>
        <p:xfrm>
          <a:off x="5943601" y="1295400"/>
          <a:ext cx="4505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公式" r:id="rId6" imgW="4953000" imgH="381000" progId="Equation.3">
                  <p:embed/>
                </p:oleObj>
              </mc:Choice>
              <mc:Fallback>
                <p:oleObj name="公式" r:id="rId6" imgW="4953000" imgH="381000" progId="Equation.3">
                  <p:embed/>
                  <p:pic>
                    <p:nvPicPr>
                      <p:cNvPr id="926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1295400"/>
                        <a:ext cx="45053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6727" name="Group 7"/>
          <p:cNvGrpSpPr>
            <a:grpSpLocks/>
          </p:cNvGrpSpPr>
          <p:nvPr/>
        </p:nvGrpSpPr>
        <p:grpSpPr bwMode="auto">
          <a:xfrm>
            <a:off x="3581400" y="762000"/>
            <a:ext cx="5105400" cy="457200"/>
            <a:chOff x="816" y="960"/>
            <a:chExt cx="3140" cy="288"/>
          </a:xfrm>
        </p:grpSpPr>
        <p:sp>
          <p:nvSpPr>
            <p:cNvPr id="99361" name="Text Box 8"/>
            <p:cNvSpPr txBox="1">
              <a:spLocks noChangeArrowheads="1"/>
            </p:cNvSpPr>
            <p:nvPr/>
          </p:nvSpPr>
          <p:spPr bwMode="auto">
            <a:xfrm>
              <a:off x="816" y="960"/>
              <a:ext cx="25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如果对任意实数</a:t>
              </a:r>
            </a:p>
          </p:txBody>
        </p:sp>
        <p:graphicFrame>
          <p:nvGraphicFramePr>
            <p:cNvPr id="99362" name="Object 9"/>
            <p:cNvGraphicFramePr>
              <a:graphicFrameLocks noChangeAspect="1"/>
            </p:cNvGraphicFramePr>
            <p:nvPr/>
          </p:nvGraphicFramePr>
          <p:xfrm>
            <a:off x="2208" y="1008"/>
            <a:ext cx="10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6" name="公式" r:id="rId8" imgW="1651000" imgH="381000" progId="Equation.3">
                    <p:embed/>
                  </p:oleObj>
                </mc:Choice>
                <mc:Fallback>
                  <p:oleObj name="公式" r:id="rId8" imgW="1651000" imgH="381000" progId="Equation.3">
                    <p:embed/>
                    <p:pic>
                      <p:nvPicPr>
                        <p:cNvPr id="9936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008"/>
                          <a:ext cx="10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63" name="Text Box 10"/>
            <p:cNvSpPr txBox="1">
              <a:spLocks noChangeArrowheads="1"/>
            </p:cNvSpPr>
            <p:nvPr/>
          </p:nvSpPr>
          <p:spPr bwMode="auto">
            <a:xfrm>
              <a:off x="3264" y="960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总成立</a:t>
              </a:r>
            </a:p>
          </p:txBody>
        </p:sp>
      </p:grpSp>
      <p:grpSp>
        <p:nvGrpSpPr>
          <p:cNvPr id="926757" name="Group 37"/>
          <p:cNvGrpSpPr>
            <a:grpSpLocks/>
          </p:cNvGrpSpPr>
          <p:nvPr/>
        </p:nvGrpSpPr>
        <p:grpSpPr bwMode="auto">
          <a:xfrm>
            <a:off x="2133600" y="2438400"/>
            <a:ext cx="6477000" cy="457200"/>
            <a:chOff x="384" y="1536"/>
            <a:chExt cx="4080" cy="288"/>
          </a:xfrm>
        </p:grpSpPr>
        <p:sp>
          <p:nvSpPr>
            <p:cNvPr id="99359" name="Rectangle 12"/>
            <p:cNvSpPr>
              <a:spLocks noChangeArrowheads="1"/>
            </p:cNvSpPr>
            <p:nvPr/>
          </p:nvSpPr>
          <p:spPr bwMode="auto">
            <a:xfrm>
              <a:off x="384" y="1536"/>
              <a:ext cx="4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则称 </a:t>
              </a:r>
              <a:r>
                <a:rPr lang="en-US" altLang="zh-CN" i="1"/>
                <a:t>n </a:t>
              </a:r>
              <a:r>
                <a:rPr lang="zh-CN" altLang="en-US"/>
                <a:t>个随机变量                       的</a:t>
              </a:r>
              <a:r>
                <a:rPr lang="zh-CN" altLang="en-US">
                  <a:solidFill>
                    <a:srgbClr val="FF6600"/>
                  </a:solidFill>
                </a:rPr>
                <a:t>相互独立</a:t>
              </a:r>
              <a:r>
                <a:rPr lang="zh-CN" altLang="en-US"/>
                <a:t>。</a:t>
              </a:r>
            </a:p>
          </p:txBody>
        </p:sp>
        <p:graphicFrame>
          <p:nvGraphicFramePr>
            <p:cNvPr id="99360" name="Object 13"/>
            <p:cNvGraphicFramePr>
              <a:graphicFrameLocks noChangeAspect="1"/>
            </p:cNvGraphicFramePr>
            <p:nvPr/>
          </p:nvGraphicFramePr>
          <p:xfrm>
            <a:off x="2016" y="1584"/>
            <a:ext cx="11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87" name="公式" r:id="rId10" imgW="1765300" imgH="381000" progId="Equation.3">
                    <p:embed/>
                  </p:oleObj>
                </mc:Choice>
                <mc:Fallback>
                  <p:oleObj name="公式" r:id="rId10" imgW="1765300" imgH="381000" progId="Equation.3">
                    <p:embed/>
                    <p:pic>
                      <p:nvPicPr>
                        <p:cNvPr id="9936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584"/>
                          <a:ext cx="11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6734" name="Object 14"/>
          <p:cNvGraphicFramePr>
            <a:graphicFrameLocks noChangeAspect="1"/>
          </p:cNvGraphicFramePr>
          <p:nvPr/>
        </p:nvGraphicFramePr>
        <p:xfrm>
          <a:off x="2667000" y="1905000"/>
          <a:ext cx="520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8" name="公式" r:id="rId12" imgW="5207000" imgH="381000" progId="Equation.3">
                  <p:embed/>
                </p:oleObj>
              </mc:Choice>
              <mc:Fallback>
                <p:oleObj name="公式" r:id="rId12" imgW="5207000" imgH="381000" progId="Equation.3">
                  <p:embed/>
                  <p:pic>
                    <p:nvPicPr>
                      <p:cNvPr id="92673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05000"/>
                        <a:ext cx="5207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35" name="Object 15"/>
          <p:cNvGraphicFramePr>
            <a:graphicFrameLocks noChangeAspect="1"/>
          </p:cNvGraphicFramePr>
          <p:nvPr/>
        </p:nvGraphicFramePr>
        <p:xfrm>
          <a:off x="7924800" y="1676400"/>
          <a:ext cx="14859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9" name="公式" r:id="rId14" imgW="1485900" imgH="812800" progId="Equation.3">
                  <p:embed/>
                </p:oleObj>
              </mc:Choice>
              <mc:Fallback>
                <p:oleObj name="公式" r:id="rId14" imgW="1485900" imgH="812800" progId="Equation.3">
                  <p:embed/>
                  <p:pic>
                    <p:nvPicPr>
                      <p:cNvPr id="92673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676400"/>
                        <a:ext cx="14859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36" name="Text Box 16"/>
          <p:cNvSpPr txBox="1">
            <a:spLocks noChangeArrowheads="1"/>
          </p:cNvSpPr>
          <p:nvPr/>
        </p:nvSpPr>
        <p:spPr bwMode="auto">
          <a:xfrm>
            <a:off x="2057400" y="7620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99"/>
                </a:solidFill>
              </a:rPr>
              <a:t>(1) </a:t>
            </a:r>
            <a:r>
              <a:rPr lang="zh-CN" altLang="en-US">
                <a:solidFill>
                  <a:srgbClr val="000099"/>
                </a:solidFill>
              </a:rPr>
              <a:t>定义</a:t>
            </a:r>
          </a:p>
        </p:txBody>
      </p:sp>
      <p:sp>
        <p:nvSpPr>
          <p:cNvPr id="926737" name="Text Box 17"/>
          <p:cNvSpPr txBox="1">
            <a:spLocks noChangeArrowheads="1"/>
          </p:cNvSpPr>
          <p:nvPr/>
        </p:nvSpPr>
        <p:spPr bwMode="auto">
          <a:xfrm>
            <a:off x="2057400" y="1828801"/>
            <a:ext cx="4940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或</a:t>
            </a:r>
          </a:p>
        </p:txBody>
      </p:sp>
      <p:grpSp>
        <p:nvGrpSpPr>
          <p:cNvPr id="926758" name="Group 38"/>
          <p:cNvGrpSpPr>
            <a:grpSpLocks/>
          </p:cNvGrpSpPr>
          <p:nvPr/>
        </p:nvGrpSpPr>
        <p:grpSpPr bwMode="auto">
          <a:xfrm>
            <a:off x="2057400" y="2971800"/>
            <a:ext cx="7162800" cy="457200"/>
            <a:chOff x="336" y="1872"/>
            <a:chExt cx="4512" cy="288"/>
          </a:xfrm>
        </p:grpSpPr>
        <p:graphicFrame>
          <p:nvGraphicFramePr>
            <p:cNvPr id="99355" name="Object 19"/>
            <p:cNvGraphicFramePr>
              <a:graphicFrameLocks noChangeAspect="1"/>
            </p:cNvGraphicFramePr>
            <p:nvPr/>
          </p:nvGraphicFramePr>
          <p:xfrm>
            <a:off x="768" y="1920"/>
            <a:ext cx="12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0" name="公式" r:id="rId16" imgW="2032000" imgH="381000" progId="Equation.3">
                    <p:embed/>
                  </p:oleObj>
                </mc:Choice>
                <mc:Fallback>
                  <p:oleObj name="公式" r:id="rId16" imgW="2032000" imgH="381000" progId="Equation.3">
                    <p:embed/>
                    <p:pic>
                      <p:nvPicPr>
                        <p:cNvPr id="9935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920"/>
                          <a:ext cx="12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6" name="Text Box 20"/>
            <p:cNvSpPr txBox="1">
              <a:spLocks noChangeArrowheads="1"/>
            </p:cNvSpPr>
            <p:nvPr/>
          </p:nvSpPr>
          <p:spPr bwMode="auto">
            <a:xfrm>
              <a:off x="336" y="1872"/>
              <a:ext cx="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其中</a:t>
              </a:r>
            </a:p>
          </p:txBody>
        </p:sp>
        <p:sp>
          <p:nvSpPr>
            <p:cNvPr id="99357" name="Text Box 21"/>
            <p:cNvSpPr txBox="1">
              <a:spLocks noChangeArrowheads="1"/>
            </p:cNvSpPr>
            <p:nvPr/>
          </p:nvSpPr>
          <p:spPr bwMode="auto">
            <a:xfrm>
              <a:off x="2006" y="1872"/>
              <a:ext cx="28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为                       的联合分布函数</a:t>
              </a:r>
              <a:r>
                <a:rPr lang="en-US" altLang="zh-CN"/>
                <a:t>,</a:t>
              </a:r>
            </a:p>
          </p:txBody>
        </p:sp>
        <p:graphicFrame>
          <p:nvGraphicFramePr>
            <p:cNvPr id="99358" name="Object 22"/>
            <p:cNvGraphicFramePr>
              <a:graphicFrameLocks noChangeAspect="1"/>
            </p:cNvGraphicFramePr>
            <p:nvPr/>
          </p:nvGraphicFramePr>
          <p:xfrm>
            <a:off x="2256" y="1920"/>
            <a:ext cx="11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1" name="公式" r:id="rId18" imgW="1765300" imgH="381000" progId="Equation.3">
                    <p:embed/>
                  </p:oleObj>
                </mc:Choice>
                <mc:Fallback>
                  <p:oleObj name="公式" r:id="rId18" imgW="1765300" imgH="381000" progId="Equation.3">
                    <p:embed/>
                    <p:pic>
                      <p:nvPicPr>
                        <p:cNvPr id="9935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920"/>
                          <a:ext cx="11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6743" name="Group 23"/>
          <p:cNvGrpSpPr>
            <a:grpSpLocks/>
          </p:cNvGrpSpPr>
          <p:nvPr/>
        </p:nvGrpSpPr>
        <p:grpSpPr bwMode="auto">
          <a:xfrm>
            <a:off x="2209801" y="3505200"/>
            <a:ext cx="6188075" cy="457200"/>
            <a:chOff x="816" y="3456"/>
            <a:chExt cx="3898" cy="288"/>
          </a:xfrm>
        </p:grpSpPr>
        <p:graphicFrame>
          <p:nvGraphicFramePr>
            <p:cNvPr id="99352" name="Object 24"/>
            <p:cNvGraphicFramePr>
              <a:graphicFrameLocks noChangeAspect="1"/>
            </p:cNvGraphicFramePr>
            <p:nvPr/>
          </p:nvGraphicFramePr>
          <p:xfrm>
            <a:off x="816" y="3504"/>
            <a:ext cx="15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2" name="公式" r:id="rId20" imgW="2501900" imgH="381000" progId="Equation.3">
                    <p:embed/>
                  </p:oleObj>
                </mc:Choice>
                <mc:Fallback>
                  <p:oleObj name="公式" r:id="rId20" imgW="2501900" imgH="381000" progId="Equation.3">
                    <p:embed/>
                    <p:pic>
                      <p:nvPicPr>
                        <p:cNvPr id="99352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504"/>
                          <a:ext cx="15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3" name="Text Box 25"/>
            <p:cNvSpPr txBox="1">
              <a:spLocks noChangeArrowheads="1"/>
            </p:cNvSpPr>
            <p:nvPr/>
          </p:nvSpPr>
          <p:spPr bwMode="auto">
            <a:xfrm>
              <a:off x="2352" y="3456"/>
              <a:ext cx="2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为随机变量    的分布函数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99354" name="Object 26"/>
            <p:cNvGraphicFramePr>
              <a:graphicFrameLocks noChangeAspect="1"/>
            </p:cNvGraphicFramePr>
            <p:nvPr/>
          </p:nvGraphicFramePr>
          <p:xfrm>
            <a:off x="3324" y="3504"/>
            <a:ext cx="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3" name="公式" r:id="rId22" imgW="368300" imgH="381000" progId="Equation.3">
                    <p:embed/>
                  </p:oleObj>
                </mc:Choice>
                <mc:Fallback>
                  <p:oleObj name="公式" r:id="rId22" imgW="368300" imgH="381000" progId="Equation.3">
                    <p:embed/>
                    <p:pic>
                      <p:nvPicPr>
                        <p:cNvPr id="9935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3504"/>
                          <a:ext cx="2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6747" name="Object 27"/>
          <p:cNvGraphicFramePr>
            <a:graphicFrameLocks noChangeAspect="1"/>
          </p:cNvGraphicFramePr>
          <p:nvPr/>
        </p:nvGraphicFramePr>
        <p:xfrm>
          <a:off x="3657600" y="4648200"/>
          <a:ext cx="62357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4" name="公式" r:id="rId24" imgW="6210260" imgH="780918" progId="Equation.3">
                  <p:embed/>
                </p:oleObj>
              </mc:Choice>
              <mc:Fallback>
                <p:oleObj name="公式" r:id="rId24" imgW="6210260" imgH="780918" progId="Equation.3">
                  <p:embed/>
                  <p:pic>
                    <p:nvPicPr>
                      <p:cNvPr id="92674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648200"/>
                        <a:ext cx="62357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6759" name="Group 39"/>
          <p:cNvGrpSpPr>
            <a:grpSpLocks/>
          </p:cNvGrpSpPr>
          <p:nvPr/>
        </p:nvGrpSpPr>
        <p:grpSpPr bwMode="auto">
          <a:xfrm>
            <a:off x="2057400" y="4038600"/>
            <a:ext cx="7010400" cy="457200"/>
            <a:chOff x="336" y="2544"/>
            <a:chExt cx="4416" cy="288"/>
          </a:xfrm>
        </p:grpSpPr>
        <p:sp>
          <p:nvSpPr>
            <p:cNvPr id="99349" name="Rectangle 29"/>
            <p:cNvSpPr>
              <a:spLocks noChangeArrowheads="1"/>
            </p:cNvSpPr>
            <p:nvPr/>
          </p:nvSpPr>
          <p:spPr bwMode="auto">
            <a:xfrm>
              <a:off x="672" y="2544"/>
              <a:ext cx="4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i="1"/>
                <a:t>n </a:t>
              </a:r>
              <a:r>
                <a:rPr lang="zh-CN" altLang="en-US"/>
                <a:t>个随机变量                       </a:t>
              </a:r>
              <a:r>
                <a:rPr lang="zh-CN" altLang="en-US">
                  <a:solidFill>
                    <a:srgbClr val="FF6600"/>
                  </a:solidFill>
                </a:rPr>
                <a:t>相互独立</a:t>
              </a:r>
              <a:r>
                <a:rPr lang="zh-CN" altLang="en-US"/>
                <a:t>当且仅当</a:t>
              </a:r>
            </a:p>
          </p:txBody>
        </p:sp>
        <p:graphicFrame>
          <p:nvGraphicFramePr>
            <p:cNvPr id="99350" name="Object 31"/>
            <p:cNvGraphicFramePr>
              <a:graphicFrameLocks noChangeAspect="1"/>
            </p:cNvGraphicFramePr>
            <p:nvPr/>
          </p:nvGraphicFramePr>
          <p:xfrm>
            <a:off x="1824" y="2592"/>
            <a:ext cx="11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95" name="公式" r:id="rId26" imgW="1765300" imgH="381000" progId="Equation.3">
                    <p:embed/>
                  </p:oleObj>
                </mc:Choice>
                <mc:Fallback>
                  <p:oleObj name="公式" r:id="rId26" imgW="1765300" imgH="381000" progId="Equation.3">
                    <p:embed/>
                    <p:pic>
                      <p:nvPicPr>
                        <p:cNvPr id="9935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592"/>
                          <a:ext cx="11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1" name="Text Box 32"/>
            <p:cNvSpPr txBox="1">
              <a:spLocks noChangeArrowheads="1"/>
            </p:cNvSpPr>
            <p:nvPr/>
          </p:nvSpPr>
          <p:spPr bwMode="auto">
            <a:xfrm>
              <a:off x="336" y="25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rgbClr val="000099"/>
                  </a:solidFill>
                </a:rPr>
                <a:t>(2)</a:t>
              </a:r>
            </a:p>
          </p:txBody>
        </p:sp>
      </p:grpSp>
      <p:sp>
        <p:nvSpPr>
          <p:cNvPr id="926753" name="Rectangle 33"/>
          <p:cNvSpPr>
            <a:spLocks noChangeArrowheads="1"/>
          </p:cNvSpPr>
          <p:nvPr/>
        </p:nvSpPr>
        <p:spPr bwMode="auto">
          <a:xfrm>
            <a:off x="2362200" y="5638800"/>
            <a:ext cx="7239000" cy="762000"/>
          </a:xfrm>
          <a:prstGeom prst="rect">
            <a:avLst/>
          </a:prstGeom>
          <a:solidFill>
            <a:srgbClr val="00FFCC"/>
          </a:solidFill>
          <a:ln w="76200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26754" name="Object 34"/>
          <p:cNvGraphicFramePr>
            <a:graphicFrameLocks noChangeAspect="1"/>
          </p:cNvGraphicFramePr>
          <p:nvPr/>
        </p:nvGraphicFramePr>
        <p:xfrm>
          <a:off x="3810000" y="5791200"/>
          <a:ext cx="5143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6" name="公式" r:id="rId28" imgW="5114840" imgH="352533" progId="Equation.3">
                  <p:embed/>
                </p:oleObj>
              </mc:Choice>
              <mc:Fallback>
                <p:oleObj name="公式" r:id="rId28" imgW="5114840" imgH="352533" progId="Equation.3">
                  <p:embed/>
                  <p:pic>
                    <p:nvPicPr>
                      <p:cNvPr id="92675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791200"/>
                        <a:ext cx="5143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55" name="Text Box 35"/>
          <p:cNvSpPr txBox="1">
            <a:spLocks noChangeArrowheads="1"/>
          </p:cNvSpPr>
          <p:nvPr/>
        </p:nvSpPr>
        <p:spPr bwMode="auto">
          <a:xfrm>
            <a:off x="2438401" y="5791201"/>
            <a:ext cx="12923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</a:rPr>
              <a:t>连续型</a:t>
            </a:r>
            <a:r>
              <a:rPr lang="en-US" altLang="zh-CN">
                <a:solidFill>
                  <a:srgbClr val="000099"/>
                </a:solidFill>
              </a:rPr>
              <a:t>: </a:t>
            </a:r>
          </a:p>
        </p:txBody>
      </p:sp>
      <p:sp>
        <p:nvSpPr>
          <p:cNvPr id="926756" name="Text Box 36"/>
          <p:cNvSpPr txBox="1">
            <a:spLocks noChangeArrowheads="1"/>
          </p:cNvSpPr>
          <p:nvPr/>
        </p:nvSpPr>
        <p:spPr bwMode="auto">
          <a:xfrm>
            <a:off x="2438401" y="4800601"/>
            <a:ext cx="12923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</a:rPr>
              <a:t>离散型</a:t>
            </a:r>
            <a:r>
              <a:rPr lang="en-US" altLang="zh-CN">
                <a:solidFill>
                  <a:srgbClr val="000099"/>
                </a:solidFill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23814154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6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6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2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26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6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267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6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6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6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6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2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2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2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26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26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26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26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26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92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26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26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92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26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6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2" grpId="0" animBg="1"/>
      <p:bldP spid="926724" grpId="0"/>
      <p:bldP spid="926736" grpId="0"/>
      <p:bldP spid="926737" grpId="0"/>
      <p:bldP spid="926753" grpId="0" animBg="1"/>
      <p:bldP spid="926755" grpId="0"/>
      <p:bldP spid="9267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ext Box 3"/>
          <p:cNvSpPr txBox="1">
            <a:spLocks noChangeArrowheads="1"/>
          </p:cNvSpPr>
          <p:nvPr/>
        </p:nvSpPr>
        <p:spPr bwMode="auto">
          <a:xfrm>
            <a:off x="2438400" y="762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</a:rPr>
              <a:t>事件的独立性</a:t>
            </a:r>
          </a:p>
        </p:txBody>
      </p:sp>
      <p:sp>
        <p:nvSpPr>
          <p:cNvPr id="77827" name="Text Box 4"/>
          <p:cNvSpPr txBox="1">
            <a:spLocks noChangeArrowheads="1"/>
          </p:cNvSpPr>
          <p:nvPr/>
        </p:nvSpPr>
        <p:spPr bwMode="auto">
          <a:xfrm>
            <a:off x="2454276" y="1274764"/>
            <a:ext cx="592772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事件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 </a:t>
            </a:r>
            <a:r>
              <a:rPr lang="zh-CN" altLang="en-US"/>
              <a:t>相互独立</a:t>
            </a:r>
            <a:r>
              <a:rPr lang="en-US" altLang="zh-CN"/>
              <a:t>:                                              </a:t>
            </a:r>
          </a:p>
        </p:txBody>
      </p:sp>
      <p:sp>
        <p:nvSpPr>
          <p:cNvPr id="911365" name="AutoShape 5"/>
          <p:cNvSpPr>
            <a:spLocks noChangeArrowheads="1"/>
          </p:cNvSpPr>
          <p:nvPr/>
        </p:nvSpPr>
        <p:spPr bwMode="auto">
          <a:xfrm>
            <a:off x="2133600" y="838200"/>
            <a:ext cx="304800" cy="304800"/>
          </a:xfrm>
          <a:prstGeom prst="star5">
            <a:avLst/>
          </a:prstGeom>
          <a:solidFill>
            <a:srgbClr val="CC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7829" name="Object 6"/>
          <p:cNvGraphicFramePr>
            <a:graphicFrameLocks noChangeAspect="1"/>
          </p:cNvGraphicFramePr>
          <p:nvPr/>
        </p:nvGraphicFramePr>
        <p:xfrm>
          <a:off x="5486400" y="1371600"/>
          <a:ext cx="256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公式" r:id="rId4" imgW="2533665" imgH="314203" progId="Equation.3">
                  <p:embed/>
                </p:oleObj>
              </mc:Choice>
              <mc:Fallback>
                <p:oleObj name="公式" r:id="rId4" imgW="2533665" imgH="314203" progId="Equation.3">
                  <p:embed/>
                  <p:pic>
                    <p:nvPicPr>
                      <p:cNvPr id="778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71600"/>
                        <a:ext cx="256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67" name="Line 7"/>
          <p:cNvSpPr>
            <a:spLocks noChangeShapeType="1"/>
          </p:cNvSpPr>
          <p:nvPr/>
        </p:nvSpPr>
        <p:spPr bwMode="auto">
          <a:xfrm>
            <a:off x="2057400" y="1905000"/>
            <a:ext cx="8229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7831" name="Object 8"/>
          <p:cNvGraphicFramePr>
            <a:graphicFrameLocks noChangeAspect="1"/>
          </p:cNvGraphicFramePr>
          <p:nvPr/>
        </p:nvGraphicFramePr>
        <p:xfrm>
          <a:off x="5486400" y="1371600"/>
          <a:ext cx="256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公式" r:id="rId6" imgW="2533665" imgH="314203" progId="Equation.3">
                  <p:embed/>
                </p:oleObj>
              </mc:Choice>
              <mc:Fallback>
                <p:oleObj name="公式" r:id="rId6" imgW="2533665" imgH="314203" progId="Equation.3">
                  <p:embed/>
                  <p:pic>
                    <p:nvPicPr>
                      <p:cNvPr id="7783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71600"/>
                        <a:ext cx="256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370" name="Group 10"/>
          <p:cNvGrpSpPr>
            <a:grpSpLocks/>
          </p:cNvGrpSpPr>
          <p:nvPr/>
        </p:nvGrpSpPr>
        <p:grpSpPr bwMode="auto">
          <a:xfrm>
            <a:off x="2362200" y="2465388"/>
            <a:ext cx="7620000" cy="461962"/>
            <a:chOff x="902" y="1706"/>
            <a:chExt cx="4090" cy="291"/>
          </a:xfrm>
        </p:grpSpPr>
        <p:sp>
          <p:nvSpPr>
            <p:cNvPr id="77835" name="Text Box 11"/>
            <p:cNvSpPr txBox="1">
              <a:spLocks noChangeArrowheads="1"/>
            </p:cNvSpPr>
            <p:nvPr/>
          </p:nvSpPr>
          <p:spPr bwMode="auto">
            <a:xfrm>
              <a:off x="902" y="1706"/>
              <a:ext cx="409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定义</a:t>
              </a:r>
              <a:r>
                <a:rPr lang="en-US" altLang="zh-CN"/>
                <a:t>3.7</a:t>
              </a:r>
              <a:r>
                <a:rPr lang="zh-CN" altLang="en-US"/>
                <a:t>设       是两个随机变量</a:t>
              </a:r>
              <a:r>
                <a:rPr lang="en-US" altLang="zh-CN"/>
                <a:t>,</a:t>
              </a:r>
              <a:r>
                <a:rPr lang="zh-CN" altLang="en-US"/>
                <a:t>若对任意实数        都有</a:t>
              </a:r>
            </a:p>
          </p:txBody>
        </p:sp>
        <p:graphicFrame>
          <p:nvGraphicFramePr>
            <p:cNvPr id="77836" name="Object 12"/>
            <p:cNvGraphicFramePr>
              <a:graphicFrameLocks noChangeAspect="1"/>
            </p:cNvGraphicFramePr>
            <p:nvPr/>
          </p:nvGraphicFramePr>
          <p:xfrm>
            <a:off x="1618" y="1771"/>
            <a:ext cx="40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2" name="公式" r:id="rId8" imgW="634725" imgH="330057" progId="Equation.3">
                    <p:embed/>
                  </p:oleObj>
                </mc:Choice>
                <mc:Fallback>
                  <p:oleObj name="公式" r:id="rId8" imgW="634725" imgH="330057" progId="Equation.3">
                    <p:embed/>
                    <p:pic>
                      <p:nvPicPr>
                        <p:cNvPr id="7783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8" y="1771"/>
                          <a:ext cx="40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13"/>
            <p:cNvGraphicFramePr>
              <a:graphicFrameLocks noChangeAspect="1"/>
            </p:cNvGraphicFramePr>
            <p:nvPr/>
          </p:nvGraphicFramePr>
          <p:xfrm>
            <a:off x="4092" y="1771"/>
            <a:ext cx="37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83" name="公式" r:id="rId10" imgW="596900" imgH="279400" progId="Equation.3">
                    <p:embed/>
                  </p:oleObj>
                </mc:Choice>
                <mc:Fallback>
                  <p:oleObj name="公式" r:id="rId10" imgW="596900" imgH="279400" progId="Equation.3">
                    <p:embed/>
                    <p:pic>
                      <p:nvPicPr>
                        <p:cNvPr id="77837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2" y="1771"/>
                          <a:ext cx="37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11374" name="Object 14"/>
          <p:cNvGraphicFramePr>
            <a:graphicFrameLocks noChangeAspect="1"/>
          </p:cNvGraphicFramePr>
          <p:nvPr/>
        </p:nvGraphicFramePr>
        <p:xfrm>
          <a:off x="3200400" y="3178175"/>
          <a:ext cx="4914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公式" r:id="rId12" imgW="4914900" imgH="342900" progId="Equation.3">
                  <p:embed/>
                </p:oleObj>
              </mc:Choice>
              <mc:Fallback>
                <p:oleObj name="公式" r:id="rId12" imgW="4914900" imgH="342900" progId="Equation.3">
                  <p:embed/>
                  <p:pic>
                    <p:nvPicPr>
                      <p:cNvPr id="9113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78175"/>
                        <a:ext cx="4914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376" name="Text Box 16"/>
          <p:cNvSpPr txBox="1">
            <a:spLocks noChangeArrowheads="1"/>
          </p:cNvSpPr>
          <p:nvPr/>
        </p:nvSpPr>
        <p:spPr bwMode="auto">
          <a:xfrm>
            <a:off x="2454275" y="3733800"/>
            <a:ext cx="5137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则称随机变量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是</a:t>
            </a:r>
            <a:r>
              <a:rPr lang="en-US" altLang="zh-CN"/>
              <a:t>(</a:t>
            </a:r>
            <a:r>
              <a:rPr lang="zh-CN" altLang="en-US"/>
              <a:t>相互</a:t>
            </a:r>
            <a:r>
              <a:rPr lang="en-US" altLang="zh-CN"/>
              <a:t>)</a:t>
            </a:r>
            <a:r>
              <a:rPr lang="zh-CN" altLang="en-US">
                <a:solidFill>
                  <a:srgbClr val="0000FF"/>
                </a:solidFill>
              </a:rPr>
              <a:t>独立的</a:t>
            </a:r>
            <a:r>
              <a:rPr lang="en-US" altLang="zh-CN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21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11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11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11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11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11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7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2"/>
          <p:cNvSpPr txBox="1">
            <a:spLocks noChangeArrowheads="1"/>
          </p:cNvSpPr>
          <p:nvPr/>
        </p:nvSpPr>
        <p:spPr bwMode="auto">
          <a:xfrm>
            <a:off x="2438400" y="762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99"/>
                </a:solidFill>
              </a:rPr>
              <a:t>事件的独立性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2454276" y="1274764"/>
            <a:ext cx="5927725" cy="466725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事件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 </a:t>
            </a:r>
            <a:r>
              <a:rPr lang="zh-CN" altLang="en-US"/>
              <a:t>相互独立</a:t>
            </a:r>
            <a:r>
              <a:rPr lang="en-US" altLang="zh-CN"/>
              <a:t>:                                              </a:t>
            </a:r>
          </a:p>
        </p:txBody>
      </p:sp>
      <p:sp>
        <p:nvSpPr>
          <p:cNvPr id="894980" name="AutoShape 4"/>
          <p:cNvSpPr>
            <a:spLocks noChangeArrowheads="1"/>
          </p:cNvSpPr>
          <p:nvPr/>
        </p:nvSpPr>
        <p:spPr bwMode="auto">
          <a:xfrm>
            <a:off x="2133600" y="838200"/>
            <a:ext cx="304800" cy="304800"/>
          </a:xfrm>
          <a:prstGeom prst="star5">
            <a:avLst/>
          </a:prstGeom>
          <a:solidFill>
            <a:srgbClr val="CC00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5486400" y="1371600"/>
          <a:ext cx="2565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公式" r:id="rId4" imgW="2533665" imgH="314203" progId="Equation.3">
                  <p:embed/>
                </p:oleObj>
              </mc:Choice>
              <mc:Fallback>
                <p:oleObj name="公式" r:id="rId4" imgW="2533665" imgH="314203" progId="Equation.3">
                  <p:embed/>
                  <p:pic>
                    <p:nvPicPr>
                      <p:cNvPr id="788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371600"/>
                        <a:ext cx="2565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4982" name="Line 6"/>
          <p:cNvSpPr>
            <a:spLocks noChangeShapeType="1"/>
          </p:cNvSpPr>
          <p:nvPr/>
        </p:nvSpPr>
        <p:spPr bwMode="auto">
          <a:xfrm>
            <a:off x="2057400" y="1905000"/>
            <a:ext cx="82296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2209801" y="2133600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一、</a:t>
            </a:r>
            <a:r>
              <a:rPr lang="zh-CN" altLang="en-US">
                <a:solidFill>
                  <a:srgbClr val="FF0000"/>
                </a:solidFill>
              </a:rPr>
              <a:t>离散型随机变量的独立性</a:t>
            </a:r>
          </a:p>
        </p:txBody>
      </p:sp>
      <p:sp>
        <p:nvSpPr>
          <p:cNvPr id="78856" name="Text Box 8"/>
          <p:cNvSpPr txBox="1">
            <a:spLocks noChangeArrowheads="1"/>
          </p:cNvSpPr>
          <p:nvPr/>
        </p:nvSpPr>
        <p:spPr bwMode="auto">
          <a:xfrm>
            <a:off x="2362201" y="3886201"/>
            <a:ext cx="1266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记事件  </a:t>
            </a:r>
          </a:p>
        </p:txBody>
      </p:sp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3352800" y="3962400"/>
          <a:ext cx="175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公式" r:id="rId6" imgW="1752600" imgH="381000" progId="Equation.3">
                  <p:embed/>
                </p:oleObj>
              </mc:Choice>
              <mc:Fallback>
                <p:oleObj name="公式" r:id="rId6" imgW="1752600" imgH="381000" progId="Equation.3">
                  <p:embed/>
                  <p:pic>
                    <p:nvPicPr>
                      <p:cNvPr id="788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962400"/>
                        <a:ext cx="1752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5105400" y="3962400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公式" r:id="rId8" imgW="1701800" imgH="419100" progId="Equation.3">
                  <p:embed/>
                </p:oleObj>
              </mc:Choice>
              <mc:Fallback>
                <p:oleObj name="公式" r:id="rId8" imgW="1701800" imgH="419100" progId="Equation.3">
                  <p:embed/>
                  <p:pic>
                    <p:nvPicPr>
                      <p:cNvPr id="788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62400"/>
                        <a:ext cx="1701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9" name="Text Box 11"/>
          <p:cNvSpPr txBox="1">
            <a:spLocks noChangeArrowheads="1"/>
          </p:cNvSpPr>
          <p:nvPr/>
        </p:nvSpPr>
        <p:spPr bwMode="auto">
          <a:xfrm>
            <a:off x="6858000" y="3886201"/>
            <a:ext cx="283763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若事件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独立， </a:t>
            </a:r>
          </a:p>
        </p:txBody>
      </p:sp>
      <p:sp>
        <p:nvSpPr>
          <p:cNvPr id="78860" name="Text Box 12"/>
          <p:cNvSpPr txBox="1">
            <a:spLocks noChangeArrowheads="1"/>
          </p:cNvSpPr>
          <p:nvPr/>
        </p:nvSpPr>
        <p:spPr bwMode="auto">
          <a:xfrm>
            <a:off x="2438401" y="5105401"/>
            <a:ext cx="1189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也就是 </a:t>
            </a:r>
          </a:p>
        </p:txBody>
      </p:sp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3657600" y="5181600"/>
          <a:ext cx="2286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公式" r:id="rId10" imgW="2286000" imgH="419100" progId="Equation.3">
                  <p:embed/>
                </p:oleObj>
              </mc:Choice>
              <mc:Fallback>
                <p:oleObj name="公式" r:id="rId10" imgW="2286000" imgH="419100" progId="Equation.3">
                  <p:embed/>
                  <p:pic>
                    <p:nvPicPr>
                      <p:cNvPr id="7886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5181600"/>
                        <a:ext cx="2286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6019800" y="5181600"/>
          <a:ext cx="303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公式" r:id="rId12" imgW="3035300" imgH="419100" progId="Equation.3">
                  <p:embed/>
                </p:oleObj>
              </mc:Choice>
              <mc:Fallback>
                <p:oleObj name="公式" r:id="rId12" imgW="3035300" imgH="419100" progId="Equation.3">
                  <p:embed/>
                  <p:pic>
                    <p:nvPicPr>
                      <p:cNvPr id="7886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81600"/>
                        <a:ext cx="303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3733800" y="57912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公式" r:id="rId14" imgW="1333500" imgH="419100" progId="Equation.3">
                  <p:embed/>
                </p:oleObj>
              </mc:Choice>
              <mc:Fallback>
                <p:oleObj name="公式" r:id="rId14" imgW="1333500" imgH="419100" progId="Equation.3">
                  <p:embed/>
                  <p:pic>
                    <p:nvPicPr>
                      <p:cNvPr id="788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7912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4" name="Text Box 16"/>
          <p:cNvSpPr txBox="1">
            <a:spLocks noChangeArrowheads="1"/>
          </p:cNvSpPr>
          <p:nvPr/>
        </p:nvSpPr>
        <p:spPr bwMode="auto">
          <a:xfrm>
            <a:off x="2514600" y="5791201"/>
            <a:ext cx="570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 </a:t>
            </a:r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9372601" y="3886201"/>
            <a:ext cx="803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则有</a:t>
            </a:r>
          </a:p>
        </p:txBody>
      </p:sp>
      <p:sp>
        <p:nvSpPr>
          <p:cNvPr id="894994" name="Rectangle 18"/>
          <p:cNvSpPr>
            <a:spLocks noChangeArrowheads="1"/>
          </p:cNvSpPr>
          <p:nvPr/>
        </p:nvSpPr>
        <p:spPr bwMode="auto">
          <a:xfrm>
            <a:off x="2133600" y="2667000"/>
            <a:ext cx="8077200" cy="3505200"/>
          </a:xfrm>
          <a:prstGeom prst="rect">
            <a:avLst/>
          </a:prstGeom>
          <a:solidFill>
            <a:srgbClr val="FFFFCC"/>
          </a:solidFill>
          <a:ln w="152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>
              <a:solidFill>
                <a:srgbClr val="000099"/>
              </a:solidFill>
            </a:endParaRPr>
          </a:p>
        </p:txBody>
      </p:sp>
      <p:sp>
        <p:nvSpPr>
          <p:cNvPr id="894995" name="Text Box 19"/>
          <p:cNvSpPr txBox="1">
            <a:spLocks noChangeArrowheads="1"/>
          </p:cNvSpPr>
          <p:nvPr/>
        </p:nvSpPr>
        <p:spPr bwMode="auto">
          <a:xfrm>
            <a:off x="2514601" y="5562601"/>
            <a:ext cx="436690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则称</a:t>
            </a:r>
            <a:r>
              <a:rPr lang="zh-CN" altLang="en-US">
                <a:solidFill>
                  <a:srgbClr val="0000FF"/>
                </a:solidFill>
              </a:rPr>
              <a:t>随机变量</a:t>
            </a:r>
            <a:r>
              <a:rPr lang="en-US" altLang="zh-CN" i="1">
                <a:solidFill>
                  <a:srgbClr val="0000FF"/>
                </a:solidFill>
              </a:rPr>
              <a:t>X</a:t>
            </a:r>
            <a:r>
              <a:rPr lang="zh-CN" altLang="en-US">
                <a:solidFill>
                  <a:srgbClr val="0000FF"/>
                </a:solidFill>
              </a:rPr>
              <a:t>与</a:t>
            </a:r>
            <a:r>
              <a:rPr lang="en-US" altLang="zh-CN" i="1">
                <a:solidFill>
                  <a:srgbClr val="0000FF"/>
                </a:solidFill>
              </a:rPr>
              <a:t>Y</a:t>
            </a:r>
            <a:r>
              <a:rPr lang="zh-CN" altLang="en-US">
                <a:solidFill>
                  <a:srgbClr val="0000FF"/>
                </a:solidFill>
              </a:rPr>
              <a:t>相互独立</a:t>
            </a:r>
            <a:r>
              <a:rPr lang="zh-CN" altLang="en-US"/>
              <a:t>。 </a:t>
            </a:r>
          </a:p>
        </p:txBody>
      </p:sp>
      <p:grpSp>
        <p:nvGrpSpPr>
          <p:cNvPr id="894996" name="Group 20"/>
          <p:cNvGrpSpPr>
            <a:grpSpLocks/>
          </p:cNvGrpSpPr>
          <p:nvPr/>
        </p:nvGrpSpPr>
        <p:grpSpPr bwMode="auto">
          <a:xfrm>
            <a:off x="3352800" y="4419600"/>
            <a:ext cx="5321300" cy="419100"/>
            <a:chOff x="1152" y="2880"/>
            <a:chExt cx="3352" cy="264"/>
          </a:xfrm>
        </p:grpSpPr>
        <p:graphicFrame>
          <p:nvGraphicFramePr>
            <p:cNvPr id="78879" name="Object 21"/>
            <p:cNvGraphicFramePr>
              <a:graphicFrameLocks noChangeAspect="1"/>
            </p:cNvGraphicFramePr>
            <p:nvPr/>
          </p:nvGraphicFramePr>
          <p:xfrm>
            <a:off x="1152" y="2880"/>
            <a:ext cx="14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8" name="公式" r:id="rId16" imgW="2286000" imgH="419100" progId="Equation.3">
                    <p:embed/>
                  </p:oleObj>
                </mc:Choice>
                <mc:Fallback>
                  <p:oleObj name="公式" r:id="rId16" imgW="2286000" imgH="419100" progId="Equation.3">
                    <p:embed/>
                    <p:pic>
                      <p:nvPicPr>
                        <p:cNvPr id="78879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880"/>
                          <a:ext cx="14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80" name="Object 22"/>
            <p:cNvGraphicFramePr>
              <a:graphicFrameLocks noChangeAspect="1"/>
            </p:cNvGraphicFramePr>
            <p:nvPr/>
          </p:nvGraphicFramePr>
          <p:xfrm>
            <a:off x="2592" y="2880"/>
            <a:ext cx="19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59" name="公式" r:id="rId17" imgW="3035300" imgH="419100" progId="Equation.3">
                    <p:embed/>
                  </p:oleObj>
                </mc:Choice>
                <mc:Fallback>
                  <p:oleObj name="公式" r:id="rId17" imgW="3035300" imgH="419100" progId="Equation.3">
                    <p:embed/>
                    <p:pic>
                      <p:nvPicPr>
                        <p:cNvPr id="7888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880"/>
                          <a:ext cx="19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94999" name="Object 23"/>
          <p:cNvGraphicFramePr>
            <a:graphicFrameLocks noChangeAspect="1"/>
          </p:cNvGraphicFramePr>
          <p:nvPr/>
        </p:nvGraphicFramePr>
        <p:xfrm>
          <a:off x="3886200" y="4953000"/>
          <a:ext cx="133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公式" r:id="rId18" imgW="1333500" imgH="419100" progId="Equation.3">
                  <p:embed/>
                </p:oleObj>
              </mc:Choice>
              <mc:Fallback>
                <p:oleObj name="公式" r:id="rId18" imgW="1333500" imgH="419100" progId="Equation.3">
                  <p:embed/>
                  <p:pic>
                    <p:nvPicPr>
                      <p:cNvPr id="89499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953000"/>
                        <a:ext cx="133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5000" name="Text Box 24"/>
          <p:cNvSpPr txBox="1">
            <a:spLocks noChangeArrowheads="1"/>
          </p:cNvSpPr>
          <p:nvPr/>
        </p:nvSpPr>
        <p:spPr bwMode="auto">
          <a:xfrm>
            <a:off x="2438401" y="3810001"/>
            <a:ext cx="414248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若对所有可能的 </a:t>
            </a:r>
            <a:r>
              <a:rPr lang="en-US" altLang="zh-CN" i="1"/>
              <a:t>i </a:t>
            </a:r>
            <a:r>
              <a:rPr lang="zh-CN" altLang="en-US"/>
              <a:t>和 </a:t>
            </a:r>
            <a:r>
              <a:rPr lang="en-US" altLang="zh-CN" i="1"/>
              <a:t>j </a:t>
            </a:r>
            <a:r>
              <a:rPr lang="zh-CN" altLang="en-US"/>
              <a:t>，都有 </a:t>
            </a:r>
          </a:p>
        </p:txBody>
      </p:sp>
      <p:sp>
        <p:nvSpPr>
          <p:cNvPr id="895001" name="Text Box 25"/>
          <p:cNvSpPr txBox="1">
            <a:spLocks noChangeArrowheads="1"/>
          </p:cNvSpPr>
          <p:nvPr/>
        </p:nvSpPr>
        <p:spPr bwMode="auto">
          <a:xfrm>
            <a:off x="2514600" y="4953001"/>
            <a:ext cx="570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 </a:t>
            </a:r>
          </a:p>
        </p:txBody>
      </p:sp>
      <p:graphicFrame>
        <p:nvGraphicFramePr>
          <p:cNvPr id="78872" name="Object 26"/>
          <p:cNvGraphicFramePr>
            <a:graphicFrameLocks noChangeAspect="1"/>
          </p:cNvGraphicFramePr>
          <p:nvPr/>
        </p:nvGraphicFramePr>
        <p:xfrm>
          <a:off x="7391400" y="3429000"/>
          <a:ext cx="1282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公式" r:id="rId19" imgW="1282700" imgH="330200" progId="Equation.3">
                  <p:embed/>
                </p:oleObj>
              </mc:Choice>
              <mc:Fallback>
                <p:oleObj name="公式" r:id="rId19" imgW="1282700" imgH="330200" progId="Equation.3">
                  <p:embed/>
                  <p:pic>
                    <p:nvPicPr>
                      <p:cNvPr id="7887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29000"/>
                        <a:ext cx="12827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3" name="Object 27"/>
          <p:cNvGraphicFramePr>
            <a:graphicFrameLocks noChangeAspect="1"/>
          </p:cNvGraphicFramePr>
          <p:nvPr/>
        </p:nvGraphicFramePr>
        <p:xfrm>
          <a:off x="8763000" y="3429000"/>
          <a:ext cx="1231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公式" r:id="rId21" imgW="1231366" imgH="342751" progId="Equation.3">
                  <p:embed/>
                </p:oleObj>
              </mc:Choice>
              <mc:Fallback>
                <p:oleObj name="公式" r:id="rId21" imgW="1231366" imgH="342751" progId="Equation.3">
                  <p:embed/>
                  <p:pic>
                    <p:nvPicPr>
                      <p:cNvPr id="7887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429000"/>
                        <a:ext cx="1231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74" name="Object 28"/>
          <p:cNvGraphicFramePr>
            <a:graphicFrameLocks noChangeAspect="1"/>
          </p:cNvGraphicFramePr>
          <p:nvPr/>
        </p:nvGraphicFramePr>
        <p:xfrm>
          <a:off x="3810000" y="3352800"/>
          <a:ext cx="29210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公式" r:id="rId23" imgW="2921000" imgH="419100" progId="Equation.3">
                  <p:embed/>
                </p:oleObj>
              </mc:Choice>
              <mc:Fallback>
                <p:oleObj name="公式" r:id="rId23" imgW="2921000" imgH="419100" progId="Equation.3">
                  <p:embed/>
                  <p:pic>
                    <p:nvPicPr>
                      <p:cNvPr id="7887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352800"/>
                        <a:ext cx="29210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5005" name="Group 29"/>
          <p:cNvGrpSpPr>
            <a:grpSpLocks/>
          </p:cNvGrpSpPr>
          <p:nvPr/>
        </p:nvGrpSpPr>
        <p:grpSpPr bwMode="auto">
          <a:xfrm>
            <a:off x="2895601" y="2743204"/>
            <a:ext cx="5516563" cy="461963"/>
            <a:chOff x="806" y="1898"/>
            <a:chExt cx="3475" cy="291"/>
          </a:xfrm>
        </p:grpSpPr>
        <p:sp>
          <p:nvSpPr>
            <p:cNvPr id="78877" name="Text Box 30"/>
            <p:cNvSpPr txBox="1">
              <a:spLocks noChangeArrowheads="1"/>
            </p:cNvSpPr>
            <p:nvPr/>
          </p:nvSpPr>
          <p:spPr bwMode="auto">
            <a:xfrm>
              <a:off x="806" y="1898"/>
              <a:ext cx="347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设二维随机变量           的联合分布律为  </a:t>
              </a:r>
            </a:p>
          </p:txBody>
        </p:sp>
        <p:graphicFrame>
          <p:nvGraphicFramePr>
            <p:cNvPr id="78878" name="Object 31"/>
            <p:cNvGraphicFramePr>
              <a:graphicFrameLocks noChangeAspect="1"/>
            </p:cNvGraphicFramePr>
            <p:nvPr/>
          </p:nvGraphicFramePr>
          <p:xfrm>
            <a:off x="2208" y="1968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4" name="公式" r:id="rId25" imgW="837836" imgH="342751" progId="Equation.3">
                    <p:embed/>
                  </p:oleObj>
                </mc:Choice>
                <mc:Fallback>
                  <p:oleObj name="公式" r:id="rId25" imgW="837836" imgH="342751" progId="Equation.3">
                    <p:embed/>
                    <p:pic>
                      <p:nvPicPr>
                        <p:cNvPr id="78878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968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95008" name="Text Box 32"/>
          <p:cNvSpPr txBox="1">
            <a:spLocks noChangeArrowheads="1"/>
          </p:cNvSpPr>
          <p:nvPr/>
        </p:nvSpPr>
        <p:spPr bwMode="auto">
          <a:xfrm>
            <a:off x="2438401" y="2743201"/>
            <a:ext cx="906017" cy="461665"/>
          </a:xfrm>
          <a:prstGeom prst="rect">
            <a:avLst/>
          </a:prstGeom>
          <a:solidFill>
            <a:srgbClr val="0000FF"/>
          </a:solidFill>
          <a:ln w="38100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定义</a:t>
            </a:r>
            <a:r>
              <a:rPr lang="en-US" altLang="zh-CN">
                <a:solidFill>
                  <a:schemeClr val="bg1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8333249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4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4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46994E-6 L 0.05243 -2.46994E-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8950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5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5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5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5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89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89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9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4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4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89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94" grpId="0" animBg="1"/>
      <p:bldP spid="894995" grpId="0"/>
      <p:bldP spid="895000" grpId="0"/>
      <p:bldP spid="895001" grpId="0"/>
      <p:bldP spid="89500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6003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480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1812926" y="269875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相互独立，下表列出二维随机变量</a:t>
            </a:r>
          </a:p>
        </p:txBody>
      </p:sp>
      <p:sp>
        <p:nvSpPr>
          <p:cNvPr id="79877" name="Text Box 5"/>
          <p:cNvSpPr txBox="1">
            <a:spLocks noChangeArrowheads="1"/>
          </p:cNvSpPr>
          <p:nvPr/>
        </p:nvSpPr>
        <p:spPr bwMode="auto">
          <a:xfrm>
            <a:off x="2514600" y="685800"/>
            <a:ext cx="7696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的联合分布律及关于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的边缘分布律中的部分数值，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2514600" y="1066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试将其余数值填入表中空白处。</a:t>
            </a:r>
          </a:p>
        </p:txBody>
      </p:sp>
      <p:graphicFrame>
        <p:nvGraphicFramePr>
          <p:cNvPr id="79879" name="Object 7"/>
          <p:cNvGraphicFramePr>
            <a:graphicFrameLocks noChangeAspect="1"/>
          </p:cNvGraphicFramePr>
          <p:nvPr/>
        </p:nvGraphicFramePr>
        <p:xfrm>
          <a:off x="9296400" y="3810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7987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810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08" name="Group 8"/>
          <p:cNvGraphicFramePr>
            <a:graphicFrameLocks noGrp="1"/>
          </p:cNvGraphicFramePr>
          <p:nvPr/>
        </p:nvGraphicFramePr>
        <p:xfrm>
          <a:off x="2286000" y="1600200"/>
          <a:ext cx="7696200" cy="3200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9913" name="Object 41"/>
          <p:cNvGraphicFramePr>
            <a:graphicFrameLocks noChangeAspect="1"/>
          </p:cNvGraphicFramePr>
          <p:nvPr/>
        </p:nvGraphicFramePr>
        <p:xfrm>
          <a:off x="4648200" y="1752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" name="公式" r:id="rId6" imgW="276150" imgH="342816" progId="Equation.3">
                  <p:embed/>
                </p:oleObj>
              </mc:Choice>
              <mc:Fallback>
                <p:oleObj name="公式" r:id="rId6" imgW="276150" imgH="342816" progId="Equation.3">
                  <p:embed/>
                  <p:pic>
                    <p:nvPicPr>
                      <p:cNvPr id="79913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4" name="Object 42"/>
          <p:cNvGraphicFramePr>
            <a:graphicFrameLocks noChangeAspect="1"/>
          </p:cNvGraphicFramePr>
          <p:nvPr/>
        </p:nvGraphicFramePr>
        <p:xfrm>
          <a:off x="5715000" y="1752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" name="公式" r:id="rId8" imgW="304763" imgH="342816" progId="Equation.3">
                  <p:embed/>
                </p:oleObj>
              </mc:Choice>
              <mc:Fallback>
                <p:oleObj name="公式" r:id="rId8" imgW="304763" imgH="342816" progId="Equation.3">
                  <p:embed/>
                  <p:pic>
                    <p:nvPicPr>
                      <p:cNvPr id="799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5" name="Object 43"/>
          <p:cNvGraphicFramePr>
            <a:graphicFrameLocks noChangeAspect="1"/>
          </p:cNvGraphicFramePr>
          <p:nvPr/>
        </p:nvGraphicFramePr>
        <p:xfrm>
          <a:off x="6858000" y="1752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9" name="公式" r:id="rId10" imgW="304763" imgH="352533" progId="Equation.3">
                  <p:embed/>
                </p:oleObj>
              </mc:Choice>
              <mc:Fallback>
                <p:oleObj name="公式" r:id="rId10" imgW="304763" imgH="352533" progId="Equation.3">
                  <p:embed/>
                  <p:pic>
                    <p:nvPicPr>
                      <p:cNvPr id="79915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52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6" name="Object 44"/>
          <p:cNvGraphicFramePr>
            <a:graphicFrameLocks noChangeAspect="1"/>
          </p:cNvGraphicFramePr>
          <p:nvPr/>
        </p:nvGraphicFramePr>
        <p:xfrm>
          <a:off x="3124200" y="2514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" name="公式" r:id="rId12" imgW="276150" imgH="342816" progId="Equation.3">
                  <p:embed/>
                </p:oleObj>
              </mc:Choice>
              <mc:Fallback>
                <p:oleObj name="公式" r:id="rId12" imgW="276150" imgH="342816" progId="Equation.3">
                  <p:embed/>
                  <p:pic>
                    <p:nvPicPr>
                      <p:cNvPr id="79916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7" name="Object 45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1" name="公式" r:id="rId14" imgW="304763" imgH="342816" progId="Equation.3">
                  <p:embed/>
                </p:oleObj>
              </mc:Choice>
              <mc:Fallback>
                <p:oleObj name="公式" r:id="rId14" imgW="304763" imgH="342816" progId="Equation.3">
                  <p:embed/>
                  <p:pic>
                    <p:nvPicPr>
                      <p:cNvPr id="79917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8" name="Object 46"/>
          <p:cNvGraphicFramePr>
            <a:graphicFrameLocks noChangeAspect="1"/>
          </p:cNvGraphicFramePr>
          <p:nvPr/>
        </p:nvGraphicFramePr>
        <p:xfrm>
          <a:off x="2362200" y="4191000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2" name="公式" r:id="rId16" imgW="1962200" imgH="457267" progId="Equation.3">
                  <p:embed/>
                </p:oleObj>
              </mc:Choice>
              <mc:Fallback>
                <p:oleObj name="公式" r:id="rId16" imgW="1962200" imgH="457267" progId="Equation.3">
                  <p:embed/>
                  <p:pic>
                    <p:nvPicPr>
                      <p:cNvPr id="7991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99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19" name="Object 47"/>
          <p:cNvGraphicFramePr>
            <a:graphicFrameLocks noChangeAspect="1"/>
          </p:cNvGraphicFramePr>
          <p:nvPr/>
        </p:nvGraphicFramePr>
        <p:xfrm>
          <a:off x="7924800" y="1752600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3" name="公式" r:id="rId18" imgW="1904973" imgH="352533" progId="Equation.3">
                  <p:embed/>
                </p:oleObj>
              </mc:Choice>
              <mc:Fallback>
                <p:oleObj name="公式" r:id="rId18" imgW="1904973" imgH="352533" progId="Equation.3">
                  <p:embed/>
                  <p:pic>
                    <p:nvPicPr>
                      <p:cNvPr id="79919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193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0" name="Object 48"/>
          <p:cNvGraphicFramePr>
            <a:graphicFrameLocks noChangeAspect="1"/>
          </p:cNvGraphicFramePr>
          <p:nvPr/>
        </p:nvGraphicFramePr>
        <p:xfrm>
          <a:off x="2514600" y="182880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4" name="公式" r:id="rId20" imgW="276150" imgH="238081" progId="Equation.3">
                  <p:embed/>
                </p:oleObj>
              </mc:Choice>
              <mc:Fallback>
                <p:oleObj name="公式" r:id="rId20" imgW="276150" imgH="238081" progId="Equation.3">
                  <p:embed/>
                  <p:pic>
                    <p:nvPicPr>
                      <p:cNvPr id="7992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1" name="Object 49"/>
          <p:cNvGraphicFramePr>
            <a:graphicFrameLocks noChangeAspect="1"/>
          </p:cNvGraphicFramePr>
          <p:nvPr/>
        </p:nvGraphicFramePr>
        <p:xfrm>
          <a:off x="3886200" y="16764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5" name="公式" r:id="rId22" imgW="209474" imgH="238081" progId="Equation.3">
                  <p:embed/>
                </p:oleObj>
              </mc:Choice>
              <mc:Fallback>
                <p:oleObj name="公式" r:id="rId22" imgW="209474" imgH="238081" progId="Equation.3">
                  <p:embed/>
                  <p:pic>
                    <p:nvPicPr>
                      <p:cNvPr id="79921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2" name="Object 50"/>
          <p:cNvGraphicFramePr>
            <a:graphicFrameLocks noChangeAspect="1"/>
          </p:cNvGraphicFramePr>
          <p:nvPr/>
        </p:nvGraphicFramePr>
        <p:xfrm>
          <a:off x="5791200" y="22860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6" name="公式" r:id="rId24" imgW="190578" imgH="695349" progId="Equation.3">
                  <p:embed/>
                </p:oleObj>
              </mc:Choice>
              <mc:Fallback>
                <p:oleObj name="公式" r:id="rId24" imgW="190578" imgH="695349" progId="Equation.3">
                  <p:embed/>
                  <p:pic>
                    <p:nvPicPr>
                      <p:cNvPr id="7992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23" name="Object 51"/>
          <p:cNvGraphicFramePr>
            <a:graphicFrameLocks noChangeAspect="1"/>
          </p:cNvGraphicFramePr>
          <p:nvPr/>
        </p:nvGraphicFramePr>
        <p:xfrm>
          <a:off x="8686800" y="43434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7" name="公式" r:id="rId26" imgW="133351" imgH="238081" progId="Equation.3">
                  <p:embed/>
                </p:oleObj>
              </mc:Choice>
              <mc:Fallback>
                <p:oleObj name="公式" r:id="rId26" imgW="133351" imgH="238081" progId="Equation.3">
                  <p:embed/>
                  <p:pic>
                    <p:nvPicPr>
                      <p:cNvPr id="79923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3434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52" name="Object 52"/>
          <p:cNvGraphicFramePr>
            <a:graphicFrameLocks noChangeAspect="1"/>
          </p:cNvGraphicFramePr>
          <p:nvPr/>
        </p:nvGraphicFramePr>
        <p:xfrm>
          <a:off x="5105400" y="4419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8" name="公式" r:id="rId28" imgW="368300" imgH="368300" progId="Equation.3">
                  <p:embed/>
                </p:oleObj>
              </mc:Choice>
              <mc:Fallback>
                <p:oleObj name="公式" r:id="rId28" imgW="368300" imgH="368300" progId="Equation.3">
                  <p:embed/>
                  <p:pic>
                    <p:nvPicPr>
                      <p:cNvPr id="89605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53" name="Object 53"/>
          <p:cNvGraphicFramePr>
            <a:graphicFrameLocks noChangeAspect="1"/>
          </p:cNvGraphicFramePr>
          <p:nvPr/>
        </p:nvGraphicFramePr>
        <p:xfrm>
          <a:off x="6242050" y="44196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公式" r:id="rId30" imgW="381000" imgH="368300" progId="Equation.3">
                  <p:embed/>
                </p:oleObj>
              </mc:Choice>
              <mc:Fallback>
                <p:oleObj name="公式" r:id="rId30" imgW="381000" imgH="368300" progId="Equation.3">
                  <p:embed/>
                  <p:pic>
                    <p:nvPicPr>
                      <p:cNvPr id="89605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196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54" name="Object 54"/>
          <p:cNvGraphicFramePr>
            <a:graphicFrameLocks noChangeAspect="1"/>
          </p:cNvGraphicFramePr>
          <p:nvPr/>
        </p:nvGraphicFramePr>
        <p:xfrm>
          <a:off x="7385050" y="44132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0" name="公式" r:id="rId32" imgW="380835" imgH="380835" progId="Equation.3">
                  <p:embed/>
                </p:oleObj>
              </mc:Choice>
              <mc:Fallback>
                <p:oleObj name="公式" r:id="rId32" imgW="380835" imgH="380835" progId="Equation.3">
                  <p:embed/>
                  <p:pic>
                    <p:nvPicPr>
                      <p:cNvPr id="89605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44132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55" name="Object 55"/>
          <p:cNvGraphicFramePr>
            <a:graphicFrameLocks noChangeAspect="1"/>
          </p:cNvGraphicFramePr>
          <p:nvPr/>
        </p:nvGraphicFramePr>
        <p:xfrm>
          <a:off x="9525000" y="2667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" name="公式" r:id="rId34" imgW="368300" imgH="368300" progId="Equation.3">
                  <p:embed/>
                </p:oleObj>
              </mc:Choice>
              <mc:Fallback>
                <p:oleObj name="公式" r:id="rId34" imgW="368300" imgH="368300" progId="Equation.3">
                  <p:embed/>
                  <p:pic>
                    <p:nvPicPr>
                      <p:cNvPr id="89605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667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56" name="Object 56"/>
          <p:cNvGraphicFramePr>
            <a:graphicFrameLocks noChangeAspect="1"/>
          </p:cNvGraphicFramePr>
          <p:nvPr/>
        </p:nvGraphicFramePr>
        <p:xfrm>
          <a:off x="9525000" y="35814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2" name="公式" r:id="rId36" imgW="381000" imgH="368300" progId="Equation.3">
                  <p:embed/>
                </p:oleObj>
              </mc:Choice>
              <mc:Fallback>
                <p:oleObj name="公式" r:id="rId36" imgW="381000" imgH="368300" progId="Equation.3">
                  <p:embed/>
                  <p:pic>
                    <p:nvPicPr>
                      <p:cNvPr id="89605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5814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57" name="Object 57"/>
          <p:cNvGraphicFramePr>
            <a:graphicFrameLocks noChangeAspect="1"/>
          </p:cNvGraphicFramePr>
          <p:nvPr/>
        </p:nvGraphicFramePr>
        <p:xfrm>
          <a:off x="5029200" y="2667000"/>
          <a:ext cx="41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公式" r:id="rId38" imgW="419100" imgH="368300" progId="Equation.3">
                  <p:embed/>
                </p:oleObj>
              </mc:Choice>
              <mc:Fallback>
                <p:oleObj name="公式" r:id="rId38" imgW="419100" imgH="368300" progId="Equation.3">
                  <p:embed/>
                  <p:pic>
                    <p:nvPicPr>
                      <p:cNvPr id="89605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41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58" name="Object 58"/>
          <p:cNvGraphicFramePr>
            <a:graphicFrameLocks noChangeAspect="1"/>
          </p:cNvGraphicFramePr>
          <p:nvPr/>
        </p:nvGraphicFramePr>
        <p:xfrm>
          <a:off x="6172200" y="26670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公式" r:id="rId40" imgW="431613" imgH="368140" progId="Equation.3">
                  <p:embed/>
                </p:oleObj>
              </mc:Choice>
              <mc:Fallback>
                <p:oleObj name="公式" r:id="rId40" imgW="431613" imgH="368140" progId="Equation.3">
                  <p:embed/>
                  <p:pic>
                    <p:nvPicPr>
                      <p:cNvPr id="89605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59" name="Object 59"/>
          <p:cNvGraphicFramePr>
            <a:graphicFrameLocks noChangeAspect="1"/>
          </p:cNvGraphicFramePr>
          <p:nvPr/>
        </p:nvGraphicFramePr>
        <p:xfrm>
          <a:off x="7315200" y="26670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公式" r:id="rId42" imgW="431613" imgH="380835" progId="Equation.3">
                  <p:embed/>
                </p:oleObj>
              </mc:Choice>
              <mc:Fallback>
                <p:oleObj name="公式" r:id="rId42" imgW="431613" imgH="380835" progId="Equation.3">
                  <p:embed/>
                  <p:pic>
                    <p:nvPicPr>
                      <p:cNvPr id="89605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6670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60" name="Object 60"/>
          <p:cNvGraphicFramePr>
            <a:graphicFrameLocks noChangeAspect="1"/>
          </p:cNvGraphicFramePr>
          <p:nvPr/>
        </p:nvGraphicFramePr>
        <p:xfrm>
          <a:off x="5029200" y="35814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公式" r:id="rId44" imgW="431613" imgH="368140" progId="Equation.3">
                  <p:embed/>
                </p:oleObj>
              </mc:Choice>
              <mc:Fallback>
                <p:oleObj name="公式" r:id="rId44" imgW="431613" imgH="368140" progId="Equation.3">
                  <p:embed/>
                  <p:pic>
                    <p:nvPicPr>
                      <p:cNvPr id="89606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61" name="Object 61"/>
          <p:cNvGraphicFramePr>
            <a:graphicFrameLocks noChangeAspect="1"/>
          </p:cNvGraphicFramePr>
          <p:nvPr/>
        </p:nvGraphicFramePr>
        <p:xfrm>
          <a:off x="6172200" y="35814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公式" r:id="rId46" imgW="444307" imgH="368140" progId="Equation.3">
                  <p:embed/>
                </p:oleObj>
              </mc:Choice>
              <mc:Fallback>
                <p:oleObj name="公式" r:id="rId46" imgW="444307" imgH="368140" progId="Equation.3">
                  <p:embed/>
                  <p:pic>
                    <p:nvPicPr>
                      <p:cNvPr id="896061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44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62" name="Object 62"/>
          <p:cNvGraphicFramePr>
            <a:graphicFrameLocks noChangeAspect="1"/>
          </p:cNvGraphicFramePr>
          <p:nvPr/>
        </p:nvGraphicFramePr>
        <p:xfrm>
          <a:off x="7315200" y="358140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公式" r:id="rId48" imgW="444307" imgH="380835" progId="Equation.3">
                  <p:embed/>
                </p:oleObj>
              </mc:Choice>
              <mc:Fallback>
                <p:oleObj name="公式" r:id="rId48" imgW="444307" imgH="380835" progId="Equation.3">
                  <p:embed/>
                  <p:pic>
                    <p:nvPicPr>
                      <p:cNvPr id="896062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5" name="Object 63"/>
          <p:cNvGraphicFramePr>
            <a:graphicFrameLocks noChangeAspect="1"/>
          </p:cNvGraphicFramePr>
          <p:nvPr/>
        </p:nvGraphicFramePr>
        <p:xfrm>
          <a:off x="47244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公式" r:id="rId50" imgW="190578" imgH="695349" progId="Equation.3">
                  <p:embed/>
                </p:oleObj>
              </mc:Choice>
              <mc:Fallback>
                <p:oleObj name="公式" r:id="rId50" imgW="190578" imgH="695349" progId="Equation.3">
                  <p:embed/>
                  <p:pic>
                    <p:nvPicPr>
                      <p:cNvPr id="7993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936" name="Object 64"/>
          <p:cNvGraphicFramePr>
            <a:graphicFrameLocks noChangeAspect="1"/>
          </p:cNvGraphicFramePr>
          <p:nvPr/>
        </p:nvGraphicFramePr>
        <p:xfrm>
          <a:off x="47244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0" name="公式" r:id="rId52" imgW="190578" imgH="695349" progId="Equation.3">
                  <p:embed/>
                </p:oleObj>
              </mc:Choice>
              <mc:Fallback>
                <p:oleObj name="公式" r:id="rId52" imgW="190578" imgH="695349" progId="Equation.3">
                  <p:embed/>
                  <p:pic>
                    <p:nvPicPr>
                      <p:cNvPr id="7993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6065" name="Text Box 65"/>
          <p:cNvSpPr txBox="1">
            <a:spLocks noChangeArrowheads="1"/>
          </p:cNvSpPr>
          <p:nvPr/>
        </p:nvSpPr>
        <p:spPr bwMode="auto">
          <a:xfrm>
            <a:off x="1905001" y="5257801"/>
            <a:ext cx="982961" cy="461665"/>
          </a:xfrm>
          <a:prstGeom prst="rect">
            <a:avLst/>
          </a:prstGeom>
          <a:solidFill>
            <a:srgbClr val="66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公式</a:t>
            </a:r>
            <a:r>
              <a:rPr lang="en-US" altLang="zh-CN">
                <a:solidFill>
                  <a:srgbClr val="CC0000"/>
                </a:solidFill>
              </a:rPr>
              <a:t>: </a:t>
            </a:r>
          </a:p>
        </p:txBody>
      </p:sp>
      <p:graphicFrame>
        <p:nvGraphicFramePr>
          <p:cNvPr id="896066" name="Object 66"/>
          <p:cNvGraphicFramePr>
            <a:graphicFrameLocks noChangeAspect="1"/>
          </p:cNvGraphicFramePr>
          <p:nvPr/>
        </p:nvGraphicFramePr>
        <p:xfrm>
          <a:off x="3200400" y="5486400"/>
          <a:ext cx="139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" name="公式" r:id="rId54" imgW="1397000" imgH="800100" progId="Equation.3">
                  <p:embed/>
                </p:oleObj>
              </mc:Choice>
              <mc:Fallback>
                <p:oleObj name="公式" r:id="rId54" imgW="1397000" imgH="800100" progId="Equation.3">
                  <p:embed/>
                  <p:pic>
                    <p:nvPicPr>
                      <p:cNvPr id="896066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139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67" name="Object 67"/>
          <p:cNvGraphicFramePr>
            <a:graphicFrameLocks noChangeAspect="1"/>
          </p:cNvGraphicFramePr>
          <p:nvPr/>
        </p:nvGraphicFramePr>
        <p:xfrm>
          <a:off x="5029200" y="548640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" name="公式" r:id="rId56" imgW="1384300" imgH="838200" progId="Equation.3">
                  <p:embed/>
                </p:oleObj>
              </mc:Choice>
              <mc:Fallback>
                <p:oleObj name="公式" r:id="rId56" imgW="1384300" imgH="838200" progId="Equation.3">
                  <p:embed/>
                  <p:pic>
                    <p:nvPicPr>
                      <p:cNvPr id="89606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8640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6068" name="Object 68"/>
          <p:cNvGraphicFramePr>
            <a:graphicFrameLocks noChangeAspect="1"/>
          </p:cNvGraphicFramePr>
          <p:nvPr/>
        </p:nvGraphicFramePr>
        <p:xfrm>
          <a:off x="6781800" y="57150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3" name="公式" r:id="rId58" imgW="1384300" imgH="419100" progId="Equation.3">
                  <p:embed/>
                </p:oleObj>
              </mc:Choice>
              <mc:Fallback>
                <p:oleObj name="公式" r:id="rId58" imgW="1384300" imgH="419100" progId="Equation.3">
                  <p:embed/>
                  <p:pic>
                    <p:nvPicPr>
                      <p:cNvPr id="896068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1500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0914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8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960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8"/>
                                          </p:stCondLst>
                                        </p:cTn>
                                        <p:tgtEl>
                                          <p:spTgt spid="896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96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60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60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6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6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96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6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6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96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96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6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96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96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96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6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96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96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96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96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96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96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960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960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960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960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960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960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6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96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96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896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606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ChangeArrowheads="1"/>
          </p:cNvSpPr>
          <p:nvPr/>
        </p:nvSpPr>
        <p:spPr bwMode="auto">
          <a:xfrm>
            <a:off x="3124200" y="5410200"/>
            <a:ext cx="16002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7027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7028" name="Rectangle 4"/>
          <p:cNvSpPr>
            <a:spLocks noChangeArrowheads="1"/>
          </p:cNvSpPr>
          <p:nvPr/>
        </p:nvSpPr>
        <p:spPr bwMode="auto">
          <a:xfrm>
            <a:off x="1676400" y="152400"/>
            <a:ext cx="8839200" cy="480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812926" y="269875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相互独立，下表列出二维随机变量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2514600" y="685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的联合分布律及关于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的边缘分布律中的部分数值，</a:t>
            </a: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2514600" y="1066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试将其余数值填入表中空白处。</a:t>
            </a:r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9296400" y="3810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8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809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810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33" name="Group 9"/>
          <p:cNvGraphicFramePr>
            <a:graphicFrameLocks noGrp="1"/>
          </p:cNvGraphicFramePr>
          <p:nvPr/>
        </p:nvGraphicFramePr>
        <p:xfrm>
          <a:off x="2286000" y="1600200"/>
          <a:ext cx="7696200" cy="3200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0938" name="Object 42"/>
          <p:cNvGraphicFramePr>
            <a:graphicFrameLocks noChangeAspect="1"/>
          </p:cNvGraphicFramePr>
          <p:nvPr/>
        </p:nvGraphicFramePr>
        <p:xfrm>
          <a:off x="4648200" y="1752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9" name="公式" r:id="rId6" imgW="276150" imgH="342816" progId="Equation.3">
                  <p:embed/>
                </p:oleObj>
              </mc:Choice>
              <mc:Fallback>
                <p:oleObj name="公式" r:id="rId6" imgW="276150" imgH="342816" progId="Equation.3">
                  <p:embed/>
                  <p:pic>
                    <p:nvPicPr>
                      <p:cNvPr id="80938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39" name="Object 43"/>
          <p:cNvGraphicFramePr>
            <a:graphicFrameLocks noChangeAspect="1"/>
          </p:cNvGraphicFramePr>
          <p:nvPr/>
        </p:nvGraphicFramePr>
        <p:xfrm>
          <a:off x="5715000" y="1752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0" name="公式" r:id="rId8" imgW="304763" imgH="342816" progId="Equation.3">
                  <p:embed/>
                </p:oleObj>
              </mc:Choice>
              <mc:Fallback>
                <p:oleObj name="公式" r:id="rId8" imgW="304763" imgH="342816" progId="Equation.3">
                  <p:embed/>
                  <p:pic>
                    <p:nvPicPr>
                      <p:cNvPr id="80939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0" name="Object 44"/>
          <p:cNvGraphicFramePr>
            <a:graphicFrameLocks noChangeAspect="1"/>
          </p:cNvGraphicFramePr>
          <p:nvPr/>
        </p:nvGraphicFramePr>
        <p:xfrm>
          <a:off x="6858000" y="1752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1" name="公式" r:id="rId10" imgW="304763" imgH="352533" progId="Equation.3">
                  <p:embed/>
                </p:oleObj>
              </mc:Choice>
              <mc:Fallback>
                <p:oleObj name="公式" r:id="rId10" imgW="304763" imgH="352533" progId="Equation.3">
                  <p:embed/>
                  <p:pic>
                    <p:nvPicPr>
                      <p:cNvPr id="8094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52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1" name="Object 45"/>
          <p:cNvGraphicFramePr>
            <a:graphicFrameLocks noChangeAspect="1"/>
          </p:cNvGraphicFramePr>
          <p:nvPr/>
        </p:nvGraphicFramePr>
        <p:xfrm>
          <a:off x="3124200" y="2514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2" name="公式" r:id="rId12" imgW="276150" imgH="342816" progId="Equation.3">
                  <p:embed/>
                </p:oleObj>
              </mc:Choice>
              <mc:Fallback>
                <p:oleObj name="公式" r:id="rId12" imgW="276150" imgH="342816" progId="Equation.3">
                  <p:embed/>
                  <p:pic>
                    <p:nvPicPr>
                      <p:cNvPr id="80941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2" name="Object 46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3" name="公式" r:id="rId14" imgW="304763" imgH="342816" progId="Equation.3">
                  <p:embed/>
                </p:oleObj>
              </mc:Choice>
              <mc:Fallback>
                <p:oleObj name="公式" r:id="rId14" imgW="304763" imgH="342816" progId="Equation.3">
                  <p:embed/>
                  <p:pic>
                    <p:nvPicPr>
                      <p:cNvPr id="80942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3" name="Object 47"/>
          <p:cNvGraphicFramePr>
            <a:graphicFrameLocks noChangeAspect="1"/>
          </p:cNvGraphicFramePr>
          <p:nvPr/>
        </p:nvGraphicFramePr>
        <p:xfrm>
          <a:off x="2362200" y="4191000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4" name="公式" r:id="rId16" imgW="1962200" imgH="457267" progId="Equation.3">
                  <p:embed/>
                </p:oleObj>
              </mc:Choice>
              <mc:Fallback>
                <p:oleObj name="公式" r:id="rId16" imgW="1962200" imgH="457267" progId="Equation.3">
                  <p:embed/>
                  <p:pic>
                    <p:nvPicPr>
                      <p:cNvPr id="8094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99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4" name="Object 48"/>
          <p:cNvGraphicFramePr>
            <a:graphicFrameLocks noChangeAspect="1"/>
          </p:cNvGraphicFramePr>
          <p:nvPr/>
        </p:nvGraphicFramePr>
        <p:xfrm>
          <a:off x="7924800" y="1752600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5" name="公式" r:id="rId18" imgW="1904973" imgH="352533" progId="Equation.3">
                  <p:embed/>
                </p:oleObj>
              </mc:Choice>
              <mc:Fallback>
                <p:oleObj name="公式" r:id="rId18" imgW="1904973" imgH="352533" progId="Equation.3">
                  <p:embed/>
                  <p:pic>
                    <p:nvPicPr>
                      <p:cNvPr id="80944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193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5" name="Object 49"/>
          <p:cNvGraphicFramePr>
            <a:graphicFrameLocks noChangeAspect="1"/>
          </p:cNvGraphicFramePr>
          <p:nvPr/>
        </p:nvGraphicFramePr>
        <p:xfrm>
          <a:off x="5791200" y="22860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6" name="公式" r:id="rId20" imgW="190578" imgH="695349" progId="Equation.3">
                  <p:embed/>
                </p:oleObj>
              </mc:Choice>
              <mc:Fallback>
                <p:oleObj name="公式" r:id="rId20" imgW="190578" imgH="695349" progId="Equation.3">
                  <p:embed/>
                  <p:pic>
                    <p:nvPicPr>
                      <p:cNvPr id="8094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6" name="Object 50"/>
          <p:cNvGraphicFramePr>
            <a:graphicFrameLocks noChangeAspect="1"/>
          </p:cNvGraphicFramePr>
          <p:nvPr/>
        </p:nvGraphicFramePr>
        <p:xfrm>
          <a:off x="2514600" y="182880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7" name="公式" r:id="rId22" imgW="276150" imgH="238081" progId="Equation.3">
                  <p:embed/>
                </p:oleObj>
              </mc:Choice>
              <mc:Fallback>
                <p:oleObj name="公式" r:id="rId22" imgW="276150" imgH="238081" progId="Equation.3">
                  <p:embed/>
                  <p:pic>
                    <p:nvPicPr>
                      <p:cNvPr id="80946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7" name="Object 51"/>
          <p:cNvGraphicFramePr>
            <a:graphicFrameLocks noChangeAspect="1"/>
          </p:cNvGraphicFramePr>
          <p:nvPr/>
        </p:nvGraphicFramePr>
        <p:xfrm>
          <a:off x="3886200" y="16764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8" name="公式" r:id="rId24" imgW="209474" imgH="238081" progId="Equation.3">
                  <p:embed/>
                </p:oleObj>
              </mc:Choice>
              <mc:Fallback>
                <p:oleObj name="公式" r:id="rId24" imgW="209474" imgH="238081" progId="Equation.3">
                  <p:embed/>
                  <p:pic>
                    <p:nvPicPr>
                      <p:cNvPr id="80947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8" name="Object 52"/>
          <p:cNvGraphicFramePr>
            <a:graphicFrameLocks noChangeAspect="1"/>
          </p:cNvGraphicFramePr>
          <p:nvPr/>
        </p:nvGraphicFramePr>
        <p:xfrm>
          <a:off x="8686800" y="43434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19" name="公式" r:id="rId26" imgW="133351" imgH="238081" progId="Equation.3">
                  <p:embed/>
                </p:oleObj>
              </mc:Choice>
              <mc:Fallback>
                <p:oleObj name="公式" r:id="rId26" imgW="133351" imgH="238081" progId="Equation.3">
                  <p:embed/>
                  <p:pic>
                    <p:nvPicPr>
                      <p:cNvPr id="80948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3434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49" name="Object 53"/>
          <p:cNvGraphicFramePr>
            <a:graphicFrameLocks noChangeAspect="1"/>
          </p:cNvGraphicFramePr>
          <p:nvPr/>
        </p:nvGraphicFramePr>
        <p:xfrm>
          <a:off x="6242050" y="44196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0" name="公式" r:id="rId28" imgW="381000" imgH="368300" progId="Equation.3">
                  <p:embed/>
                </p:oleObj>
              </mc:Choice>
              <mc:Fallback>
                <p:oleObj name="公式" r:id="rId28" imgW="381000" imgH="368300" progId="Equation.3">
                  <p:embed/>
                  <p:pic>
                    <p:nvPicPr>
                      <p:cNvPr id="80949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196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0" name="Object 54"/>
          <p:cNvGraphicFramePr>
            <a:graphicFrameLocks noChangeAspect="1"/>
          </p:cNvGraphicFramePr>
          <p:nvPr/>
        </p:nvGraphicFramePr>
        <p:xfrm>
          <a:off x="7385050" y="44132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1" name="公式" r:id="rId30" imgW="380835" imgH="380835" progId="Equation.3">
                  <p:embed/>
                </p:oleObj>
              </mc:Choice>
              <mc:Fallback>
                <p:oleObj name="公式" r:id="rId30" imgW="380835" imgH="380835" progId="Equation.3">
                  <p:embed/>
                  <p:pic>
                    <p:nvPicPr>
                      <p:cNvPr id="8095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44132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1" name="Object 55"/>
          <p:cNvGraphicFramePr>
            <a:graphicFrameLocks noChangeAspect="1"/>
          </p:cNvGraphicFramePr>
          <p:nvPr/>
        </p:nvGraphicFramePr>
        <p:xfrm>
          <a:off x="9525000" y="2667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公式" r:id="rId32" imgW="368300" imgH="368300" progId="Equation.3">
                  <p:embed/>
                </p:oleObj>
              </mc:Choice>
              <mc:Fallback>
                <p:oleObj name="公式" r:id="rId32" imgW="368300" imgH="368300" progId="Equation.3">
                  <p:embed/>
                  <p:pic>
                    <p:nvPicPr>
                      <p:cNvPr id="80951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667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2" name="Object 56"/>
          <p:cNvGraphicFramePr>
            <a:graphicFrameLocks noChangeAspect="1"/>
          </p:cNvGraphicFramePr>
          <p:nvPr/>
        </p:nvGraphicFramePr>
        <p:xfrm>
          <a:off x="9525000" y="35814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公式" r:id="rId34" imgW="381000" imgH="368300" progId="Equation.3">
                  <p:embed/>
                </p:oleObj>
              </mc:Choice>
              <mc:Fallback>
                <p:oleObj name="公式" r:id="rId34" imgW="381000" imgH="368300" progId="Equation.3">
                  <p:embed/>
                  <p:pic>
                    <p:nvPicPr>
                      <p:cNvPr id="80952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5814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3" name="Object 57"/>
          <p:cNvGraphicFramePr>
            <a:graphicFrameLocks noChangeAspect="1"/>
          </p:cNvGraphicFramePr>
          <p:nvPr/>
        </p:nvGraphicFramePr>
        <p:xfrm>
          <a:off x="6172200" y="26670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4" name="公式" r:id="rId36" imgW="431613" imgH="368140" progId="Equation.3">
                  <p:embed/>
                </p:oleObj>
              </mc:Choice>
              <mc:Fallback>
                <p:oleObj name="公式" r:id="rId36" imgW="431613" imgH="368140" progId="Equation.3">
                  <p:embed/>
                  <p:pic>
                    <p:nvPicPr>
                      <p:cNvPr id="80953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4" name="Object 58"/>
          <p:cNvGraphicFramePr>
            <a:graphicFrameLocks noChangeAspect="1"/>
          </p:cNvGraphicFramePr>
          <p:nvPr/>
        </p:nvGraphicFramePr>
        <p:xfrm>
          <a:off x="7315200" y="26670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" name="公式" r:id="rId38" imgW="431613" imgH="380835" progId="Equation.3">
                  <p:embed/>
                </p:oleObj>
              </mc:Choice>
              <mc:Fallback>
                <p:oleObj name="公式" r:id="rId38" imgW="431613" imgH="380835" progId="Equation.3">
                  <p:embed/>
                  <p:pic>
                    <p:nvPicPr>
                      <p:cNvPr id="80954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6670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5" name="Object 59"/>
          <p:cNvGraphicFramePr>
            <a:graphicFrameLocks noChangeAspect="1"/>
          </p:cNvGraphicFramePr>
          <p:nvPr/>
        </p:nvGraphicFramePr>
        <p:xfrm>
          <a:off x="6172200" y="35814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" name="公式" r:id="rId40" imgW="444307" imgH="368140" progId="Equation.3">
                  <p:embed/>
                </p:oleObj>
              </mc:Choice>
              <mc:Fallback>
                <p:oleObj name="公式" r:id="rId40" imgW="444307" imgH="368140" progId="Equation.3">
                  <p:embed/>
                  <p:pic>
                    <p:nvPicPr>
                      <p:cNvPr id="80955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44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6" name="Object 60"/>
          <p:cNvGraphicFramePr>
            <a:graphicFrameLocks noChangeAspect="1"/>
          </p:cNvGraphicFramePr>
          <p:nvPr/>
        </p:nvGraphicFramePr>
        <p:xfrm>
          <a:off x="7315200" y="358140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" name="公式" r:id="rId42" imgW="444307" imgH="380835" progId="Equation.3">
                  <p:embed/>
                </p:oleObj>
              </mc:Choice>
              <mc:Fallback>
                <p:oleObj name="公式" r:id="rId42" imgW="444307" imgH="380835" progId="Equation.3">
                  <p:embed/>
                  <p:pic>
                    <p:nvPicPr>
                      <p:cNvPr id="80956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7085" name="Rectangle 61"/>
          <p:cNvSpPr>
            <a:spLocks noChangeArrowheads="1"/>
          </p:cNvSpPr>
          <p:nvPr/>
        </p:nvSpPr>
        <p:spPr bwMode="auto">
          <a:xfrm>
            <a:off x="4419600" y="2209800"/>
            <a:ext cx="1066800" cy="25908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0958" name="Object 62"/>
          <p:cNvGraphicFramePr>
            <a:graphicFrameLocks noChangeAspect="1"/>
          </p:cNvGraphicFramePr>
          <p:nvPr/>
        </p:nvGraphicFramePr>
        <p:xfrm>
          <a:off x="5105400" y="4419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" name="公式" r:id="rId44" imgW="368300" imgH="368300" progId="Equation.3">
                  <p:embed/>
                </p:oleObj>
              </mc:Choice>
              <mc:Fallback>
                <p:oleObj name="公式" r:id="rId44" imgW="368300" imgH="368300" progId="Equation.3">
                  <p:embed/>
                  <p:pic>
                    <p:nvPicPr>
                      <p:cNvPr id="80958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59" name="Object 63"/>
          <p:cNvGraphicFramePr>
            <a:graphicFrameLocks noChangeAspect="1"/>
          </p:cNvGraphicFramePr>
          <p:nvPr/>
        </p:nvGraphicFramePr>
        <p:xfrm>
          <a:off x="5029200" y="2667000"/>
          <a:ext cx="41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9" name="公式" r:id="rId46" imgW="419100" imgH="368300" progId="Equation.3">
                  <p:embed/>
                </p:oleObj>
              </mc:Choice>
              <mc:Fallback>
                <p:oleObj name="公式" r:id="rId46" imgW="419100" imgH="368300" progId="Equation.3">
                  <p:embed/>
                  <p:pic>
                    <p:nvPicPr>
                      <p:cNvPr id="80959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41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60" name="Object 64"/>
          <p:cNvGraphicFramePr>
            <a:graphicFrameLocks noChangeAspect="1"/>
          </p:cNvGraphicFramePr>
          <p:nvPr/>
        </p:nvGraphicFramePr>
        <p:xfrm>
          <a:off x="5029200" y="35814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0" name="公式" r:id="rId48" imgW="431613" imgH="368140" progId="Equation.3">
                  <p:embed/>
                </p:oleObj>
              </mc:Choice>
              <mc:Fallback>
                <p:oleObj name="公式" r:id="rId48" imgW="431613" imgH="368140" progId="Equation.3">
                  <p:embed/>
                  <p:pic>
                    <p:nvPicPr>
                      <p:cNvPr id="8096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61" name="Object 65"/>
          <p:cNvGraphicFramePr>
            <a:graphicFrameLocks noChangeAspect="1"/>
          </p:cNvGraphicFramePr>
          <p:nvPr/>
        </p:nvGraphicFramePr>
        <p:xfrm>
          <a:off x="47244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" name="公式" r:id="rId50" imgW="190578" imgH="695349" progId="Equation.3">
                  <p:embed/>
                </p:oleObj>
              </mc:Choice>
              <mc:Fallback>
                <p:oleObj name="公式" r:id="rId50" imgW="190578" imgH="695349" progId="Equation.3">
                  <p:embed/>
                  <p:pic>
                    <p:nvPicPr>
                      <p:cNvPr id="80961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62" name="Object 66"/>
          <p:cNvGraphicFramePr>
            <a:graphicFrameLocks noChangeAspect="1"/>
          </p:cNvGraphicFramePr>
          <p:nvPr/>
        </p:nvGraphicFramePr>
        <p:xfrm>
          <a:off x="47244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2" name="公式" r:id="rId52" imgW="190578" imgH="695349" progId="Equation.3">
                  <p:embed/>
                </p:oleObj>
              </mc:Choice>
              <mc:Fallback>
                <p:oleObj name="公式" r:id="rId52" imgW="190578" imgH="695349" progId="Equation.3">
                  <p:embed/>
                  <p:pic>
                    <p:nvPicPr>
                      <p:cNvPr id="80962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91" name="Object 67"/>
          <p:cNvGraphicFramePr>
            <a:graphicFrameLocks noChangeAspect="1"/>
          </p:cNvGraphicFramePr>
          <p:nvPr/>
        </p:nvGraphicFramePr>
        <p:xfrm>
          <a:off x="4648200" y="2286000"/>
          <a:ext cx="36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3" name="公式" r:id="rId54" imgW="342825" imgH="685901" progId="Equation.3">
                  <p:embed/>
                </p:oleObj>
              </mc:Choice>
              <mc:Fallback>
                <p:oleObj name="公式" r:id="rId54" imgW="342825" imgH="685901" progId="Equation.3">
                  <p:embed/>
                  <p:pic>
                    <p:nvPicPr>
                      <p:cNvPr id="897091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68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64" name="Text Box 68"/>
          <p:cNvSpPr txBox="1">
            <a:spLocks noChangeArrowheads="1"/>
          </p:cNvSpPr>
          <p:nvPr/>
        </p:nvSpPr>
        <p:spPr bwMode="auto">
          <a:xfrm>
            <a:off x="1905001" y="5257801"/>
            <a:ext cx="982961" cy="461665"/>
          </a:xfrm>
          <a:prstGeom prst="rect">
            <a:avLst/>
          </a:prstGeom>
          <a:solidFill>
            <a:srgbClr val="66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公式</a:t>
            </a:r>
            <a:r>
              <a:rPr lang="en-US" altLang="zh-CN">
                <a:solidFill>
                  <a:srgbClr val="CC0000"/>
                </a:solidFill>
              </a:rPr>
              <a:t>: </a:t>
            </a:r>
          </a:p>
        </p:txBody>
      </p:sp>
      <p:graphicFrame>
        <p:nvGraphicFramePr>
          <p:cNvPr id="80965" name="Object 69"/>
          <p:cNvGraphicFramePr>
            <a:graphicFrameLocks noChangeAspect="1"/>
          </p:cNvGraphicFramePr>
          <p:nvPr/>
        </p:nvGraphicFramePr>
        <p:xfrm>
          <a:off x="3200400" y="5486400"/>
          <a:ext cx="139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" name="公式" r:id="rId56" imgW="1397000" imgH="800100" progId="Equation.3">
                  <p:embed/>
                </p:oleObj>
              </mc:Choice>
              <mc:Fallback>
                <p:oleObj name="公式" r:id="rId56" imgW="1397000" imgH="800100" progId="Equation.3">
                  <p:embed/>
                  <p:pic>
                    <p:nvPicPr>
                      <p:cNvPr id="8096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139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66" name="Object 70"/>
          <p:cNvGraphicFramePr>
            <a:graphicFrameLocks noChangeAspect="1"/>
          </p:cNvGraphicFramePr>
          <p:nvPr/>
        </p:nvGraphicFramePr>
        <p:xfrm>
          <a:off x="5029200" y="548640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5" name="公式" r:id="rId58" imgW="1384300" imgH="838200" progId="Equation.3">
                  <p:embed/>
                </p:oleObj>
              </mc:Choice>
              <mc:Fallback>
                <p:oleObj name="公式" r:id="rId58" imgW="1384300" imgH="838200" progId="Equation.3">
                  <p:embed/>
                  <p:pic>
                    <p:nvPicPr>
                      <p:cNvPr id="80966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8640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67" name="Object 71"/>
          <p:cNvGraphicFramePr>
            <a:graphicFrameLocks noChangeAspect="1"/>
          </p:cNvGraphicFramePr>
          <p:nvPr/>
        </p:nvGraphicFramePr>
        <p:xfrm>
          <a:off x="6781800" y="57150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6" name="公式" r:id="rId60" imgW="1384300" imgH="419100" progId="Equation.3">
                  <p:embed/>
                </p:oleObj>
              </mc:Choice>
              <mc:Fallback>
                <p:oleObj name="公式" r:id="rId60" imgW="1384300" imgH="419100" progId="Equation.3">
                  <p:embed/>
                  <p:pic>
                    <p:nvPicPr>
                      <p:cNvPr id="8096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1500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7096" name="Rectangle 72"/>
          <p:cNvSpPr>
            <a:spLocks noChangeArrowheads="1"/>
          </p:cNvSpPr>
          <p:nvPr/>
        </p:nvSpPr>
        <p:spPr bwMode="auto">
          <a:xfrm>
            <a:off x="5029200" y="5486400"/>
            <a:ext cx="32004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97097" name="Object 73"/>
          <p:cNvGraphicFramePr>
            <a:graphicFrameLocks noChangeAspect="1"/>
          </p:cNvGraphicFramePr>
          <p:nvPr/>
        </p:nvGraphicFramePr>
        <p:xfrm>
          <a:off x="5334000" y="5638801"/>
          <a:ext cx="25161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7" name="公式" r:id="rId62" imgW="1739900" imgH="368300" progId="Equation.3">
                  <p:embed/>
                </p:oleObj>
              </mc:Choice>
              <mc:Fallback>
                <p:oleObj name="公式" r:id="rId62" imgW="1739900" imgH="368300" progId="Equation.3">
                  <p:embed/>
                  <p:pic>
                    <p:nvPicPr>
                      <p:cNvPr id="89709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638801"/>
                        <a:ext cx="25161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7098" name="Object 74"/>
          <p:cNvGraphicFramePr>
            <a:graphicFrameLocks noChangeAspect="1"/>
          </p:cNvGraphicFramePr>
          <p:nvPr/>
        </p:nvGraphicFramePr>
        <p:xfrm>
          <a:off x="5334000" y="5638801"/>
          <a:ext cx="25161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公式" r:id="rId64" imgW="1714394" imgH="342816" progId="Equation.3">
                  <p:embed/>
                </p:oleObj>
              </mc:Choice>
              <mc:Fallback>
                <p:oleObj name="公式" r:id="rId64" imgW="1714394" imgH="342816" progId="Equation.3">
                  <p:embed/>
                  <p:pic>
                    <p:nvPicPr>
                      <p:cNvPr id="897098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638801"/>
                        <a:ext cx="25161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5387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7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7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7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7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9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3" presetClass="entr" presetSubtype="16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97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97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709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8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897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7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7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7026" grpId="0" animBg="1"/>
      <p:bldP spid="897085" grpId="0" animBg="1"/>
      <p:bldP spid="89709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8051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480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812926" y="269875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相互独立，下表列出二维随机变量</a:t>
            </a: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514600" y="685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的联合分布律及关于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的边缘分布律中的部分数值，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514600" y="1066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试将其余数值填入表中空白处。</a:t>
            </a:r>
          </a:p>
        </p:txBody>
      </p:sp>
      <p:graphicFrame>
        <p:nvGraphicFramePr>
          <p:cNvPr id="81927" name="Object 7"/>
          <p:cNvGraphicFramePr>
            <a:graphicFrameLocks noChangeAspect="1"/>
          </p:cNvGraphicFramePr>
          <p:nvPr/>
        </p:nvGraphicFramePr>
        <p:xfrm>
          <a:off x="9296400" y="3810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8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819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810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056" name="Group 8"/>
          <p:cNvGraphicFramePr>
            <a:graphicFrameLocks noGrp="1"/>
          </p:cNvGraphicFramePr>
          <p:nvPr/>
        </p:nvGraphicFramePr>
        <p:xfrm>
          <a:off x="2286000" y="1600200"/>
          <a:ext cx="7696200" cy="3200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1961" name="Object 41"/>
          <p:cNvGraphicFramePr>
            <a:graphicFrameLocks noChangeAspect="1"/>
          </p:cNvGraphicFramePr>
          <p:nvPr/>
        </p:nvGraphicFramePr>
        <p:xfrm>
          <a:off x="4648200" y="1752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9" name="公式" r:id="rId6" imgW="276150" imgH="342816" progId="Equation.3">
                  <p:embed/>
                </p:oleObj>
              </mc:Choice>
              <mc:Fallback>
                <p:oleObj name="公式" r:id="rId6" imgW="276150" imgH="342816" progId="Equation.3">
                  <p:embed/>
                  <p:pic>
                    <p:nvPicPr>
                      <p:cNvPr id="8196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2" name="Object 42"/>
          <p:cNvGraphicFramePr>
            <a:graphicFrameLocks noChangeAspect="1"/>
          </p:cNvGraphicFramePr>
          <p:nvPr/>
        </p:nvGraphicFramePr>
        <p:xfrm>
          <a:off x="5715000" y="1752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0" name="公式" r:id="rId8" imgW="304763" imgH="342816" progId="Equation.3">
                  <p:embed/>
                </p:oleObj>
              </mc:Choice>
              <mc:Fallback>
                <p:oleObj name="公式" r:id="rId8" imgW="304763" imgH="342816" progId="Equation.3">
                  <p:embed/>
                  <p:pic>
                    <p:nvPicPr>
                      <p:cNvPr id="81962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3" name="Object 43"/>
          <p:cNvGraphicFramePr>
            <a:graphicFrameLocks noChangeAspect="1"/>
          </p:cNvGraphicFramePr>
          <p:nvPr/>
        </p:nvGraphicFramePr>
        <p:xfrm>
          <a:off x="6858000" y="1752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1" name="公式" r:id="rId10" imgW="304763" imgH="352533" progId="Equation.3">
                  <p:embed/>
                </p:oleObj>
              </mc:Choice>
              <mc:Fallback>
                <p:oleObj name="公式" r:id="rId10" imgW="304763" imgH="352533" progId="Equation.3">
                  <p:embed/>
                  <p:pic>
                    <p:nvPicPr>
                      <p:cNvPr id="81963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52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4" name="Object 44"/>
          <p:cNvGraphicFramePr>
            <a:graphicFrameLocks noChangeAspect="1"/>
          </p:cNvGraphicFramePr>
          <p:nvPr/>
        </p:nvGraphicFramePr>
        <p:xfrm>
          <a:off x="3124200" y="2514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2" name="公式" r:id="rId12" imgW="276150" imgH="342816" progId="Equation.3">
                  <p:embed/>
                </p:oleObj>
              </mc:Choice>
              <mc:Fallback>
                <p:oleObj name="公式" r:id="rId12" imgW="276150" imgH="342816" progId="Equation.3">
                  <p:embed/>
                  <p:pic>
                    <p:nvPicPr>
                      <p:cNvPr id="81964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5" name="Object 45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3" name="公式" r:id="rId14" imgW="304763" imgH="342816" progId="Equation.3">
                  <p:embed/>
                </p:oleObj>
              </mc:Choice>
              <mc:Fallback>
                <p:oleObj name="公式" r:id="rId14" imgW="304763" imgH="342816" progId="Equation.3">
                  <p:embed/>
                  <p:pic>
                    <p:nvPicPr>
                      <p:cNvPr id="81965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6" name="Object 46"/>
          <p:cNvGraphicFramePr>
            <a:graphicFrameLocks noChangeAspect="1"/>
          </p:cNvGraphicFramePr>
          <p:nvPr/>
        </p:nvGraphicFramePr>
        <p:xfrm>
          <a:off x="2362200" y="4191000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4" name="公式" r:id="rId16" imgW="1962200" imgH="457267" progId="Equation.3">
                  <p:embed/>
                </p:oleObj>
              </mc:Choice>
              <mc:Fallback>
                <p:oleObj name="公式" r:id="rId16" imgW="1962200" imgH="457267" progId="Equation.3">
                  <p:embed/>
                  <p:pic>
                    <p:nvPicPr>
                      <p:cNvPr id="81966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99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7" name="Object 47"/>
          <p:cNvGraphicFramePr>
            <a:graphicFrameLocks noChangeAspect="1"/>
          </p:cNvGraphicFramePr>
          <p:nvPr/>
        </p:nvGraphicFramePr>
        <p:xfrm>
          <a:off x="7924800" y="1752600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5" name="公式" r:id="rId18" imgW="1904973" imgH="352533" progId="Equation.3">
                  <p:embed/>
                </p:oleObj>
              </mc:Choice>
              <mc:Fallback>
                <p:oleObj name="公式" r:id="rId18" imgW="1904973" imgH="352533" progId="Equation.3">
                  <p:embed/>
                  <p:pic>
                    <p:nvPicPr>
                      <p:cNvPr id="81967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193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8" name="Object 48"/>
          <p:cNvGraphicFramePr>
            <a:graphicFrameLocks noChangeAspect="1"/>
          </p:cNvGraphicFramePr>
          <p:nvPr/>
        </p:nvGraphicFramePr>
        <p:xfrm>
          <a:off x="5791200" y="22860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6" name="公式" r:id="rId20" imgW="190578" imgH="695349" progId="Equation.3">
                  <p:embed/>
                </p:oleObj>
              </mc:Choice>
              <mc:Fallback>
                <p:oleObj name="公式" r:id="rId20" imgW="190578" imgH="695349" progId="Equation.3">
                  <p:embed/>
                  <p:pic>
                    <p:nvPicPr>
                      <p:cNvPr id="81968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9" name="Object 49"/>
          <p:cNvGraphicFramePr>
            <a:graphicFrameLocks noChangeAspect="1"/>
          </p:cNvGraphicFramePr>
          <p:nvPr/>
        </p:nvGraphicFramePr>
        <p:xfrm>
          <a:off x="2514600" y="182880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7" name="公式" r:id="rId22" imgW="276150" imgH="238081" progId="Equation.3">
                  <p:embed/>
                </p:oleObj>
              </mc:Choice>
              <mc:Fallback>
                <p:oleObj name="公式" r:id="rId22" imgW="276150" imgH="238081" progId="Equation.3">
                  <p:embed/>
                  <p:pic>
                    <p:nvPicPr>
                      <p:cNvPr id="81969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0" name="Object 50"/>
          <p:cNvGraphicFramePr>
            <a:graphicFrameLocks noChangeAspect="1"/>
          </p:cNvGraphicFramePr>
          <p:nvPr/>
        </p:nvGraphicFramePr>
        <p:xfrm>
          <a:off x="3886200" y="16764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8" name="公式" r:id="rId24" imgW="209474" imgH="238081" progId="Equation.3">
                  <p:embed/>
                </p:oleObj>
              </mc:Choice>
              <mc:Fallback>
                <p:oleObj name="公式" r:id="rId24" imgW="209474" imgH="238081" progId="Equation.3">
                  <p:embed/>
                  <p:pic>
                    <p:nvPicPr>
                      <p:cNvPr id="8197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1" name="Object 51"/>
          <p:cNvGraphicFramePr>
            <a:graphicFrameLocks noChangeAspect="1"/>
          </p:cNvGraphicFramePr>
          <p:nvPr/>
        </p:nvGraphicFramePr>
        <p:xfrm>
          <a:off x="8686800" y="43434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" name="公式" r:id="rId26" imgW="133351" imgH="238081" progId="Equation.3">
                  <p:embed/>
                </p:oleObj>
              </mc:Choice>
              <mc:Fallback>
                <p:oleObj name="公式" r:id="rId26" imgW="133351" imgH="238081" progId="Equation.3">
                  <p:embed/>
                  <p:pic>
                    <p:nvPicPr>
                      <p:cNvPr id="81971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3434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2" name="Object 52"/>
          <p:cNvGraphicFramePr>
            <a:graphicFrameLocks noChangeAspect="1"/>
          </p:cNvGraphicFramePr>
          <p:nvPr/>
        </p:nvGraphicFramePr>
        <p:xfrm>
          <a:off x="6242050" y="44196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" name="公式" r:id="rId28" imgW="381000" imgH="368300" progId="Equation.3">
                  <p:embed/>
                </p:oleObj>
              </mc:Choice>
              <mc:Fallback>
                <p:oleObj name="公式" r:id="rId28" imgW="381000" imgH="368300" progId="Equation.3">
                  <p:embed/>
                  <p:pic>
                    <p:nvPicPr>
                      <p:cNvPr id="81972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196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3" name="Object 53"/>
          <p:cNvGraphicFramePr>
            <a:graphicFrameLocks noChangeAspect="1"/>
          </p:cNvGraphicFramePr>
          <p:nvPr/>
        </p:nvGraphicFramePr>
        <p:xfrm>
          <a:off x="7385050" y="44132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" name="公式" r:id="rId30" imgW="380835" imgH="380835" progId="Equation.3">
                  <p:embed/>
                </p:oleObj>
              </mc:Choice>
              <mc:Fallback>
                <p:oleObj name="公式" r:id="rId30" imgW="380835" imgH="380835" progId="Equation.3">
                  <p:embed/>
                  <p:pic>
                    <p:nvPicPr>
                      <p:cNvPr id="81973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44132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4" name="Object 54"/>
          <p:cNvGraphicFramePr>
            <a:graphicFrameLocks noChangeAspect="1"/>
          </p:cNvGraphicFramePr>
          <p:nvPr/>
        </p:nvGraphicFramePr>
        <p:xfrm>
          <a:off x="9525000" y="35814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2" name="公式" r:id="rId32" imgW="381000" imgH="368300" progId="Equation.3">
                  <p:embed/>
                </p:oleObj>
              </mc:Choice>
              <mc:Fallback>
                <p:oleObj name="公式" r:id="rId32" imgW="381000" imgH="368300" progId="Equation.3">
                  <p:embed/>
                  <p:pic>
                    <p:nvPicPr>
                      <p:cNvPr id="81974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5814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5" name="Object 55"/>
          <p:cNvGraphicFramePr>
            <a:graphicFrameLocks noChangeAspect="1"/>
          </p:cNvGraphicFramePr>
          <p:nvPr/>
        </p:nvGraphicFramePr>
        <p:xfrm>
          <a:off x="6172200" y="26670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3" name="公式" r:id="rId34" imgW="431613" imgH="368140" progId="Equation.3">
                  <p:embed/>
                </p:oleObj>
              </mc:Choice>
              <mc:Fallback>
                <p:oleObj name="公式" r:id="rId34" imgW="431613" imgH="368140" progId="Equation.3">
                  <p:embed/>
                  <p:pic>
                    <p:nvPicPr>
                      <p:cNvPr id="81975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6" name="Object 56"/>
          <p:cNvGraphicFramePr>
            <a:graphicFrameLocks noChangeAspect="1"/>
          </p:cNvGraphicFramePr>
          <p:nvPr/>
        </p:nvGraphicFramePr>
        <p:xfrm>
          <a:off x="7315200" y="26670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" name="公式" r:id="rId36" imgW="431613" imgH="380835" progId="Equation.3">
                  <p:embed/>
                </p:oleObj>
              </mc:Choice>
              <mc:Fallback>
                <p:oleObj name="公式" r:id="rId36" imgW="431613" imgH="380835" progId="Equation.3">
                  <p:embed/>
                  <p:pic>
                    <p:nvPicPr>
                      <p:cNvPr id="81976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6670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7" name="Object 57"/>
          <p:cNvGraphicFramePr>
            <a:graphicFrameLocks noChangeAspect="1"/>
          </p:cNvGraphicFramePr>
          <p:nvPr/>
        </p:nvGraphicFramePr>
        <p:xfrm>
          <a:off x="5029200" y="35814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5" name="公式" r:id="rId38" imgW="431613" imgH="368140" progId="Equation.3">
                  <p:embed/>
                </p:oleObj>
              </mc:Choice>
              <mc:Fallback>
                <p:oleObj name="公式" r:id="rId38" imgW="431613" imgH="368140" progId="Equation.3">
                  <p:embed/>
                  <p:pic>
                    <p:nvPicPr>
                      <p:cNvPr id="81977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8" name="Object 58"/>
          <p:cNvGraphicFramePr>
            <a:graphicFrameLocks noChangeAspect="1"/>
          </p:cNvGraphicFramePr>
          <p:nvPr/>
        </p:nvGraphicFramePr>
        <p:xfrm>
          <a:off x="6172200" y="35814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" name="公式" r:id="rId40" imgW="444307" imgH="368140" progId="Equation.3">
                  <p:embed/>
                </p:oleObj>
              </mc:Choice>
              <mc:Fallback>
                <p:oleObj name="公式" r:id="rId40" imgW="444307" imgH="368140" progId="Equation.3">
                  <p:embed/>
                  <p:pic>
                    <p:nvPicPr>
                      <p:cNvPr id="8197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44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9" name="Object 59"/>
          <p:cNvGraphicFramePr>
            <a:graphicFrameLocks noChangeAspect="1"/>
          </p:cNvGraphicFramePr>
          <p:nvPr/>
        </p:nvGraphicFramePr>
        <p:xfrm>
          <a:off x="7315200" y="358140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7" name="公式" r:id="rId42" imgW="444307" imgH="380835" progId="Equation.3">
                  <p:embed/>
                </p:oleObj>
              </mc:Choice>
              <mc:Fallback>
                <p:oleObj name="公式" r:id="rId42" imgW="444307" imgH="380835" progId="Equation.3">
                  <p:embed/>
                  <p:pic>
                    <p:nvPicPr>
                      <p:cNvPr id="8197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108" name="Rectangle 60"/>
          <p:cNvSpPr>
            <a:spLocks noChangeArrowheads="1"/>
          </p:cNvSpPr>
          <p:nvPr/>
        </p:nvSpPr>
        <p:spPr bwMode="auto">
          <a:xfrm>
            <a:off x="7772400" y="2209800"/>
            <a:ext cx="2209800" cy="8382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1981" name="Object 61"/>
          <p:cNvGraphicFramePr>
            <a:graphicFrameLocks noChangeAspect="1"/>
          </p:cNvGraphicFramePr>
          <p:nvPr/>
        </p:nvGraphicFramePr>
        <p:xfrm>
          <a:off x="47244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8" name="公式" r:id="rId44" imgW="190578" imgH="695349" progId="Equation.3">
                  <p:embed/>
                </p:oleObj>
              </mc:Choice>
              <mc:Fallback>
                <p:oleObj name="公式" r:id="rId44" imgW="190578" imgH="695349" progId="Equation.3">
                  <p:embed/>
                  <p:pic>
                    <p:nvPicPr>
                      <p:cNvPr id="81981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110" name="Rectangle 62"/>
          <p:cNvSpPr>
            <a:spLocks noChangeArrowheads="1"/>
          </p:cNvSpPr>
          <p:nvPr/>
        </p:nvSpPr>
        <p:spPr bwMode="auto">
          <a:xfrm>
            <a:off x="4419600" y="3962400"/>
            <a:ext cx="1066800" cy="8382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1983" name="Object 63"/>
          <p:cNvGraphicFramePr>
            <a:graphicFrameLocks noChangeAspect="1"/>
          </p:cNvGraphicFramePr>
          <p:nvPr/>
        </p:nvGraphicFramePr>
        <p:xfrm>
          <a:off x="5105400" y="4419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9" name="公式" r:id="rId46" imgW="368300" imgH="368300" progId="Equation.3">
                  <p:embed/>
                </p:oleObj>
              </mc:Choice>
              <mc:Fallback>
                <p:oleObj name="公式" r:id="rId46" imgW="368300" imgH="368300" progId="Equation.3">
                  <p:embed/>
                  <p:pic>
                    <p:nvPicPr>
                      <p:cNvPr id="81983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4" name="Object 64"/>
          <p:cNvGraphicFramePr>
            <a:graphicFrameLocks noChangeAspect="1"/>
          </p:cNvGraphicFramePr>
          <p:nvPr/>
        </p:nvGraphicFramePr>
        <p:xfrm>
          <a:off x="47244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" name="公式" r:id="rId48" imgW="190578" imgH="695349" progId="Equation.3">
                  <p:embed/>
                </p:oleObj>
              </mc:Choice>
              <mc:Fallback>
                <p:oleObj name="公式" r:id="rId48" imgW="190578" imgH="695349" progId="Equation.3">
                  <p:embed/>
                  <p:pic>
                    <p:nvPicPr>
                      <p:cNvPr id="81984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113" name="Rectangle 65"/>
          <p:cNvSpPr>
            <a:spLocks noChangeArrowheads="1"/>
          </p:cNvSpPr>
          <p:nvPr/>
        </p:nvSpPr>
        <p:spPr bwMode="auto">
          <a:xfrm>
            <a:off x="6705600" y="5410200"/>
            <a:ext cx="16002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86" name="Text Box 66"/>
          <p:cNvSpPr txBox="1">
            <a:spLocks noChangeArrowheads="1"/>
          </p:cNvSpPr>
          <p:nvPr/>
        </p:nvSpPr>
        <p:spPr bwMode="auto">
          <a:xfrm>
            <a:off x="1905001" y="5257801"/>
            <a:ext cx="982961" cy="461665"/>
          </a:xfrm>
          <a:prstGeom prst="rect">
            <a:avLst/>
          </a:prstGeom>
          <a:solidFill>
            <a:srgbClr val="66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公式</a:t>
            </a:r>
            <a:r>
              <a:rPr lang="en-US" altLang="zh-CN">
                <a:solidFill>
                  <a:srgbClr val="CC0000"/>
                </a:solidFill>
              </a:rPr>
              <a:t>: </a:t>
            </a:r>
          </a:p>
        </p:txBody>
      </p:sp>
      <p:graphicFrame>
        <p:nvGraphicFramePr>
          <p:cNvPr id="81987" name="Object 67"/>
          <p:cNvGraphicFramePr>
            <a:graphicFrameLocks noChangeAspect="1"/>
          </p:cNvGraphicFramePr>
          <p:nvPr/>
        </p:nvGraphicFramePr>
        <p:xfrm>
          <a:off x="3200400" y="5486400"/>
          <a:ext cx="139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" name="公式" r:id="rId50" imgW="1397000" imgH="800100" progId="Equation.3">
                  <p:embed/>
                </p:oleObj>
              </mc:Choice>
              <mc:Fallback>
                <p:oleObj name="公式" r:id="rId50" imgW="1397000" imgH="800100" progId="Equation.3">
                  <p:embed/>
                  <p:pic>
                    <p:nvPicPr>
                      <p:cNvPr id="81987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139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8" name="Object 68"/>
          <p:cNvGraphicFramePr>
            <a:graphicFrameLocks noChangeAspect="1"/>
          </p:cNvGraphicFramePr>
          <p:nvPr/>
        </p:nvGraphicFramePr>
        <p:xfrm>
          <a:off x="5029200" y="548640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2" name="公式" r:id="rId52" imgW="1384300" imgH="838200" progId="Equation.3">
                  <p:embed/>
                </p:oleObj>
              </mc:Choice>
              <mc:Fallback>
                <p:oleObj name="公式" r:id="rId52" imgW="1384300" imgH="838200" progId="Equation.3">
                  <p:embed/>
                  <p:pic>
                    <p:nvPicPr>
                      <p:cNvPr id="81988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8640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9" name="Object 69"/>
          <p:cNvGraphicFramePr>
            <a:graphicFrameLocks noChangeAspect="1"/>
          </p:cNvGraphicFramePr>
          <p:nvPr/>
        </p:nvGraphicFramePr>
        <p:xfrm>
          <a:off x="6781800" y="57150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3" name="公式" r:id="rId54" imgW="1384300" imgH="419100" progId="Equation.3">
                  <p:embed/>
                </p:oleObj>
              </mc:Choice>
              <mc:Fallback>
                <p:oleObj name="公式" r:id="rId54" imgW="1384300" imgH="419100" progId="Equation.3">
                  <p:embed/>
                  <p:pic>
                    <p:nvPicPr>
                      <p:cNvPr id="81989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1500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118" name="Rectangle 70"/>
          <p:cNvSpPr>
            <a:spLocks noChangeArrowheads="1"/>
          </p:cNvSpPr>
          <p:nvPr/>
        </p:nvSpPr>
        <p:spPr bwMode="auto">
          <a:xfrm>
            <a:off x="3124200" y="5486400"/>
            <a:ext cx="34290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98119" name="Object 71"/>
          <p:cNvGraphicFramePr>
            <a:graphicFrameLocks noChangeAspect="1"/>
          </p:cNvGraphicFramePr>
          <p:nvPr/>
        </p:nvGraphicFramePr>
        <p:xfrm>
          <a:off x="3733801" y="5638801"/>
          <a:ext cx="20034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4" name="公式" r:id="rId56" imgW="1384300" imgH="368300" progId="Equation.3">
                  <p:embed/>
                </p:oleObj>
              </mc:Choice>
              <mc:Fallback>
                <p:oleObj name="公式" r:id="rId56" imgW="1384300" imgH="368300" progId="Equation.3">
                  <p:embed/>
                  <p:pic>
                    <p:nvPicPr>
                      <p:cNvPr id="89811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5638801"/>
                        <a:ext cx="20034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8120" name="Object 72"/>
          <p:cNvGraphicFramePr>
            <a:graphicFrameLocks noChangeAspect="1"/>
          </p:cNvGraphicFramePr>
          <p:nvPr/>
        </p:nvGraphicFramePr>
        <p:xfrm>
          <a:off x="8686800" y="22860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5" name="公式" r:id="rId58" imgW="190578" imgH="685901" progId="Equation.3">
                  <p:embed/>
                </p:oleObj>
              </mc:Choice>
              <mc:Fallback>
                <p:oleObj name="公式" r:id="rId58" imgW="190578" imgH="685901" progId="Equation.3">
                  <p:embed/>
                  <p:pic>
                    <p:nvPicPr>
                      <p:cNvPr id="89812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2860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3" name="Object 73"/>
          <p:cNvGraphicFramePr>
            <a:graphicFrameLocks noChangeAspect="1"/>
          </p:cNvGraphicFramePr>
          <p:nvPr/>
        </p:nvGraphicFramePr>
        <p:xfrm>
          <a:off x="9525000" y="2667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" name="公式" r:id="rId60" imgW="368300" imgH="368300" progId="Equation.3">
                  <p:embed/>
                </p:oleObj>
              </mc:Choice>
              <mc:Fallback>
                <p:oleObj name="公式" r:id="rId60" imgW="368300" imgH="368300" progId="Equation.3">
                  <p:embed/>
                  <p:pic>
                    <p:nvPicPr>
                      <p:cNvPr id="81993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667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122" name="Freeform 74"/>
          <p:cNvSpPr>
            <a:spLocks/>
          </p:cNvSpPr>
          <p:nvPr/>
        </p:nvSpPr>
        <p:spPr bwMode="auto">
          <a:xfrm rot="222506">
            <a:off x="5181601" y="2590800"/>
            <a:ext cx="2593975" cy="1506538"/>
          </a:xfrm>
          <a:custGeom>
            <a:avLst/>
            <a:gdLst>
              <a:gd name="T0" fmla="*/ 0 w 1440"/>
              <a:gd name="T1" fmla="*/ 864 h 864"/>
              <a:gd name="T2" fmla="*/ 384 w 1440"/>
              <a:gd name="T3" fmla="*/ 240 h 864"/>
              <a:gd name="T4" fmla="*/ 1440 w 1440"/>
              <a:gd name="T5" fmla="*/ 0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864">
                <a:moveTo>
                  <a:pt x="0" y="864"/>
                </a:moveTo>
                <a:cubicBezTo>
                  <a:pt x="72" y="624"/>
                  <a:pt x="144" y="384"/>
                  <a:pt x="384" y="240"/>
                </a:cubicBezTo>
                <a:cubicBezTo>
                  <a:pt x="624" y="96"/>
                  <a:pt x="1232" y="48"/>
                  <a:pt x="1440" y="0"/>
                </a:cubicBezTo>
              </a:path>
            </a:pathLst>
          </a:custGeom>
          <a:noFill/>
          <a:ln w="76200" cmpd="sng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8123" name="Rectangle 75"/>
          <p:cNvSpPr>
            <a:spLocks noChangeArrowheads="1"/>
          </p:cNvSpPr>
          <p:nvPr/>
        </p:nvSpPr>
        <p:spPr bwMode="auto">
          <a:xfrm>
            <a:off x="4419600" y="2209800"/>
            <a:ext cx="1066800" cy="8382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1996" name="Object 76"/>
          <p:cNvGraphicFramePr>
            <a:graphicFrameLocks noChangeAspect="1"/>
          </p:cNvGraphicFramePr>
          <p:nvPr/>
        </p:nvGraphicFramePr>
        <p:xfrm>
          <a:off x="4648200" y="2286000"/>
          <a:ext cx="36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7" name="公式" r:id="rId62" imgW="342825" imgH="685901" progId="Equation.3">
                  <p:embed/>
                </p:oleObj>
              </mc:Choice>
              <mc:Fallback>
                <p:oleObj name="公式" r:id="rId62" imgW="342825" imgH="685901" progId="Equation.3">
                  <p:embed/>
                  <p:pic>
                    <p:nvPicPr>
                      <p:cNvPr id="81996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68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7" name="Object 77"/>
          <p:cNvGraphicFramePr>
            <a:graphicFrameLocks noChangeAspect="1"/>
          </p:cNvGraphicFramePr>
          <p:nvPr/>
        </p:nvGraphicFramePr>
        <p:xfrm>
          <a:off x="5029200" y="2667000"/>
          <a:ext cx="41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8" name="公式" r:id="rId64" imgW="419100" imgH="368300" progId="Equation.3">
                  <p:embed/>
                </p:oleObj>
              </mc:Choice>
              <mc:Fallback>
                <p:oleObj name="公式" r:id="rId64" imgW="419100" imgH="368300" progId="Equation.3">
                  <p:embed/>
                  <p:pic>
                    <p:nvPicPr>
                      <p:cNvPr id="81997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41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8126" name="Line 78"/>
          <p:cNvSpPr>
            <a:spLocks noChangeShapeType="1"/>
          </p:cNvSpPr>
          <p:nvPr/>
        </p:nvSpPr>
        <p:spPr bwMode="auto">
          <a:xfrm flipH="1" flipV="1">
            <a:off x="5181600" y="2667000"/>
            <a:ext cx="762000" cy="3048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98127" name="Object 79"/>
          <p:cNvGraphicFramePr>
            <a:graphicFrameLocks noChangeAspect="1"/>
          </p:cNvGraphicFramePr>
          <p:nvPr/>
        </p:nvGraphicFramePr>
        <p:xfrm>
          <a:off x="3733801" y="5638801"/>
          <a:ext cx="20034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9" name="公式" r:id="rId66" imgW="1352674" imgH="342816" progId="Equation.3">
                  <p:embed/>
                </p:oleObj>
              </mc:Choice>
              <mc:Fallback>
                <p:oleObj name="公式" r:id="rId66" imgW="1352674" imgH="342816" progId="Equation.3">
                  <p:embed/>
                  <p:pic>
                    <p:nvPicPr>
                      <p:cNvPr id="898127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5638801"/>
                        <a:ext cx="20034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8257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8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8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9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8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8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81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89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98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98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98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98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9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9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98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98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98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98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108" grpId="0" animBg="1"/>
      <p:bldP spid="898110" grpId="0" animBg="1"/>
      <p:bldP spid="898113" grpId="0" animBg="1"/>
      <p:bldP spid="898118" grpId="0" animBg="1"/>
      <p:bldP spid="89812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74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99075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480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812926" y="269875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相互独立，下表列出二维随机变量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2514600" y="685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的联合分布律及关于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的边缘分布律中的部分数值，</a:t>
            </a:r>
          </a:p>
        </p:txBody>
      </p:sp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2514600" y="10668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试将其余数值填入表中空白处。</a:t>
            </a: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9296400" y="3810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8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8295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810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080" name="Group 8"/>
          <p:cNvGraphicFramePr>
            <a:graphicFrameLocks noGrp="1"/>
          </p:cNvGraphicFramePr>
          <p:nvPr/>
        </p:nvGraphicFramePr>
        <p:xfrm>
          <a:off x="2286000" y="1600200"/>
          <a:ext cx="7696200" cy="3200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2985" name="Object 41"/>
          <p:cNvGraphicFramePr>
            <a:graphicFrameLocks noChangeAspect="1"/>
          </p:cNvGraphicFramePr>
          <p:nvPr/>
        </p:nvGraphicFramePr>
        <p:xfrm>
          <a:off x="4648200" y="1752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9" name="公式" r:id="rId6" imgW="276150" imgH="342816" progId="Equation.3">
                  <p:embed/>
                </p:oleObj>
              </mc:Choice>
              <mc:Fallback>
                <p:oleObj name="公式" r:id="rId6" imgW="276150" imgH="342816" progId="Equation.3">
                  <p:embed/>
                  <p:pic>
                    <p:nvPicPr>
                      <p:cNvPr id="82985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6" name="Object 42"/>
          <p:cNvGraphicFramePr>
            <a:graphicFrameLocks noChangeAspect="1"/>
          </p:cNvGraphicFramePr>
          <p:nvPr/>
        </p:nvGraphicFramePr>
        <p:xfrm>
          <a:off x="5715000" y="1752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0" name="公式" r:id="rId8" imgW="304763" imgH="342816" progId="Equation.3">
                  <p:embed/>
                </p:oleObj>
              </mc:Choice>
              <mc:Fallback>
                <p:oleObj name="公式" r:id="rId8" imgW="304763" imgH="342816" progId="Equation.3">
                  <p:embed/>
                  <p:pic>
                    <p:nvPicPr>
                      <p:cNvPr id="82986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7" name="Object 43"/>
          <p:cNvGraphicFramePr>
            <a:graphicFrameLocks noChangeAspect="1"/>
          </p:cNvGraphicFramePr>
          <p:nvPr/>
        </p:nvGraphicFramePr>
        <p:xfrm>
          <a:off x="6858000" y="1752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1" name="公式" r:id="rId10" imgW="304763" imgH="352533" progId="Equation.3">
                  <p:embed/>
                </p:oleObj>
              </mc:Choice>
              <mc:Fallback>
                <p:oleObj name="公式" r:id="rId10" imgW="304763" imgH="352533" progId="Equation.3">
                  <p:embed/>
                  <p:pic>
                    <p:nvPicPr>
                      <p:cNvPr id="82987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52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8" name="Object 44"/>
          <p:cNvGraphicFramePr>
            <a:graphicFrameLocks noChangeAspect="1"/>
          </p:cNvGraphicFramePr>
          <p:nvPr/>
        </p:nvGraphicFramePr>
        <p:xfrm>
          <a:off x="3124200" y="2514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2" name="公式" r:id="rId12" imgW="276150" imgH="342816" progId="Equation.3">
                  <p:embed/>
                </p:oleObj>
              </mc:Choice>
              <mc:Fallback>
                <p:oleObj name="公式" r:id="rId12" imgW="276150" imgH="342816" progId="Equation.3">
                  <p:embed/>
                  <p:pic>
                    <p:nvPicPr>
                      <p:cNvPr id="82988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89" name="Object 45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" name="公式" r:id="rId14" imgW="304763" imgH="342816" progId="Equation.3">
                  <p:embed/>
                </p:oleObj>
              </mc:Choice>
              <mc:Fallback>
                <p:oleObj name="公式" r:id="rId14" imgW="304763" imgH="342816" progId="Equation.3">
                  <p:embed/>
                  <p:pic>
                    <p:nvPicPr>
                      <p:cNvPr id="82989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0" name="Object 46"/>
          <p:cNvGraphicFramePr>
            <a:graphicFrameLocks noChangeAspect="1"/>
          </p:cNvGraphicFramePr>
          <p:nvPr/>
        </p:nvGraphicFramePr>
        <p:xfrm>
          <a:off x="2362200" y="4191000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" name="公式" r:id="rId16" imgW="1962200" imgH="457267" progId="Equation.3">
                  <p:embed/>
                </p:oleObj>
              </mc:Choice>
              <mc:Fallback>
                <p:oleObj name="公式" r:id="rId16" imgW="1962200" imgH="457267" progId="Equation.3">
                  <p:embed/>
                  <p:pic>
                    <p:nvPicPr>
                      <p:cNvPr id="8299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99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1" name="Object 47"/>
          <p:cNvGraphicFramePr>
            <a:graphicFrameLocks noChangeAspect="1"/>
          </p:cNvGraphicFramePr>
          <p:nvPr/>
        </p:nvGraphicFramePr>
        <p:xfrm>
          <a:off x="7924800" y="1752600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5" name="公式" r:id="rId18" imgW="1904973" imgH="352533" progId="Equation.3">
                  <p:embed/>
                </p:oleObj>
              </mc:Choice>
              <mc:Fallback>
                <p:oleObj name="公式" r:id="rId18" imgW="1904973" imgH="352533" progId="Equation.3">
                  <p:embed/>
                  <p:pic>
                    <p:nvPicPr>
                      <p:cNvPr id="82991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193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2" name="Object 48"/>
          <p:cNvGraphicFramePr>
            <a:graphicFrameLocks noChangeAspect="1"/>
          </p:cNvGraphicFramePr>
          <p:nvPr/>
        </p:nvGraphicFramePr>
        <p:xfrm>
          <a:off x="2514600" y="182880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" name="公式" r:id="rId20" imgW="276150" imgH="238081" progId="Equation.3">
                  <p:embed/>
                </p:oleObj>
              </mc:Choice>
              <mc:Fallback>
                <p:oleObj name="公式" r:id="rId20" imgW="276150" imgH="238081" progId="Equation.3">
                  <p:embed/>
                  <p:pic>
                    <p:nvPicPr>
                      <p:cNvPr id="82992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3" name="Object 49"/>
          <p:cNvGraphicFramePr>
            <a:graphicFrameLocks noChangeAspect="1"/>
          </p:cNvGraphicFramePr>
          <p:nvPr/>
        </p:nvGraphicFramePr>
        <p:xfrm>
          <a:off x="3886200" y="16764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7" name="公式" r:id="rId22" imgW="209474" imgH="238081" progId="Equation.3">
                  <p:embed/>
                </p:oleObj>
              </mc:Choice>
              <mc:Fallback>
                <p:oleObj name="公式" r:id="rId22" imgW="209474" imgH="238081" progId="Equation.3">
                  <p:embed/>
                  <p:pic>
                    <p:nvPicPr>
                      <p:cNvPr id="8299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4" name="Object 50"/>
          <p:cNvGraphicFramePr>
            <a:graphicFrameLocks noChangeAspect="1"/>
          </p:cNvGraphicFramePr>
          <p:nvPr/>
        </p:nvGraphicFramePr>
        <p:xfrm>
          <a:off x="8686800" y="43434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" name="公式" r:id="rId24" imgW="133351" imgH="238081" progId="Equation.3">
                  <p:embed/>
                </p:oleObj>
              </mc:Choice>
              <mc:Fallback>
                <p:oleObj name="公式" r:id="rId24" imgW="133351" imgH="238081" progId="Equation.3">
                  <p:embed/>
                  <p:pic>
                    <p:nvPicPr>
                      <p:cNvPr id="8299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3434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5" name="Object 51"/>
          <p:cNvGraphicFramePr>
            <a:graphicFrameLocks noChangeAspect="1"/>
          </p:cNvGraphicFramePr>
          <p:nvPr/>
        </p:nvGraphicFramePr>
        <p:xfrm>
          <a:off x="5105400" y="4419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9" name="公式" r:id="rId26" imgW="368300" imgH="368300" progId="Equation.3">
                  <p:embed/>
                </p:oleObj>
              </mc:Choice>
              <mc:Fallback>
                <p:oleObj name="公式" r:id="rId26" imgW="368300" imgH="368300" progId="Equation.3">
                  <p:embed/>
                  <p:pic>
                    <p:nvPicPr>
                      <p:cNvPr id="82995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6" name="Object 52"/>
          <p:cNvGraphicFramePr>
            <a:graphicFrameLocks noChangeAspect="1"/>
          </p:cNvGraphicFramePr>
          <p:nvPr/>
        </p:nvGraphicFramePr>
        <p:xfrm>
          <a:off x="6242050" y="44196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" name="公式" r:id="rId28" imgW="381000" imgH="368300" progId="Equation.3">
                  <p:embed/>
                </p:oleObj>
              </mc:Choice>
              <mc:Fallback>
                <p:oleObj name="公式" r:id="rId28" imgW="381000" imgH="368300" progId="Equation.3">
                  <p:embed/>
                  <p:pic>
                    <p:nvPicPr>
                      <p:cNvPr id="82996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196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7" name="Object 53"/>
          <p:cNvGraphicFramePr>
            <a:graphicFrameLocks noChangeAspect="1"/>
          </p:cNvGraphicFramePr>
          <p:nvPr/>
        </p:nvGraphicFramePr>
        <p:xfrm>
          <a:off x="7385050" y="44132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1" name="公式" r:id="rId30" imgW="380835" imgH="380835" progId="Equation.3">
                  <p:embed/>
                </p:oleObj>
              </mc:Choice>
              <mc:Fallback>
                <p:oleObj name="公式" r:id="rId30" imgW="380835" imgH="380835" progId="Equation.3">
                  <p:embed/>
                  <p:pic>
                    <p:nvPicPr>
                      <p:cNvPr id="82997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44132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8" name="Object 54"/>
          <p:cNvGraphicFramePr>
            <a:graphicFrameLocks noChangeAspect="1"/>
          </p:cNvGraphicFramePr>
          <p:nvPr/>
        </p:nvGraphicFramePr>
        <p:xfrm>
          <a:off x="9525000" y="35814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" name="公式" r:id="rId32" imgW="381000" imgH="368300" progId="Equation.3">
                  <p:embed/>
                </p:oleObj>
              </mc:Choice>
              <mc:Fallback>
                <p:oleObj name="公式" r:id="rId32" imgW="381000" imgH="368300" progId="Equation.3">
                  <p:embed/>
                  <p:pic>
                    <p:nvPicPr>
                      <p:cNvPr id="82998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5814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99" name="Object 55"/>
          <p:cNvGraphicFramePr>
            <a:graphicFrameLocks noChangeAspect="1"/>
          </p:cNvGraphicFramePr>
          <p:nvPr/>
        </p:nvGraphicFramePr>
        <p:xfrm>
          <a:off x="5029200" y="35814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3" name="公式" r:id="rId34" imgW="431613" imgH="368140" progId="Equation.3">
                  <p:embed/>
                </p:oleObj>
              </mc:Choice>
              <mc:Fallback>
                <p:oleObj name="公式" r:id="rId34" imgW="431613" imgH="368140" progId="Equation.3">
                  <p:embed/>
                  <p:pic>
                    <p:nvPicPr>
                      <p:cNvPr id="8299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0" name="Object 56"/>
          <p:cNvGraphicFramePr>
            <a:graphicFrameLocks noChangeAspect="1"/>
          </p:cNvGraphicFramePr>
          <p:nvPr/>
        </p:nvGraphicFramePr>
        <p:xfrm>
          <a:off x="6172200" y="35814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4" name="公式" r:id="rId36" imgW="444307" imgH="368140" progId="Equation.3">
                  <p:embed/>
                </p:oleObj>
              </mc:Choice>
              <mc:Fallback>
                <p:oleObj name="公式" r:id="rId36" imgW="444307" imgH="368140" progId="Equation.3">
                  <p:embed/>
                  <p:pic>
                    <p:nvPicPr>
                      <p:cNvPr id="8300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44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1" name="Object 57"/>
          <p:cNvGraphicFramePr>
            <a:graphicFrameLocks noChangeAspect="1"/>
          </p:cNvGraphicFramePr>
          <p:nvPr/>
        </p:nvGraphicFramePr>
        <p:xfrm>
          <a:off x="7315200" y="358140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" name="公式" r:id="rId38" imgW="444307" imgH="380835" progId="Equation.3">
                  <p:embed/>
                </p:oleObj>
              </mc:Choice>
              <mc:Fallback>
                <p:oleObj name="公式" r:id="rId38" imgW="444307" imgH="380835" progId="Equation.3">
                  <p:embed/>
                  <p:pic>
                    <p:nvPicPr>
                      <p:cNvPr id="83001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2" name="Object 58"/>
          <p:cNvGraphicFramePr>
            <a:graphicFrameLocks noChangeAspect="1"/>
          </p:cNvGraphicFramePr>
          <p:nvPr/>
        </p:nvGraphicFramePr>
        <p:xfrm>
          <a:off x="47244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6" name="公式" r:id="rId40" imgW="190578" imgH="695349" progId="Equation.3">
                  <p:embed/>
                </p:oleObj>
              </mc:Choice>
              <mc:Fallback>
                <p:oleObj name="公式" r:id="rId40" imgW="190578" imgH="695349" progId="Equation.3">
                  <p:embed/>
                  <p:pic>
                    <p:nvPicPr>
                      <p:cNvPr id="83002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3" name="Object 59"/>
          <p:cNvGraphicFramePr>
            <a:graphicFrameLocks noChangeAspect="1"/>
          </p:cNvGraphicFramePr>
          <p:nvPr/>
        </p:nvGraphicFramePr>
        <p:xfrm>
          <a:off x="47244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7" name="公式" r:id="rId42" imgW="190578" imgH="695349" progId="Equation.3">
                  <p:embed/>
                </p:oleObj>
              </mc:Choice>
              <mc:Fallback>
                <p:oleObj name="公式" r:id="rId42" imgW="190578" imgH="695349" progId="Equation.3">
                  <p:embed/>
                  <p:pic>
                    <p:nvPicPr>
                      <p:cNvPr id="8300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132" name="Rectangle 60"/>
          <p:cNvSpPr>
            <a:spLocks noChangeArrowheads="1"/>
          </p:cNvSpPr>
          <p:nvPr/>
        </p:nvSpPr>
        <p:spPr bwMode="auto">
          <a:xfrm>
            <a:off x="4419600" y="2209800"/>
            <a:ext cx="5562600" cy="8382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3005" name="Object 61"/>
          <p:cNvGraphicFramePr>
            <a:graphicFrameLocks noChangeAspect="1"/>
          </p:cNvGraphicFramePr>
          <p:nvPr/>
        </p:nvGraphicFramePr>
        <p:xfrm>
          <a:off x="5791200" y="22860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8" name="公式" r:id="rId44" imgW="190578" imgH="695349" progId="Equation.3">
                  <p:embed/>
                </p:oleObj>
              </mc:Choice>
              <mc:Fallback>
                <p:oleObj name="公式" r:id="rId44" imgW="190578" imgH="695349" progId="Equation.3">
                  <p:embed/>
                  <p:pic>
                    <p:nvPicPr>
                      <p:cNvPr id="83005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6" name="Object 62"/>
          <p:cNvGraphicFramePr>
            <a:graphicFrameLocks noChangeAspect="1"/>
          </p:cNvGraphicFramePr>
          <p:nvPr/>
        </p:nvGraphicFramePr>
        <p:xfrm>
          <a:off x="8686800" y="22860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" name="公式" r:id="rId46" imgW="190578" imgH="685901" progId="Equation.3">
                  <p:embed/>
                </p:oleObj>
              </mc:Choice>
              <mc:Fallback>
                <p:oleObj name="公式" r:id="rId46" imgW="190578" imgH="685901" progId="Equation.3">
                  <p:embed/>
                  <p:pic>
                    <p:nvPicPr>
                      <p:cNvPr id="8300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2860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135" name="Object 63"/>
          <p:cNvGraphicFramePr>
            <a:graphicFrameLocks noChangeAspect="1"/>
          </p:cNvGraphicFramePr>
          <p:nvPr/>
        </p:nvGraphicFramePr>
        <p:xfrm>
          <a:off x="6858000" y="2286000"/>
          <a:ext cx="34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0" name="公式" r:id="rId48" imgW="314211" imgH="685901" progId="Equation.3">
                  <p:embed/>
                </p:oleObj>
              </mc:Choice>
              <mc:Fallback>
                <p:oleObj name="公式" r:id="rId48" imgW="314211" imgH="685901" progId="Equation.3">
                  <p:embed/>
                  <p:pic>
                    <p:nvPicPr>
                      <p:cNvPr id="899135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0"/>
                        <a:ext cx="34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8" name="Object 64"/>
          <p:cNvGraphicFramePr>
            <a:graphicFrameLocks noChangeAspect="1"/>
          </p:cNvGraphicFramePr>
          <p:nvPr/>
        </p:nvGraphicFramePr>
        <p:xfrm>
          <a:off x="9525000" y="2667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1" name="公式" r:id="rId50" imgW="368300" imgH="368300" progId="Equation.3">
                  <p:embed/>
                </p:oleObj>
              </mc:Choice>
              <mc:Fallback>
                <p:oleObj name="公式" r:id="rId50" imgW="368300" imgH="368300" progId="Equation.3">
                  <p:embed/>
                  <p:pic>
                    <p:nvPicPr>
                      <p:cNvPr id="83008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667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09" name="Object 65"/>
          <p:cNvGraphicFramePr>
            <a:graphicFrameLocks noChangeAspect="1"/>
          </p:cNvGraphicFramePr>
          <p:nvPr/>
        </p:nvGraphicFramePr>
        <p:xfrm>
          <a:off x="5029200" y="2667000"/>
          <a:ext cx="41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2" name="公式" r:id="rId52" imgW="419100" imgH="368300" progId="Equation.3">
                  <p:embed/>
                </p:oleObj>
              </mc:Choice>
              <mc:Fallback>
                <p:oleObj name="公式" r:id="rId52" imgW="419100" imgH="368300" progId="Equation.3">
                  <p:embed/>
                  <p:pic>
                    <p:nvPicPr>
                      <p:cNvPr id="83009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41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10" name="Object 66"/>
          <p:cNvGraphicFramePr>
            <a:graphicFrameLocks noChangeAspect="1"/>
          </p:cNvGraphicFramePr>
          <p:nvPr/>
        </p:nvGraphicFramePr>
        <p:xfrm>
          <a:off x="6172200" y="26670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" name="公式" r:id="rId54" imgW="431613" imgH="368140" progId="Equation.3">
                  <p:embed/>
                </p:oleObj>
              </mc:Choice>
              <mc:Fallback>
                <p:oleObj name="公式" r:id="rId54" imgW="431613" imgH="368140" progId="Equation.3">
                  <p:embed/>
                  <p:pic>
                    <p:nvPicPr>
                      <p:cNvPr id="8301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11" name="Object 67"/>
          <p:cNvGraphicFramePr>
            <a:graphicFrameLocks noChangeAspect="1"/>
          </p:cNvGraphicFramePr>
          <p:nvPr/>
        </p:nvGraphicFramePr>
        <p:xfrm>
          <a:off x="7315200" y="26670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4" name="公式" r:id="rId56" imgW="431613" imgH="380835" progId="Equation.3">
                  <p:embed/>
                </p:oleObj>
              </mc:Choice>
              <mc:Fallback>
                <p:oleObj name="公式" r:id="rId56" imgW="431613" imgH="380835" progId="Equation.3">
                  <p:embed/>
                  <p:pic>
                    <p:nvPicPr>
                      <p:cNvPr id="83011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6670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12" name="Object 68"/>
          <p:cNvGraphicFramePr>
            <a:graphicFrameLocks noChangeAspect="1"/>
          </p:cNvGraphicFramePr>
          <p:nvPr/>
        </p:nvGraphicFramePr>
        <p:xfrm>
          <a:off x="4648200" y="2286000"/>
          <a:ext cx="36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5" name="公式" r:id="rId58" imgW="342825" imgH="685901" progId="Equation.3">
                  <p:embed/>
                </p:oleObj>
              </mc:Choice>
              <mc:Fallback>
                <p:oleObj name="公式" r:id="rId58" imgW="342825" imgH="685901" progId="Equation.3">
                  <p:embed/>
                  <p:pic>
                    <p:nvPicPr>
                      <p:cNvPr id="83012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68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141" name="Rectangle 69"/>
          <p:cNvSpPr>
            <a:spLocks noChangeArrowheads="1"/>
          </p:cNvSpPr>
          <p:nvPr/>
        </p:nvSpPr>
        <p:spPr bwMode="auto">
          <a:xfrm>
            <a:off x="4953000" y="5410200"/>
            <a:ext cx="16002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014" name="Text Box 70"/>
          <p:cNvSpPr txBox="1">
            <a:spLocks noChangeArrowheads="1"/>
          </p:cNvSpPr>
          <p:nvPr/>
        </p:nvSpPr>
        <p:spPr bwMode="auto">
          <a:xfrm>
            <a:off x="1905001" y="5257801"/>
            <a:ext cx="982961" cy="461665"/>
          </a:xfrm>
          <a:prstGeom prst="rect">
            <a:avLst/>
          </a:prstGeom>
          <a:solidFill>
            <a:srgbClr val="66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公式</a:t>
            </a:r>
            <a:r>
              <a:rPr lang="en-US" altLang="zh-CN">
                <a:solidFill>
                  <a:srgbClr val="CC0000"/>
                </a:solidFill>
              </a:rPr>
              <a:t>: </a:t>
            </a:r>
          </a:p>
        </p:txBody>
      </p:sp>
      <p:graphicFrame>
        <p:nvGraphicFramePr>
          <p:cNvPr id="83015" name="Object 71"/>
          <p:cNvGraphicFramePr>
            <a:graphicFrameLocks noChangeAspect="1"/>
          </p:cNvGraphicFramePr>
          <p:nvPr/>
        </p:nvGraphicFramePr>
        <p:xfrm>
          <a:off x="3200400" y="5486400"/>
          <a:ext cx="139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6" name="公式" r:id="rId60" imgW="1397000" imgH="800100" progId="Equation.3">
                  <p:embed/>
                </p:oleObj>
              </mc:Choice>
              <mc:Fallback>
                <p:oleObj name="公式" r:id="rId60" imgW="1397000" imgH="800100" progId="Equation.3">
                  <p:embed/>
                  <p:pic>
                    <p:nvPicPr>
                      <p:cNvPr id="8301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139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16" name="Object 72"/>
          <p:cNvGraphicFramePr>
            <a:graphicFrameLocks noChangeAspect="1"/>
          </p:cNvGraphicFramePr>
          <p:nvPr/>
        </p:nvGraphicFramePr>
        <p:xfrm>
          <a:off x="5029200" y="548640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7" name="公式" r:id="rId62" imgW="1384300" imgH="838200" progId="Equation.3">
                  <p:embed/>
                </p:oleObj>
              </mc:Choice>
              <mc:Fallback>
                <p:oleObj name="公式" r:id="rId62" imgW="1384300" imgH="838200" progId="Equation.3">
                  <p:embed/>
                  <p:pic>
                    <p:nvPicPr>
                      <p:cNvPr id="83016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8640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017" name="Object 73"/>
          <p:cNvGraphicFramePr>
            <a:graphicFrameLocks noChangeAspect="1"/>
          </p:cNvGraphicFramePr>
          <p:nvPr/>
        </p:nvGraphicFramePr>
        <p:xfrm>
          <a:off x="6781800" y="57150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8" name="公式" r:id="rId64" imgW="1384300" imgH="419100" progId="Equation.3">
                  <p:embed/>
                </p:oleObj>
              </mc:Choice>
              <mc:Fallback>
                <p:oleObj name="公式" r:id="rId64" imgW="1384300" imgH="419100" progId="Equation.3">
                  <p:embed/>
                  <p:pic>
                    <p:nvPicPr>
                      <p:cNvPr id="83017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1500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9146" name="Rectangle 74"/>
          <p:cNvSpPr>
            <a:spLocks noChangeArrowheads="1"/>
          </p:cNvSpPr>
          <p:nvPr/>
        </p:nvSpPr>
        <p:spPr bwMode="auto">
          <a:xfrm>
            <a:off x="6705600" y="5486400"/>
            <a:ext cx="34290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99147" name="Object 75"/>
          <p:cNvGraphicFramePr>
            <a:graphicFrameLocks noChangeAspect="1"/>
          </p:cNvGraphicFramePr>
          <p:nvPr/>
        </p:nvGraphicFramePr>
        <p:xfrm>
          <a:off x="6781800" y="5638800"/>
          <a:ext cx="3200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" name="公式" r:id="rId66" imgW="2413000" imgH="381000" progId="Equation.3">
                  <p:embed/>
                </p:oleObj>
              </mc:Choice>
              <mc:Fallback>
                <p:oleObj name="公式" r:id="rId66" imgW="2413000" imgH="381000" progId="Equation.3">
                  <p:embed/>
                  <p:pic>
                    <p:nvPicPr>
                      <p:cNvPr id="899147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638800"/>
                        <a:ext cx="3200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9148" name="Object 76"/>
          <p:cNvGraphicFramePr>
            <a:graphicFrameLocks noChangeAspect="1"/>
          </p:cNvGraphicFramePr>
          <p:nvPr/>
        </p:nvGraphicFramePr>
        <p:xfrm>
          <a:off x="6781800" y="5638800"/>
          <a:ext cx="32004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0" name="公式" r:id="rId68" imgW="2381148" imgH="352533" progId="Equation.3">
                  <p:embed/>
                </p:oleObj>
              </mc:Choice>
              <mc:Fallback>
                <p:oleObj name="公式" r:id="rId68" imgW="2381148" imgH="352533" progId="Equation.3">
                  <p:embed/>
                  <p:pic>
                    <p:nvPicPr>
                      <p:cNvPr id="899148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638800"/>
                        <a:ext cx="320040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7364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99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99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99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99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99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99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9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3" presetClass="entr" presetSubtype="16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99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99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991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35" presetClass="emph" presetSubtype="0" repeatCount="indefinite" fill="hold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32" dur="500" fill="hold"/>
                                        <p:tgtEl>
                                          <p:spTgt spid="89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99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99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132" grpId="0" animBg="1"/>
      <p:bldP spid="899141" grpId="0" animBg="1"/>
      <p:bldP spid="8991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510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0099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4800600"/>
          </a:xfrm>
          <a:prstGeom prst="rect">
            <a:avLst/>
          </a:pr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3972" name="Text Box 4"/>
          <p:cNvSpPr txBox="1">
            <a:spLocks noChangeArrowheads="1"/>
          </p:cNvSpPr>
          <p:nvPr/>
        </p:nvSpPr>
        <p:spPr bwMode="auto">
          <a:xfrm>
            <a:off x="1812926" y="269875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例</a:t>
            </a:r>
            <a:r>
              <a:rPr lang="en-US" altLang="zh-CN">
                <a:solidFill>
                  <a:schemeClr val="bg1"/>
                </a:solidFill>
              </a:rPr>
              <a:t>1  </a:t>
            </a:r>
            <a:r>
              <a:rPr lang="zh-CN" altLang="en-US">
                <a:solidFill>
                  <a:schemeClr val="bg1"/>
                </a:solidFill>
              </a:rPr>
              <a:t>设随机变量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相互独立，下表列出二维随机变量</a:t>
            </a:r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2514600" y="685800"/>
            <a:ext cx="762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的联合分布律及关于</a:t>
            </a:r>
            <a:r>
              <a:rPr lang="en-US" altLang="zh-CN" i="1">
                <a:solidFill>
                  <a:schemeClr val="bg1"/>
                </a:solidFill>
              </a:rPr>
              <a:t>X</a:t>
            </a:r>
            <a:r>
              <a:rPr lang="zh-CN" altLang="en-US">
                <a:solidFill>
                  <a:schemeClr val="bg1"/>
                </a:solidFill>
              </a:rPr>
              <a:t>和</a:t>
            </a:r>
            <a:r>
              <a:rPr lang="en-US" altLang="zh-CN" i="1">
                <a:solidFill>
                  <a:schemeClr val="bg1"/>
                </a:solidFill>
              </a:rPr>
              <a:t>Y</a:t>
            </a:r>
            <a:r>
              <a:rPr lang="zh-CN" altLang="en-US">
                <a:solidFill>
                  <a:schemeClr val="bg1"/>
                </a:solidFill>
              </a:rPr>
              <a:t>的边缘分布律中的部分数值，</a:t>
            </a:r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2514600" y="1066800"/>
            <a:ext cx="449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试将其余数值填入表中空白处。</a:t>
            </a:r>
          </a:p>
        </p:txBody>
      </p:sp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9296400" y="381000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2" name="公式" r:id="rId4" imgW="809553" imgH="314203" progId="Equation.3">
                  <p:embed/>
                </p:oleObj>
              </mc:Choice>
              <mc:Fallback>
                <p:oleObj name="公式" r:id="rId4" imgW="809553" imgH="314203" progId="Equation.3">
                  <p:embed/>
                  <p:pic>
                    <p:nvPicPr>
                      <p:cNvPr id="839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6400" y="381000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0104" name="Group 8"/>
          <p:cNvGraphicFramePr>
            <a:graphicFrameLocks noGrp="1"/>
          </p:cNvGraphicFramePr>
          <p:nvPr/>
        </p:nvGraphicFramePr>
        <p:xfrm>
          <a:off x="2286000" y="1600200"/>
          <a:ext cx="7696200" cy="320040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80000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65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4009" name="Object 41"/>
          <p:cNvGraphicFramePr>
            <a:graphicFrameLocks noChangeAspect="1"/>
          </p:cNvGraphicFramePr>
          <p:nvPr/>
        </p:nvGraphicFramePr>
        <p:xfrm>
          <a:off x="4648200" y="1752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3" name="公式" r:id="rId6" imgW="276150" imgH="342816" progId="Equation.3">
                  <p:embed/>
                </p:oleObj>
              </mc:Choice>
              <mc:Fallback>
                <p:oleObj name="公式" r:id="rId6" imgW="276150" imgH="342816" progId="Equation.3">
                  <p:embed/>
                  <p:pic>
                    <p:nvPicPr>
                      <p:cNvPr id="8400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752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0" name="Object 42"/>
          <p:cNvGraphicFramePr>
            <a:graphicFrameLocks noChangeAspect="1"/>
          </p:cNvGraphicFramePr>
          <p:nvPr/>
        </p:nvGraphicFramePr>
        <p:xfrm>
          <a:off x="5715000" y="17526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4" name="公式" r:id="rId8" imgW="304763" imgH="342816" progId="Equation.3">
                  <p:embed/>
                </p:oleObj>
              </mc:Choice>
              <mc:Fallback>
                <p:oleObj name="公式" r:id="rId8" imgW="304763" imgH="342816" progId="Equation.3">
                  <p:embed/>
                  <p:pic>
                    <p:nvPicPr>
                      <p:cNvPr id="8401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7526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1" name="Object 43"/>
          <p:cNvGraphicFramePr>
            <a:graphicFrameLocks noChangeAspect="1"/>
          </p:cNvGraphicFramePr>
          <p:nvPr/>
        </p:nvGraphicFramePr>
        <p:xfrm>
          <a:off x="6858000" y="1752600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5" name="公式" r:id="rId10" imgW="304763" imgH="352533" progId="Equation.3">
                  <p:embed/>
                </p:oleObj>
              </mc:Choice>
              <mc:Fallback>
                <p:oleObj name="公式" r:id="rId10" imgW="304763" imgH="352533" progId="Equation.3">
                  <p:embed/>
                  <p:pic>
                    <p:nvPicPr>
                      <p:cNvPr id="8401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1752600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2" name="Object 44"/>
          <p:cNvGraphicFramePr>
            <a:graphicFrameLocks noChangeAspect="1"/>
          </p:cNvGraphicFramePr>
          <p:nvPr/>
        </p:nvGraphicFramePr>
        <p:xfrm>
          <a:off x="3124200" y="25146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6" name="公式" r:id="rId12" imgW="276150" imgH="342816" progId="Equation.3">
                  <p:embed/>
                </p:oleObj>
              </mc:Choice>
              <mc:Fallback>
                <p:oleObj name="公式" r:id="rId12" imgW="276150" imgH="342816" progId="Equation.3">
                  <p:embed/>
                  <p:pic>
                    <p:nvPicPr>
                      <p:cNvPr id="84012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146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3" name="Object 45"/>
          <p:cNvGraphicFramePr>
            <a:graphicFrameLocks noChangeAspect="1"/>
          </p:cNvGraphicFramePr>
          <p:nvPr/>
        </p:nvGraphicFramePr>
        <p:xfrm>
          <a:off x="3124200" y="3352800"/>
          <a:ext cx="330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" name="公式" r:id="rId14" imgW="304763" imgH="342816" progId="Equation.3">
                  <p:embed/>
                </p:oleObj>
              </mc:Choice>
              <mc:Fallback>
                <p:oleObj name="公式" r:id="rId14" imgW="304763" imgH="342816" progId="Equation.3">
                  <p:embed/>
                  <p:pic>
                    <p:nvPicPr>
                      <p:cNvPr id="84013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352800"/>
                        <a:ext cx="330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4" name="Object 46"/>
          <p:cNvGraphicFramePr>
            <a:graphicFrameLocks noChangeAspect="1"/>
          </p:cNvGraphicFramePr>
          <p:nvPr/>
        </p:nvGraphicFramePr>
        <p:xfrm>
          <a:off x="2362200" y="4191000"/>
          <a:ext cx="1993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公式" r:id="rId16" imgW="1962200" imgH="457267" progId="Equation.3">
                  <p:embed/>
                </p:oleObj>
              </mc:Choice>
              <mc:Fallback>
                <p:oleObj name="公式" r:id="rId16" imgW="1962200" imgH="457267" progId="Equation.3">
                  <p:embed/>
                  <p:pic>
                    <p:nvPicPr>
                      <p:cNvPr id="8401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1993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5" name="Object 47"/>
          <p:cNvGraphicFramePr>
            <a:graphicFrameLocks noChangeAspect="1"/>
          </p:cNvGraphicFramePr>
          <p:nvPr/>
        </p:nvGraphicFramePr>
        <p:xfrm>
          <a:off x="7924800" y="1752600"/>
          <a:ext cx="1930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" name="公式" r:id="rId18" imgW="1904973" imgH="352533" progId="Equation.3">
                  <p:embed/>
                </p:oleObj>
              </mc:Choice>
              <mc:Fallback>
                <p:oleObj name="公式" r:id="rId18" imgW="1904973" imgH="352533" progId="Equation.3">
                  <p:embed/>
                  <p:pic>
                    <p:nvPicPr>
                      <p:cNvPr id="8401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752600"/>
                        <a:ext cx="1930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6" name="Object 48"/>
          <p:cNvGraphicFramePr>
            <a:graphicFrameLocks noChangeAspect="1"/>
          </p:cNvGraphicFramePr>
          <p:nvPr/>
        </p:nvGraphicFramePr>
        <p:xfrm>
          <a:off x="2514600" y="1828800"/>
          <a:ext cx="3048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0" name="公式" r:id="rId20" imgW="276150" imgH="238081" progId="Equation.3">
                  <p:embed/>
                </p:oleObj>
              </mc:Choice>
              <mc:Fallback>
                <p:oleObj name="公式" r:id="rId20" imgW="276150" imgH="238081" progId="Equation.3">
                  <p:embed/>
                  <p:pic>
                    <p:nvPicPr>
                      <p:cNvPr id="8401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828800"/>
                        <a:ext cx="3048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7" name="Object 49"/>
          <p:cNvGraphicFramePr>
            <a:graphicFrameLocks noChangeAspect="1"/>
          </p:cNvGraphicFramePr>
          <p:nvPr/>
        </p:nvGraphicFramePr>
        <p:xfrm>
          <a:off x="3886200" y="1676400"/>
          <a:ext cx="2413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" name="公式" r:id="rId22" imgW="209474" imgH="238081" progId="Equation.3">
                  <p:embed/>
                </p:oleObj>
              </mc:Choice>
              <mc:Fallback>
                <p:oleObj name="公式" r:id="rId22" imgW="209474" imgH="238081" progId="Equation.3">
                  <p:embed/>
                  <p:pic>
                    <p:nvPicPr>
                      <p:cNvPr id="8401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2413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8" name="Object 50"/>
          <p:cNvGraphicFramePr>
            <a:graphicFrameLocks noChangeAspect="1"/>
          </p:cNvGraphicFramePr>
          <p:nvPr/>
        </p:nvGraphicFramePr>
        <p:xfrm>
          <a:off x="6858000" y="2286000"/>
          <a:ext cx="342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2" name="公式" r:id="rId24" imgW="314211" imgH="685901" progId="Equation.3">
                  <p:embed/>
                </p:oleObj>
              </mc:Choice>
              <mc:Fallback>
                <p:oleObj name="公式" r:id="rId24" imgW="314211" imgH="685901" progId="Equation.3">
                  <p:embed/>
                  <p:pic>
                    <p:nvPicPr>
                      <p:cNvPr id="8401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286000"/>
                        <a:ext cx="342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19" name="Object 51"/>
          <p:cNvGraphicFramePr>
            <a:graphicFrameLocks noChangeAspect="1"/>
          </p:cNvGraphicFramePr>
          <p:nvPr/>
        </p:nvGraphicFramePr>
        <p:xfrm>
          <a:off x="8686800" y="434340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3" name="公式" r:id="rId26" imgW="133351" imgH="238081" progId="Equation.3">
                  <p:embed/>
                </p:oleObj>
              </mc:Choice>
              <mc:Fallback>
                <p:oleObj name="公式" r:id="rId26" imgW="133351" imgH="238081" progId="Equation.3">
                  <p:embed/>
                  <p:pic>
                    <p:nvPicPr>
                      <p:cNvPr id="84019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434340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0" name="Object 52"/>
          <p:cNvGraphicFramePr>
            <a:graphicFrameLocks noChangeAspect="1"/>
          </p:cNvGraphicFramePr>
          <p:nvPr/>
        </p:nvGraphicFramePr>
        <p:xfrm>
          <a:off x="5105400" y="44196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4" name="公式" r:id="rId28" imgW="368300" imgH="368300" progId="Equation.3">
                  <p:embed/>
                </p:oleObj>
              </mc:Choice>
              <mc:Fallback>
                <p:oleObj name="公式" r:id="rId28" imgW="368300" imgH="368300" progId="Equation.3">
                  <p:embed/>
                  <p:pic>
                    <p:nvPicPr>
                      <p:cNvPr id="8402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196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1" name="Object 53"/>
          <p:cNvGraphicFramePr>
            <a:graphicFrameLocks noChangeAspect="1"/>
          </p:cNvGraphicFramePr>
          <p:nvPr/>
        </p:nvGraphicFramePr>
        <p:xfrm>
          <a:off x="7385050" y="441325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5" name="公式" r:id="rId30" imgW="380835" imgH="380835" progId="Equation.3">
                  <p:embed/>
                </p:oleObj>
              </mc:Choice>
              <mc:Fallback>
                <p:oleObj name="公式" r:id="rId30" imgW="380835" imgH="380835" progId="Equation.3">
                  <p:embed/>
                  <p:pic>
                    <p:nvPicPr>
                      <p:cNvPr id="8402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5050" y="4413250"/>
                        <a:ext cx="381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2" name="Object 54"/>
          <p:cNvGraphicFramePr>
            <a:graphicFrameLocks noChangeAspect="1"/>
          </p:cNvGraphicFramePr>
          <p:nvPr/>
        </p:nvGraphicFramePr>
        <p:xfrm>
          <a:off x="9525000" y="35814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6" name="公式" r:id="rId32" imgW="381000" imgH="368300" progId="Equation.3">
                  <p:embed/>
                </p:oleObj>
              </mc:Choice>
              <mc:Fallback>
                <p:oleObj name="公式" r:id="rId32" imgW="381000" imgH="368300" progId="Equation.3">
                  <p:embed/>
                  <p:pic>
                    <p:nvPicPr>
                      <p:cNvPr id="84022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35814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3" name="Object 55"/>
          <p:cNvGraphicFramePr>
            <a:graphicFrameLocks noChangeAspect="1"/>
          </p:cNvGraphicFramePr>
          <p:nvPr/>
        </p:nvGraphicFramePr>
        <p:xfrm>
          <a:off x="5029200" y="2667000"/>
          <a:ext cx="419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" name="公式" r:id="rId34" imgW="419100" imgH="368300" progId="Equation.3">
                  <p:embed/>
                </p:oleObj>
              </mc:Choice>
              <mc:Fallback>
                <p:oleObj name="公式" r:id="rId34" imgW="419100" imgH="368300" progId="Equation.3">
                  <p:embed/>
                  <p:pic>
                    <p:nvPicPr>
                      <p:cNvPr id="84023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667000"/>
                        <a:ext cx="419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4" name="Object 56"/>
          <p:cNvGraphicFramePr>
            <a:graphicFrameLocks noChangeAspect="1"/>
          </p:cNvGraphicFramePr>
          <p:nvPr/>
        </p:nvGraphicFramePr>
        <p:xfrm>
          <a:off x="7315200" y="2667000"/>
          <a:ext cx="43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8" name="公式" r:id="rId36" imgW="431613" imgH="380835" progId="Equation.3">
                  <p:embed/>
                </p:oleObj>
              </mc:Choice>
              <mc:Fallback>
                <p:oleObj name="公式" r:id="rId36" imgW="431613" imgH="380835" progId="Equation.3">
                  <p:embed/>
                  <p:pic>
                    <p:nvPicPr>
                      <p:cNvPr id="8402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667000"/>
                        <a:ext cx="4318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5" name="Object 57"/>
          <p:cNvGraphicFramePr>
            <a:graphicFrameLocks noChangeAspect="1"/>
          </p:cNvGraphicFramePr>
          <p:nvPr/>
        </p:nvGraphicFramePr>
        <p:xfrm>
          <a:off x="5029200" y="35814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9" name="公式" r:id="rId38" imgW="431613" imgH="368140" progId="Equation.3">
                  <p:embed/>
                </p:oleObj>
              </mc:Choice>
              <mc:Fallback>
                <p:oleObj name="公式" r:id="rId38" imgW="431613" imgH="368140" progId="Equation.3">
                  <p:embed/>
                  <p:pic>
                    <p:nvPicPr>
                      <p:cNvPr id="84025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5814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6" name="Object 58"/>
          <p:cNvGraphicFramePr>
            <a:graphicFrameLocks noChangeAspect="1"/>
          </p:cNvGraphicFramePr>
          <p:nvPr/>
        </p:nvGraphicFramePr>
        <p:xfrm>
          <a:off x="6172200" y="3581400"/>
          <a:ext cx="444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公式" r:id="rId40" imgW="444307" imgH="368140" progId="Equation.3">
                  <p:embed/>
                </p:oleObj>
              </mc:Choice>
              <mc:Fallback>
                <p:oleObj name="公式" r:id="rId40" imgW="444307" imgH="368140" progId="Equation.3">
                  <p:embed/>
                  <p:pic>
                    <p:nvPicPr>
                      <p:cNvPr id="8402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581400"/>
                        <a:ext cx="444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7" name="Object 59"/>
          <p:cNvGraphicFramePr>
            <a:graphicFrameLocks noChangeAspect="1"/>
          </p:cNvGraphicFramePr>
          <p:nvPr/>
        </p:nvGraphicFramePr>
        <p:xfrm>
          <a:off x="7315200" y="3581400"/>
          <a:ext cx="44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公式" r:id="rId42" imgW="444307" imgH="380835" progId="Equation.3">
                  <p:embed/>
                </p:oleObj>
              </mc:Choice>
              <mc:Fallback>
                <p:oleObj name="公式" r:id="rId42" imgW="444307" imgH="380835" progId="Equation.3">
                  <p:embed/>
                  <p:pic>
                    <p:nvPicPr>
                      <p:cNvPr id="84027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3581400"/>
                        <a:ext cx="44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8" name="Object 60"/>
          <p:cNvGraphicFramePr>
            <a:graphicFrameLocks noChangeAspect="1"/>
          </p:cNvGraphicFramePr>
          <p:nvPr/>
        </p:nvGraphicFramePr>
        <p:xfrm>
          <a:off x="4724400" y="32004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公式" r:id="rId44" imgW="190578" imgH="695349" progId="Equation.3">
                  <p:embed/>
                </p:oleObj>
              </mc:Choice>
              <mc:Fallback>
                <p:oleObj name="公式" r:id="rId44" imgW="190578" imgH="695349" progId="Equation.3">
                  <p:embed/>
                  <p:pic>
                    <p:nvPicPr>
                      <p:cNvPr id="84028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2004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29" name="Object 61"/>
          <p:cNvGraphicFramePr>
            <a:graphicFrameLocks noChangeAspect="1"/>
          </p:cNvGraphicFramePr>
          <p:nvPr/>
        </p:nvGraphicFramePr>
        <p:xfrm>
          <a:off x="4724400" y="40386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公式" r:id="rId46" imgW="190578" imgH="695349" progId="Equation.3">
                  <p:embed/>
                </p:oleObj>
              </mc:Choice>
              <mc:Fallback>
                <p:oleObj name="公式" r:id="rId46" imgW="190578" imgH="695349" progId="Equation.3">
                  <p:embed/>
                  <p:pic>
                    <p:nvPicPr>
                      <p:cNvPr id="84029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40386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30" name="Object 62"/>
          <p:cNvGraphicFramePr>
            <a:graphicFrameLocks noChangeAspect="1"/>
          </p:cNvGraphicFramePr>
          <p:nvPr/>
        </p:nvGraphicFramePr>
        <p:xfrm>
          <a:off x="4648200" y="2286000"/>
          <a:ext cx="3683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公式" r:id="rId48" imgW="342825" imgH="685901" progId="Equation.3">
                  <p:embed/>
                </p:oleObj>
              </mc:Choice>
              <mc:Fallback>
                <p:oleObj name="公式" r:id="rId48" imgW="342825" imgH="685901" progId="Equation.3">
                  <p:embed/>
                  <p:pic>
                    <p:nvPicPr>
                      <p:cNvPr id="8403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286000"/>
                        <a:ext cx="3683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59" name="Rectangle 63"/>
          <p:cNvSpPr>
            <a:spLocks noChangeArrowheads="1"/>
          </p:cNvSpPr>
          <p:nvPr/>
        </p:nvSpPr>
        <p:spPr bwMode="auto">
          <a:xfrm>
            <a:off x="7772400" y="2209800"/>
            <a:ext cx="2209800" cy="8382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4032" name="Object 64"/>
          <p:cNvGraphicFramePr>
            <a:graphicFrameLocks noChangeAspect="1"/>
          </p:cNvGraphicFramePr>
          <p:nvPr/>
        </p:nvGraphicFramePr>
        <p:xfrm>
          <a:off x="8686800" y="22860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公式" r:id="rId50" imgW="190578" imgH="685901" progId="Equation.3">
                  <p:embed/>
                </p:oleObj>
              </mc:Choice>
              <mc:Fallback>
                <p:oleObj name="公式" r:id="rId50" imgW="190578" imgH="685901" progId="Equation.3">
                  <p:embed/>
                  <p:pic>
                    <p:nvPicPr>
                      <p:cNvPr id="84032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2860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33" name="Object 65"/>
          <p:cNvGraphicFramePr>
            <a:graphicFrameLocks noChangeAspect="1"/>
          </p:cNvGraphicFramePr>
          <p:nvPr/>
        </p:nvGraphicFramePr>
        <p:xfrm>
          <a:off x="9525000" y="2667000"/>
          <a:ext cx="368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公式" r:id="rId52" imgW="368300" imgH="368300" progId="Equation.3">
                  <p:embed/>
                </p:oleObj>
              </mc:Choice>
              <mc:Fallback>
                <p:oleObj name="公式" r:id="rId52" imgW="368300" imgH="368300" progId="Equation.3">
                  <p:embed/>
                  <p:pic>
                    <p:nvPicPr>
                      <p:cNvPr id="84033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667000"/>
                        <a:ext cx="368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62" name="Rectangle 66"/>
          <p:cNvSpPr>
            <a:spLocks noChangeArrowheads="1"/>
          </p:cNvSpPr>
          <p:nvPr/>
        </p:nvSpPr>
        <p:spPr bwMode="auto">
          <a:xfrm>
            <a:off x="5486400" y="2209800"/>
            <a:ext cx="1143000" cy="8382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4035" name="Object 67"/>
          <p:cNvGraphicFramePr>
            <a:graphicFrameLocks noChangeAspect="1"/>
          </p:cNvGraphicFramePr>
          <p:nvPr/>
        </p:nvGraphicFramePr>
        <p:xfrm>
          <a:off x="5791200" y="2286000"/>
          <a:ext cx="215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公式" r:id="rId54" imgW="190578" imgH="695349" progId="Equation.3">
                  <p:embed/>
                </p:oleObj>
              </mc:Choice>
              <mc:Fallback>
                <p:oleObj name="公式" r:id="rId54" imgW="190578" imgH="695349" progId="Equation.3">
                  <p:embed/>
                  <p:pic>
                    <p:nvPicPr>
                      <p:cNvPr id="8403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215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36" name="Object 68"/>
          <p:cNvGraphicFramePr>
            <a:graphicFrameLocks noChangeAspect="1"/>
          </p:cNvGraphicFramePr>
          <p:nvPr/>
        </p:nvGraphicFramePr>
        <p:xfrm>
          <a:off x="6172200" y="2667000"/>
          <a:ext cx="43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" name="公式" r:id="rId56" imgW="431613" imgH="368140" progId="Equation.3">
                  <p:embed/>
                </p:oleObj>
              </mc:Choice>
              <mc:Fallback>
                <p:oleObj name="公式" r:id="rId56" imgW="431613" imgH="368140" progId="Equation.3">
                  <p:embed/>
                  <p:pic>
                    <p:nvPicPr>
                      <p:cNvPr id="8403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667000"/>
                        <a:ext cx="43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65" name="Rectangle 69"/>
          <p:cNvSpPr>
            <a:spLocks noChangeArrowheads="1"/>
          </p:cNvSpPr>
          <p:nvPr/>
        </p:nvSpPr>
        <p:spPr bwMode="auto">
          <a:xfrm>
            <a:off x="6705600" y="5410200"/>
            <a:ext cx="1600200" cy="9906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4038" name="Text Box 70"/>
          <p:cNvSpPr txBox="1">
            <a:spLocks noChangeArrowheads="1"/>
          </p:cNvSpPr>
          <p:nvPr/>
        </p:nvSpPr>
        <p:spPr bwMode="auto">
          <a:xfrm>
            <a:off x="1905001" y="5257801"/>
            <a:ext cx="982961" cy="461665"/>
          </a:xfrm>
          <a:prstGeom prst="rect">
            <a:avLst/>
          </a:prstGeom>
          <a:solidFill>
            <a:srgbClr val="66FFCC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CC0000"/>
                </a:solidFill>
              </a:rPr>
              <a:t>公式</a:t>
            </a:r>
            <a:r>
              <a:rPr lang="en-US" altLang="zh-CN">
                <a:solidFill>
                  <a:srgbClr val="CC0000"/>
                </a:solidFill>
              </a:rPr>
              <a:t>: </a:t>
            </a:r>
          </a:p>
        </p:txBody>
      </p:sp>
      <p:graphicFrame>
        <p:nvGraphicFramePr>
          <p:cNvPr id="84039" name="Object 71"/>
          <p:cNvGraphicFramePr>
            <a:graphicFrameLocks noChangeAspect="1"/>
          </p:cNvGraphicFramePr>
          <p:nvPr/>
        </p:nvGraphicFramePr>
        <p:xfrm>
          <a:off x="3200400" y="5486400"/>
          <a:ext cx="1397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9" name="公式" r:id="rId58" imgW="1397000" imgH="800100" progId="Equation.3">
                  <p:embed/>
                </p:oleObj>
              </mc:Choice>
              <mc:Fallback>
                <p:oleObj name="公式" r:id="rId58" imgW="1397000" imgH="800100" progId="Equation.3">
                  <p:embed/>
                  <p:pic>
                    <p:nvPicPr>
                      <p:cNvPr id="8403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1397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40" name="Object 72"/>
          <p:cNvGraphicFramePr>
            <a:graphicFrameLocks noChangeAspect="1"/>
          </p:cNvGraphicFramePr>
          <p:nvPr/>
        </p:nvGraphicFramePr>
        <p:xfrm>
          <a:off x="5029200" y="5486400"/>
          <a:ext cx="138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" name="公式" r:id="rId60" imgW="1384300" imgH="838200" progId="Equation.3">
                  <p:embed/>
                </p:oleObj>
              </mc:Choice>
              <mc:Fallback>
                <p:oleObj name="公式" r:id="rId60" imgW="1384300" imgH="838200" progId="Equation.3">
                  <p:embed/>
                  <p:pic>
                    <p:nvPicPr>
                      <p:cNvPr id="8404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486400"/>
                        <a:ext cx="138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41" name="Object 73"/>
          <p:cNvGraphicFramePr>
            <a:graphicFrameLocks noChangeAspect="1"/>
          </p:cNvGraphicFramePr>
          <p:nvPr/>
        </p:nvGraphicFramePr>
        <p:xfrm>
          <a:off x="6781800" y="5715000"/>
          <a:ext cx="138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1" name="公式" r:id="rId62" imgW="1384300" imgH="419100" progId="Equation.3">
                  <p:embed/>
                </p:oleObj>
              </mc:Choice>
              <mc:Fallback>
                <p:oleObj name="公式" r:id="rId62" imgW="1384300" imgH="419100" progId="Equation.3">
                  <p:embed/>
                  <p:pic>
                    <p:nvPicPr>
                      <p:cNvPr id="84041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715000"/>
                        <a:ext cx="138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70" name="Rectangle 74"/>
          <p:cNvSpPr>
            <a:spLocks noChangeArrowheads="1"/>
          </p:cNvSpPr>
          <p:nvPr/>
        </p:nvSpPr>
        <p:spPr bwMode="auto">
          <a:xfrm>
            <a:off x="3048000" y="5486400"/>
            <a:ext cx="3429000" cy="838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00171" name="Object 75"/>
          <p:cNvGraphicFramePr>
            <a:graphicFrameLocks noChangeAspect="1"/>
          </p:cNvGraphicFramePr>
          <p:nvPr/>
        </p:nvGraphicFramePr>
        <p:xfrm>
          <a:off x="3733800" y="5638801"/>
          <a:ext cx="202088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2" name="公式" r:id="rId64" imgW="1397000" imgH="368300" progId="Equation.3">
                  <p:embed/>
                </p:oleObj>
              </mc:Choice>
              <mc:Fallback>
                <p:oleObj name="公式" r:id="rId64" imgW="1397000" imgH="368300" progId="Equation.3">
                  <p:embed/>
                  <p:pic>
                    <p:nvPicPr>
                      <p:cNvPr id="900171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638801"/>
                        <a:ext cx="2020888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72" name="Line 76"/>
          <p:cNvSpPr>
            <a:spLocks noChangeShapeType="1"/>
          </p:cNvSpPr>
          <p:nvPr/>
        </p:nvSpPr>
        <p:spPr bwMode="auto">
          <a:xfrm>
            <a:off x="6629400" y="2667000"/>
            <a:ext cx="15240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00173" name="Rectangle 77"/>
          <p:cNvSpPr>
            <a:spLocks noChangeArrowheads="1"/>
          </p:cNvSpPr>
          <p:nvPr/>
        </p:nvSpPr>
        <p:spPr bwMode="auto">
          <a:xfrm>
            <a:off x="5486400" y="3962400"/>
            <a:ext cx="1143000" cy="838200"/>
          </a:xfrm>
          <a:prstGeom prst="rect">
            <a:avLst/>
          </a:prstGeom>
          <a:solidFill>
            <a:srgbClr val="3333FF"/>
          </a:solidFill>
          <a:ln w="2857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00174" name="Object 78"/>
          <p:cNvGraphicFramePr>
            <a:graphicFrameLocks noChangeAspect="1"/>
          </p:cNvGraphicFramePr>
          <p:nvPr/>
        </p:nvGraphicFramePr>
        <p:xfrm>
          <a:off x="5791200" y="4038600"/>
          <a:ext cx="21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3" name="公式" r:id="rId66" imgW="190578" imgH="685901" progId="Equation.3">
                  <p:embed/>
                </p:oleObj>
              </mc:Choice>
              <mc:Fallback>
                <p:oleObj name="公式" r:id="rId66" imgW="190578" imgH="685901" progId="Equation.3">
                  <p:embed/>
                  <p:pic>
                    <p:nvPicPr>
                      <p:cNvPr id="900174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4038600"/>
                        <a:ext cx="21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47" name="Object 79"/>
          <p:cNvGraphicFramePr>
            <a:graphicFrameLocks noChangeAspect="1"/>
          </p:cNvGraphicFramePr>
          <p:nvPr/>
        </p:nvGraphicFramePr>
        <p:xfrm>
          <a:off x="6242050" y="4419600"/>
          <a:ext cx="381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4" name="公式" r:id="rId68" imgW="381000" imgH="368300" progId="Equation.3">
                  <p:embed/>
                </p:oleObj>
              </mc:Choice>
              <mc:Fallback>
                <p:oleObj name="公式" r:id="rId68" imgW="381000" imgH="368300" progId="Equation.3">
                  <p:embed/>
                  <p:pic>
                    <p:nvPicPr>
                      <p:cNvPr id="84047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4419600"/>
                        <a:ext cx="381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0176" name="Line 80"/>
          <p:cNvSpPr>
            <a:spLocks noChangeShapeType="1"/>
          </p:cNvSpPr>
          <p:nvPr/>
        </p:nvSpPr>
        <p:spPr bwMode="auto">
          <a:xfrm>
            <a:off x="6019800" y="3048000"/>
            <a:ext cx="0" cy="114300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88619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00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00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0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3" presetClass="entr" presetSubtype="16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0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00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017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00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00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0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00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00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0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00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00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repeatCount="3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00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00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59" grpId="0" animBg="1"/>
      <p:bldP spid="900162" grpId="0" animBg="1"/>
      <p:bldP spid="900165" grpId="0" animBg="1"/>
      <p:bldP spid="900170" grpId="0" animBg="1"/>
      <p:bldP spid="900173" grpId="0" animBg="1"/>
    </p:bldLst>
  </p:timing>
</p:sld>
</file>

<file path=ppt/theme/theme1.xml><?xml version="1.0" encoding="utf-8"?>
<a:theme xmlns:a="http://schemas.openxmlformats.org/drawingml/2006/main" name="1_A-B">
  <a:themeElements>
    <a:clrScheme name="1_A-B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A-B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A-B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0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0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1005</Words>
  <Application>Microsoft Office PowerPoint</Application>
  <PresentationFormat>宽屏</PresentationFormat>
  <Paragraphs>130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华文行楷</vt:lpstr>
      <vt:lpstr>楷体_GB2312</vt:lpstr>
      <vt:lpstr>宋体</vt:lpstr>
      <vt:lpstr>Arial</vt:lpstr>
      <vt:lpstr>Times New Roman</vt:lpstr>
      <vt:lpstr>Wingdings</vt:lpstr>
      <vt:lpstr>1_A-B</vt:lpstr>
      <vt:lpstr>公式</vt:lpstr>
      <vt:lpstr>Equation.3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yanglp2020@outlook.com</cp:lastModifiedBy>
  <cp:revision>6</cp:revision>
  <dcterms:created xsi:type="dcterms:W3CDTF">2020-03-28T14:47:17Z</dcterms:created>
  <dcterms:modified xsi:type="dcterms:W3CDTF">2022-04-02T12:45:34Z</dcterms:modified>
</cp:coreProperties>
</file>