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78" r:id="rId11"/>
    <p:sldId id="267" r:id="rId12"/>
    <p:sldId id="279" r:id="rId13"/>
    <p:sldId id="284" r:id="rId14"/>
    <p:sldId id="285" r:id="rId15"/>
    <p:sldId id="268" r:id="rId16"/>
    <p:sldId id="269" r:id="rId17"/>
    <p:sldId id="270" r:id="rId18"/>
    <p:sldId id="281" r:id="rId19"/>
    <p:sldId id="283" r:id="rId20"/>
    <p:sldId id="272" r:id="rId21"/>
    <p:sldId id="273" r:id="rId22"/>
    <p:sldId id="274" r:id="rId23"/>
    <p:sldId id="275" r:id="rId24"/>
    <p:sldId id="276" r:id="rId25"/>
    <p:sldId id="287" r:id="rId26"/>
    <p:sldId id="288" r:id="rId27"/>
    <p:sldId id="289" r:id="rId2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9.wmf"/><Relationship Id="rId1" Type="http://schemas.openxmlformats.org/officeDocument/2006/relationships/image" Target="../media/image73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image" Target="../media/image90.emf"/><Relationship Id="rId7" Type="http://schemas.openxmlformats.org/officeDocument/2006/relationships/image" Target="../media/image94.wmf"/><Relationship Id="rId2" Type="http://schemas.openxmlformats.org/officeDocument/2006/relationships/image" Target="../media/image89.emf"/><Relationship Id="rId1" Type="http://schemas.openxmlformats.org/officeDocument/2006/relationships/image" Target="../media/image88.emf"/><Relationship Id="rId6" Type="http://schemas.openxmlformats.org/officeDocument/2006/relationships/image" Target="../media/image93.emf"/><Relationship Id="rId11" Type="http://schemas.openxmlformats.org/officeDocument/2006/relationships/image" Target="../media/image98.wmf"/><Relationship Id="rId5" Type="http://schemas.openxmlformats.org/officeDocument/2006/relationships/image" Target="../media/image92.emf"/><Relationship Id="rId10" Type="http://schemas.openxmlformats.org/officeDocument/2006/relationships/image" Target="../media/image97.wmf"/><Relationship Id="rId4" Type="http://schemas.openxmlformats.org/officeDocument/2006/relationships/image" Target="../media/image91.emf"/><Relationship Id="rId9" Type="http://schemas.openxmlformats.org/officeDocument/2006/relationships/image" Target="../media/image96.wmf"/></Relationships>
</file>

<file path=ppt/drawings/_rels/vmlDrawing1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5.wmf"/><Relationship Id="rId13" Type="http://schemas.openxmlformats.org/officeDocument/2006/relationships/image" Target="../media/image110.wmf"/><Relationship Id="rId3" Type="http://schemas.openxmlformats.org/officeDocument/2006/relationships/image" Target="../media/image100.wmf"/><Relationship Id="rId7" Type="http://schemas.openxmlformats.org/officeDocument/2006/relationships/image" Target="../media/image104.wmf"/><Relationship Id="rId12" Type="http://schemas.openxmlformats.org/officeDocument/2006/relationships/image" Target="../media/image109.wmf"/><Relationship Id="rId2" Type="http://schemas.openxmlformats.org/officeDocument/2006/relationships/image" Target="../media/image99.wmf"/><Relationship Id="rId1" Type="http://schemas.openxmlformats.org/officeDocument/2006/relationships/image" Target="../media/image8.wmf"/><Relationship Id="rId6" Type="http://schemas.openxmlformats.org/officeDocument/2006/relationships/image" Target="../media/image103.wmf"/><Relationship Id="rId11" Type="http://schemas.openxmlformats.org/officeDocument/2006/relationships/image" Target="../media/image108.emf"/><Relationship Id="rId5" Type="http://schemas.openxmlformats.org/officeDocument/2006/relationships/image" Target="../media/image102.wmf"/><Relationship Id="rId15" Type="http://schemas.openxmlformats.org/officeDocument/2006/relationships/image" Target="../media/image112.wmf"/><Relationship Id="rId10" Type="http://schemas.openxmlformats.org/officeDocument/2006/relationships/image" Target="../media/image107.wmf"/><Relationship Id="rId4" Type="http://schemas.openxmlformats.org/officeDocument/2006/relationships/image" Target="../media/image101.wmf"/><Relationship Id="rId9" Type="http://schemas.openxmlformats.org/officeDocument/2006/relationships/image" Target="../media/image106.wmf"/><Relationship Id="rId14" Type="http://schemas.openxmlformats.org/officeDocument/2006/relationships/image" Target="../media/image111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wmf"/><Relationship Id="rId3" Type="http://schemas.openxmlformats.org/officeDocument/2006/relationships/image" Target="../media/image115.wmf"/><Relationship Id="rId7" Type="http://schemas.openxmlformats.org/officeDocument/2006/relationships/image" Target="../media/image119.wmf"/><Relationship Id="rId2" Type="http://schemas.openxmlformats.org/officeDocument/2006/relationships/image" Target="../media/image114.wmf"/><Relationship Id="rId1" Type="http://schemas.openxmlformats.org/officeDocument/2006/relationships/image" Target="../media/image113.wmf"/><Relationship Id="rId6" Type="http://schemas.openxmlformats.org/officeDocument/2006/relationships/image" Target="../media/image118.wmf"/><Relationship Id="rId5" Type="http://schemas.openxmlformats.org/officeDocument/2006/relationships/image" Target="../media/image117.wmf"/><Relationship Id="rId4" Type="http://schemas.openxmlformats.org/officeDocument/2006/relationships/image" Target="../media/image116.wmf"/><Relationship Id="rId9" Type="http://schemas.openxmlformats.org/officeDocument/2006/relationships/image" Target="../media/image12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5" Type="http://schemas.openxmlformats.org/officeDocument/2006/relationships/image" Target="../media/image126.wmf"/><Relationship Id="rId4" Type="http://schemas.openxmlformats.org/officeDocument/2006/relationships/image" Target="../media/image125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3.wmf"/><Relationship Id="rId13" Type="http://schemas.openxmlformats.org/officeDocument/2006/relationships/image" Target="../media/image138.wmf"/><Relationship Id="rId3" Type="http://schemas.openxmlformats.org/officeDocument/2006/relationships/image" Target="../media/image125.wmf"/><Relationship Id="rId7" Type="http://schemas.openxmlformats.org/officeDocument/2006/relationships/image" Target="../media/image132.wmf"/><Relationship Id="rId12" Type="http://schemas.openxmlformats.org/officeDocument/2006/relationships/image" Target="../media/image137.wmf"/><Relationship Id="rId2" Type="http://schemas.openxmlformats.org/officeDocument/2006/relationships/image" Target="../media/image124.wmf"/><Relationship Id="rId1" Type="http://schemas.openxmlformats.org/officeDocument/2006/relationships/image" Target="../media/image122.wmf"/><Relationship Id="rId6" Type="http://schemas.openxmlformats.org/officeDocument/2006/relationships/image" Target="../media/image127.wmf"/><Relationship Id="rId11" Type="http://schemas.openxmlformats.org/officeDocument/2006/relationships/image" Target="../media/image136.wmf"/><Relationship Id="rId5" Type="http://schemas.openxmlformats.org/officeDocument/2006/relationships/image" Target="../media/image126.wmf"/><Relationship Id="rId10" Type="http://schemas.openxmlformats.org/officeDocument/2006/relationships/image" Target="../media/image135.wmf"/><Relationship Id="rId4" Type="http://schemas.openxmlformats.org/officeDocument/2006/relationships/image" Target="../media/image123.wmf"/><Relationship Id="rId9" Type="http://schemas.openxmlformats.org/officeDocument/2006/relationships/image" Target="../media/image134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9.wmf"/><Relationship Id="rId3" Type="http://schemas.openxmlformats.org/officeDocument/2006/relationships/image" Target="../media/image125.wmf"/><Relationship Id="rId7" Type="http://schemas.openxmlformats.org/officeDocument/2006/relationships/image" Target="../media/image138.wmf"/><Relationship Id="rId2" Type="http://schemas.openxmlformats.org/officeDocument/2006/relationships/image" Target="../media/image124.wmf"/><Relationship Id="rId1" Type="http://schemas.openxmlformats.org/officeDocument/2006/relationships/image" Target="../media/image12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23.wmf"/><Relationship Id="rId9" Type="http://schemas.openxmlformats.org/officeDocument/2006/relationships/image" Target="../media/image140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wmf"/><Relationship Id="rId3" Type="http://schemas.openxmlformats.org/officeDocument/2006/relationships/image" Target="../media/image145.wmf"/><Relationship Id="rId7" Type="http://schemas.openxmlformats.org/officeDocument/2006/relationships/image" Target="../media/image149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48.wmf"/><Relationship Id="rId5" Type="http://schemas.openxmlformats.org/officeDocument/2006/relationships/image" Target="../media/image147.wmf"/><Relationship Id="rId10" Type="http://schemas.openxmlformats.org/officeDocument/2006/relationships/image" Target="../media/image152.wmf"/><Relationship Id="rId4" Type="http://schemas.openxmlformats.org/officeDocument/2006/relationships/image" Target="../media/image146.wmf"/><Relationship Id="rId9" Type="http://schemas.openxmlformats.org/officeDocument/2006/relationships/image" Target="../media/image151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3" Type="http://schemas.openxmlformats.org/officeDocument/2006/relationships/image" Target="../media/image145.wmf"/><Relationship Id="rId7" Type="http://schemas.openxmlformats.org/officeDocument/2006/relationships/image" Target="../media/image157.wmf"/><Relationship Id="rId12" Type="http://schemas.openxmlformats.org/officeDocument/2006/relationships/image" Target="../media/image161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Relationship Id="rId6" Type="http://schemas.openxmlformats.org/officeDocument/2006/relationships/image" Target="../media/image156.wmf"/><Relationship Id="rId11" Type="http://schemas.openxmlformats.org/officeDocument/2006/relationships/image" Target="../media/image160.wmf"/><Relationship Id="rId5" Type="http://schemas.openxmlformats.org/officeDocument/2006/relationships/image" Target="../media/image155.wmf"/><Relationship Id="rId10" Type="http://schemas.openxmlformats.org/officeDocument/2006/relationships/image" Target="../media/image151.wmf"/><Relationship Id="rId4" Type="http://schemas.openxmlformats.org/officeDocument/2006/relationships/image" Target="../media/image154.wmf"/><Relationship Id="rId9" Type="http://schemas.openxmlformats.org/officeDocument/2006/relationships/image" Target="../media/image159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20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12" Type="http://schemas.openxmlformats.org/officeDocument/2006/relationships/image" Target="../media/image19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11" Type="http://schemas.openxmlformats.org/officeDocument/2006/relationships/image" Target="../media/image18.wmf"/><Relationship Id="rId5" Type="http://schemas.openxmlformats.org/officeDocument/2006/relationships/image" Target="../media/image12.wmf"/><Relationship Id="rId10" Type="http://schemas.openxmlformats.org/officeDocument/2006/relationships/image" Target="../media/image17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Relationship Id="rId14" Type="http://schemas.openxmlformats.org/officeDocument/2006/relationships/image" Target="../media/image21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8.wmf"/><Relationship Id="rId2" Type="http://schemas.openxmlformats.org/officeDocument/2006/relationships/image" Target="../media/image167.wmf"/><Relationship Id="rId1" Type="http://schemas.openxmlformats.org/officeDocument/2006/relationships/image" Target="../media/image166.wmf"/><Relationship Id="rId4" Type="http://schemas.openxmlformats.org/officeDocument/2006/relationships/image" Target="../media/image16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25.wmf"/><Relationship Id="rId2" Type="http://schemas.openxmlformats.org/officeDocument/2006/relationships/image" Target="../media/image11.wmf"/><Relationship Id="rId1" Type="http://schemas.openxmlformats.org/officeDocument/2006/relationships/image" Target="../media/image8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30.wmf"/><Relationship Id="rId2" Type="http://schemas.openxmlformats.org/officeDocument/2006/relationships/image" Target="../media/image26.wmf"/><Relationship Id="rId1" Type="http://schemas.openxmlformats.org/officeDocument/2006/relationships/image" Target="../media/image4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38.wmf"/><Relationship Id="rId13" Type="http://schemas.openxmlformats.org/officeDocument/2006/relationships/image" Target="../media/image43.wmf"/><Relationship Id="rId3" Type="http://schemas.openxmlformats.org/officeDocument/2006/relationships/image" Target="../media/image33.wmf"/><Relationship Id="rId7" Type="http://schemas.openxmlformats.org/officeDocument/2006/relationships/image" Target="../media/image37.wmf"/><Relationship Id="rId12" Type="http://schemas.openxmlformats.org/officeDocument/2006/relationships/image" Target="../media/image42.wmf"/><Relationship Id="rId17" Type="http://schemas.openxmlformats.org/officeDocument/2006/relationships/image" Target="../media/image47.emf"/><Relationship Id="rId2" Type="http://schemas.openxmlformats.org/officeDocument/2006/relationships/image" Target="../media/image32.wmf"/><Relationship Id="rId16" Type="http://schemas.openxmlformats.org/officeDocument/2006/relationships/image" Target="../media/image46.wmf"/><Relationship Id="rId1" Type="http://schemas.openxmlformats.org/officeDocument/2006/relationships/image" Target="../media/image31.wmf"/><Relationship Id="rId6" Type="http://schemas.openxmlformats.org/officeDocument/2006/relationships/image" Target="../media/image36.wmf"/><Relationship Id="rId11" Type="http://schemas.openxmlformats.org/officeDocument/2006/relationships/image" Target="../media/image41.wmf"/><Relationship Id="rId5" Type="http://schemas.openxmlformats.org/officeDocument/2006/relationships/image" Target="../media/image35.wmf"/><Relationship Id="rId15" Type="http://schemas.openxmlformats.org/officeDocument/2006/relationships/image" Target="../media/image45.wmf"/><Relationship Id="rId10" Type="http://schemas.openxmlformats.org/officeDocument/2006/relationships/image" Target="../media/image40.wmf"/><Relationship Id="rId4" Type="http://schemas.openxmlformats.org/officeDocument/2006/relationships/image" Target="../media/image34.wmf"/><Relationship Id="rId9" Type="http://schemas.openxmlformats.org/officeDocument/2006/relationships/image" Target="../media/image39.wmf"/><Relationship Id="rId14" Type="http://schemas.openxmlformats.org/officeDocument/2006/relationships/image" Target="../media/image44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55.emf"/><Relationship Id="rId3" Type="http://schemas.openxmlformats.org/officeDocument/2006/relationships/image" Target="../media/image50.wmf"/><Relationship Id="rId7" Type="http://schemas.openxmlformats.org/officeDocument/2006/relationships/image" Target="../media/image54.emf"/><Relationship Id="rId12" Type="http://schemas.openxmlformats.org/officeDocument/2006/relationships/image" Target="../media/image59.wmf"/><Relationship Id="rId2" Type="http://schemas.openxmlformats.org/officeDocument/2006/relationships/image" Target="../media/image49.wmf"/><Relationship Id="rId1" Type="http://schemas.openxmlformats.org/officeDocument/2006/relationships/image" Target="../media/image48.wmf"/><Relationship Id="rId6" Type="http://schemas.openxmlformats.org/officeDocument/2006/relationships/image" Target="../media/image53.wmf"/><Relationship Id="rId11" Type="http://schemas.openxmlformats.org/officeDocument/2006/relationships/image" Target="../media/image58.wmf"/><Relationship Id="rId5" Type="http://schemas.openxmlformats.org/officeDocument/2006/relationships/image" Target="../media/image52.wmf"/><Relationship Id="rId10" Type="http://schemas.openxmlformats.org/officeDocument/2006/relationships/image" Target="../media/image57.wmf"/><Relationship Id="rId4" Type="http://schemas.openxmlformats.org/officeDocument/2006/relationships/image" Target="../media/image51.wmf"/><Relationship Id="rId9" Type="http://schemas.openxmlformats.org/officeDocument/2006/relationships/image" Target="../media/image56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image" Target="../media/image71.wmf"/><Relationship Id="rId3" Type="http://schemas.openxmlformats.org/officeDocument/2006/relationships/image" Target="../media/image62.wmf"/><Relationship Id="rId7" Type="http://schemas.openxmlformats.org/officeDocument/2006/relationships/image" Target="../media/image66.wmf"/><Relationship Id="rId12" Type="http://schemas.openxmlformats.org/officeDocument/2006/relationships/image" Target="../media/image45.wmf"/><Relationship Id="rId2" Type="http://schemas.openxmlformats.org/officeDocument/2006/relationships/image" Target="../media/image61.wmf"/><Relationship Id="rId1" Type="http://schemas.openxmlformats.org/officeDocument/2006/relationships/image" Target="../media/image60.emf"/><Relationship Id="rId6" Type="http://schemas.openxmlformats.org/officeDocument/2006/relationships/image" Target="../media/image65.wmf"/><Relationship Id="rId11" Type="http://schemas.openxmlformats.org/officeDocument/2006/relationships/image" Target="../media/image70.wmf"/><Relationship Id="rId5" Type="http://schemas.openxmlformats.org/officeDocument/2006/relationships/image" Target="../media/image64.wmf"/><Relationship Id="rId10" Type="http://schemas.openxmlformats.org/officeDocument/2006/relationships/image" Target="../media/image69.wmf"/><Relationship Id="rId4" Type="http://schemas.openxmlformats.org/officeDocument/2006/relationships/image" Target="../media/image63.wmf"/><Relationship Id="rId9" Type="http://schemas.openxmlformats.org/officeDocument/2006/relationships/image" Target="../media/image68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/Relationships>
</file>

<file path=ppt/drawings/_rels/vmlDrawing9.v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image" Target="../media/image79.wmf"/><Relationship Id="rId7" Type="http://schemas.openxmlformats.org/officeDocument/2006/relationships/image" Target="../media/image83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Relationship Id="rId6" Type="http://schemas.openxmlformats.org/officeDocument/2006/relationships/image" Target="../media/image82.wmf"/><Relationship Id="rId5" Type="http://schemas.openxmlformats.org/officeDocument/2006/relationships/image" Target="../media/image81.wmf"/><Relationship Id="rId4" Type="http://schemas.openxmlformats.org/officeDocument/2006/relationships/image" Target="../media/image80.wmf"/><Relationship Id="rId9" Type="http://schemas.openxmlformats.org/officeDocument/2006/relationships/image" Target="../media/image85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6188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505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6835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05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835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96850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825625"/>
            <a:ext cx="515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191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8570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820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745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2229610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230267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0" name="Freeform 2"/>
          <p:cNvSpPr>
            <a:spLocks/>
          </p:cNvSpPr>
          <p:nvPr/>
        </p:nvSpPr>
        <p:spPr bwMode="auto">
          <a:xfrm>
            <a:off x="266701" y="0"/>
            <a:ext cx="1028700" cy="908050"/>
          </a:xfrm>
          <a:custGeom>
            <a:avLst/>
            <a:gdLst>
              <a:gd name="T0" fmla="*/ 1728 w 1728"/>
              <a:gd name="T1" fmla="*/ 0 h 735"/>
              <a:gd name="T2" fmla="*/ 1728 w 1728"/>
              <a:gd name="T3" fmla="*/ 480 h 735"/>
              <a:gd name="T4" fmla="*/ 380 w 1728"/>
              <a:gd name="T5" fmla="*/ 482 h 735"/>
              <a:gd name="T6" fmla="*/ 354 w 1728"/>
              <a:gd name="T7" fmla="*/ 480 h 735"/>
              <a:gd name="T8" fmla="*/ 308 w 1728"/>
              <a:gd name="T9" fmla="*/ 489 h 735"/>
              <a:gd name="T10" fmla="*/ 246 w 1728"/>
              <a:gd name="T11" fmla="*/ 531 h 735"/>
              <a:gd name="T12" fmla="*/ 206 w 1728"/>
              <a:gd name="T13" fmla="*/ 597 h 735"/>
              <a:gd name="T14" fmla="*/ 192 w 1728"/>
              <a:gd name="T15" fmla="*/ 666 h 735"/>
              <a:gd name="T16" fmla="*/ 192 w 1728"/>
              <a:gd name="T17" fmla="*/ 735 h 735"/>
              <a:gd name="T18" fmla="*/ 0 w 1728"/>
              <a:gd name="T19" fmla="*/ 735 h 735"/>
              <a:gd name="T20" fmla="*/ 0 w 1728"/>
              <a:gd name="T21" fmla="*/ 480 h 735"/>
              <a:gd name="T22" fmla="*/ 0 w 1728"/>
              <a:gd name="T23" fmla="*/ 0 h 735"/>
              <a:gd name="T24" fmla="*/ 1728 w 1728"/>
              <a:gd name="T25" fmla="*/ 0 h 7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728" h="735">
                <a:moveTo>
                  <a:pt x="1728" y="0"/>
                </a:moveTo>
                <a:lnTo>
                  <a:pt x="1728" y="480"/>
                </a:lnTo>
                <a:lnTo>
                  <a:pt x="380" y="482"/>
                </a:lnTo>
                <a:lnTo>
                  <a:pt x="354" y="480"/>
                </a:lnTo>
                <a:lnTo>
                  <a:pt x="308" y="489"/>
                </a:lnTo>
                <a:cubicBezTo>
                  <a:pt x="290" y="498"/>
                  <a:pt x="263" y="513"/>
                  <a:pt x="246" y="531"/>
                </a:cubicBezTo>
                <a:cubicBezTo>
                  <a:pt x="229" y="549"/>
                  <a:pt x="215" y="574"/>
                  <a:pt x="206" y="597"/>
                </a:cubicBezTo>
                <a:cubicBezTo>
                  <a:pt x="197" y="620"/>
                  <a:pt x="194" y="643"/>
                  <a:pt x="192" y="666"/>
                </a:cubicBezTo>
                <a:lnTo>
                  <a:pt x="192" y="735"/>
                </a:lnTo>
                <a:lnTo>
                  <a:pt x="0" y="735"/>
                </a:lnTo>
                <a:lnTo>
                  <a:pt x="0" y="480"/>
                </a:lnTo>
                <a:lnTo>
                  <a:pt x="0" y="0"/>
                </a:lnTo>
                <a:lnTo>
                  <a:pt x="172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9171" name="Rectangle 3"/>
          <p:cNvSpPr>
            <a:spLocks noChangeArrowheads="1"/>
          </p:cNvSpPr>
          <p:nvPr/>
        </p:nvSpPr>
        <p:spPr bwMode="auto">
          <a:xfrm>
            <a:off x="1" y="0"/>
            <a:ext cx="444500" cy="6858000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5000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9172" name="Line 4"/>
          <p:cNvSpPr>
            <a:spLocks noChangeShapeType="1"/>
          </p:cNvSpPr>
          <p:nvPr/>
        </p:nvSpPr>
        <p:spPr bwMode="auto">
          <a:xfrm>
            <a:off x="1295401" y="620713"/>
            <a:ext cx="6049433" cy="0"/>
          </a:xfrm>
          <a:prstGeom prst="line">
            <a:avLst/>
          </a:prstGeom>
          <a:noFill/>
          <a:ln w="57150">
            <a:pattFill prst="dkHorz">
              <a:fgClr>
                <a:srgbClr val="028A8A"/>
              </a:fgClr>
              <a:bgClr>
                <a:srgbClr val="FFFFFF"/>
              </a:bgClr>
            </a:patt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9173" name="Rectangle 5"/>
          <p:cNvSpPr>
            <a:spLocks noChangeArrowheads="1"/>
          </p:cNvSpPr>
          <p:nvPr/>
        </p:nvSpPr>
        <p:spPr bwMode="auto">
          <a:xfrm>
            <a:off x="11859685" y="5230813"/>
            <a:ext cx="95249" cy="15113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rgbClr val="489486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9174" name="Rectangle 6"/>
          <p:cNvSpPr>
            <a:spLocks noChangeArrowheads="1"/>
          </p:cNvSpPr>
          <p:nvPr/>
        </p:nvSpPr>
        <p:spPr bwMode="auto">
          <a:xfrm>
            <a:off x="10225617" y="6526214"/>
            <a:ext cx="1919816" cy="71437"/>
          </a:xfrm>
          <a:prstGeom prst="rect">
            <a:avLst/>
          </a:prstGeom>
          <a:gradFill rotWithShape="1">
            <a:gsLst>
              <a:gs pos="0">
                <a:srgbClr val="FFFFFF"/>
              </a:gs>
              <a:gs pos="100000">
                <a:schemeClr val="tx2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 sz="180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3079" name="Group 7"/>
          <p:cNvGrpSpPr>
            <a:grpSpLocks/>
          </p:cNvGrpSpPr>
          <p:nvPr/>
        </p:nvGrpSpPr>
        <p:grpSpPr bwMode="auto">
          <a:xfrm flipV="1">
            <a:off x="431800" y="26989"/>
            <a:ext cx="863600" cy="593725"/>
            <a:chOff x="204" y="0"/>
            <a:chExt cx="408" cy="374"/>
          </a:xfrm>
        </p:grpSpPr>
        <p:sp>
          <p:nvSpPr>
            <p:cNvPr id="519176" name="Rectangle 8"/>
            <p:cNvSpPr>
              <a:spLocks noChangeArrowheads="1"/>
            </p:cNvSpPr>
            <p:nvPr userDrawn="1"/>
          </p:nvSpPr>
          <p:spPr bwMode="auto">
            <a:xfrm>
              <a:off x="204" y="0"/>
              <a:ext cx="136" cy="119"/>
            </a:xfrm>
            <a:prstGeom prst="rect">
              <a:avLst/>
            </a:prstGeom>
            <a:solidFill>
              <a:srgbClr val="AFD7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9177" name="Rectangle 9"/>
            <p:cNvSpPr>
              <a:spLocks noChangeArrowheads="1"/>
            </p:cNvSpPr>
            <p:nvPr userDrawn="1"/>
          </p:nvSpPr>
          <p:spPr bwMode="auto">
            <a:xfrm>
              <a:off x="340" y="119"/>
              <a:ext cx="136" cy="119"/>
            </a:xfrm>
            <a:prstGeom prst="rect">
              <a:avLst/>
            </a:prstGeom>
            <a:solidFill>
              <a:srgbClr val="AFD7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9178" name="Rectangle 10"/>
            <p:cNvSpPr>
              <a:spLocks noChangeArrowheads="1"/>
            </p:cNvSpPr>
            <p:nvPr userDrawn="1"/>
          </p:nvSpPr>
          <p:spPr bwMode="auto">
            <a:xfrm>
              <a:off x="476" y="210"/>
              <a:ext cx="136" cy="164"/>
            </a:xfrm>
            <a:prstGeom prst="rect">
              <a:avLst/>
            </a:prstGeom>
            <a:solidFill>
              <a:srgbClr val="AFD7A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9179" name="Rectangle 11"/>
            <p:cNvSpPr>
              <a:spLocks noChangeArrowheads="1"/>
            </p:cNvSpPr>
            <p:nvPr userDrawn="1"/>
          </p:nvSpPr>
          <p:spPr bwMode="auto">
            <a:xfrm>
              <a:off x="340" y="0"/>
              <a:ext cx="136" cy="119"/>
            </a:xfrm>
            <a:prstGeom prst="rect">
              <a:avLst/>
            </a:prstGeom>
            <a:solidFill>
              <a:srgbClr val="C8E4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9180" name="Rectangle 12"/>
            <p:cNvSpPr>
              <a:spLocks noChangeArrowheads="1"/>
            </p:cNvSpPr>
            <p:nvPr userDrawn="1"/>
          </p:nvSpPr>
          <p:spPr bwMode="auto">
            <a:xfrm>
              <a:off x="476" y="119"/>
              <a:ext cx="136" cy="119"/>
            </a:xfrm>
            <a:prstGeom prst="rect">
              <a:avLst/>
            </a:prstGeom>
            <a:solidFill>
              <a:srgbClr val="C8E4C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19181" name="Rectangle 13"/>
            <p:cNvSpPr>
              <a:spLocks noChangeArrowheads="1"/>
            </p:cNvSpPr>
            <p:nvPr userDrawn="1"/>
          </p:nvSpPr>
          <p:spPr bwMode="auto">
            <a:xfrm>
              <a:off x="476" y="0"/>
              <a:ext cx="136" cy="119"/>
            </a:xfrm>
            <a:prstGeom prst="rect">
              <a:avLst/>
            </a:prstGeom>
            <a:solidFill>
              <a:srgbClr val="E0F0E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3080" name="Text Box 14"/>
          <p:cNvSpPr txBox="1">
            <a:spLocks noChangeArrowheads="1"/>
          </p:cNvSpPr>
          <p:nvPr/>
        </p:nvSpPr>
        <p:spPr bwMode="auto">
          <a:xfrm>
            <a:off x="11761114" y="4941889"/>
            <a:ext cx="430887" cy="1410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itchFamily="18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smtClean="0">
                <a:solidFill>
                  <a:srgbClr val="0000CC"/>
                </a:solidFill>
                <a:ea typeface="华文行楷" pitchFamily="2" charset="-122"/>
              </a:rPr>
              <a:t>广东工业大学</a:t>
            </a:r>
          </a:p>
        </p:txBody>
      </p:sp>
      <p:pic>
        <p:nvPicPr>
          <p:cNvPr id="3081" name="Picture 15" descr="图片2">
            <a:hlinkClick r:id="" action="ppaction://hlinkshowjump?jump=nextslide"/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5134" y="6381751"/>
            <a:ext cx="673100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2" name="Picture 16" descr="图片4">
            <a:hlinkClick r:id="" action="ppaction://hlinkshowjump?jump=previousslide"/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9417" y="6381750"/>
            <a:ext cx="668867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83" name="Picture 17" descr="图片1">
            <a:hlinkClick r:id="" action="ppaction://hlinkshowjump?jump=firstslide"/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8733" y="6381751"/>
            <a:ext cx="670984" cy="29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0035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buChar char="l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l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80.wmf"/><Relationship Id="rId18" Type="http://schemas.openxmlformats.org/officeDocument/2006/relationships/oleObject" Target="../embeddings/oleObject86.bin"/><Relationship Id="rId26" Type="http://schemas.openxmlformats.org/officeDocument/2006/relationships/image" Target="../media/image88.png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84.wmf"/><Relationship Id="rId7" Type="http://schemas.openxmlformats.org/officeDocument/2006/relationships/image" Target="../media/image77.wmf"/><Relationship Id="rId12" Type="http://schemas.openxmlformats.org/officeDocument/2006/relationships/oleObject" Target="../embeddings/oleObject83.bin"/><Relationship Id="rId17" Type="http://schemas.openxmlformats.org/officeDocument/2006/relationships/image" Target="../media/image82.wmf"/><Relationship Id="rId25" Type="http://schemas.openxmlformats.org/officeDocument/2006/relationships/image" Target="../media/image87.png"/><Relationship Id="rId2" Type="http://schemas.openxmlformats.org/officeDocument/2006/relationships/vmlDrawing" Target="../drawings/vmlDrawing9.vml"/><Relationship Id="rId16" Type="http://schemas.openxmlformats.org/officeDocument/2006/relationships/oleObject" Target="../embeddings/oleObject85.bin"/><Relationship Id="rId20" Type="http://schemas.openxmlformats.org/officeDocument/2006/relationships/oleObject" Target="../embeddings/oleObject87.bin"/><Relationship Id="rId29" Type="http://schemas.openxmlformats.org/officeDocument/2006/relationships/image" Target="../media/image91.png"/><Relationship Id="rId1" Type="http://schemas.openxmlformats.org/officeDocument/2006/relationships/themeOverride" Target="../theme/themeOverride10.x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79.wmf"/><Relationship Id="rId24" Type="http://schemas.openxmlformats.org/officeDocument/2006/relationships/image" Target="../media/image86.jpg"/><Relationship Id="rId5" Type="http://schemas.openxmlformats.org/officeDocument/2006/relationships/image" Target="../media/image76.jpeg"/><Relationship Id="rId15" Type="http://schemas.openxmlformats.org/officeDocument/2006/relationships/image" Target="../media/image81.wmf"/><Relationship Id="rId23" Type="http://schemas.openxmlformats.org/officeDocument/2006/relationships/image" Target="../media/image85.wmf"/><Relationship Id="rId28" Type="http://schemas.openxmlformats.org/officeDocument/2006/relationships/image" Target="../media/image90.png"/><Relationship Id="rId10" Type="http://schemas.openxmlformats.org/officeDocument/2006/relationships/oleObject" Target="../embeddings/oleObject82.bin"/><Relationship Id="rId19" Type="http://schemas.openxmlformats.org/officeDocument/2006/relationships/image" Target="../media/image83.wmf"/><Relationship Id="rId4" Type="http://schemas.openxmlformats.org/officeDocument/2006/relationships/image" Target="../media/image75.jpeg"/><Relationship Id="rId9" Type="http://schemas.openxmlformats.org/officeDocument/2006/relationships/image" Target="../media/image78.wmf"/><Relationship Id="rId14" Type="http://schemas.openxmlformats.org/officeDocument/2006/relationships/oleObject" Target="../embeddings/oleObject84.bin"/><Relationship Id="rId22" Type="http://schemas.openxmlformats.org/officeDocument/2006/relationships/oleObject" Target="../embeddings/oleObject88.bin"/><Relationship Id="rId27" Type="http://schemas.openxmlformats.org/officeDocument/2006/relationships/image" Target="../media/image89.png"/><Relationship Id="rId30" Type="http://schemas.openxmlformats.org/officeDocument/2006/relationships/image" Target="../media/image9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13" Type="http://schemas.openxmlformats.org/officeDocument/2006/relationships/image" Target="../media/image103.png"/><Relationship Id="rId3" Type="http://schemas.openxmlformats.org/officeDocument/2006/relationships/image" Target="../media/image87.jpg"/><Relationship Id="rId7" Type="http://schemas.openxmlformats.org/officeDocument/2006/relationships/image" Target="../media/image97.png"/><Relationship Id="rId12" Type="http://schemas.openxmlformats.org/officeDocument/2006/relationships/image" Target="../media/image102.png"/><Relationship Id="rId2" Type="http://schemas.openxmlformats.org/officeDocument/2006/relationships/image" Target="../media/image86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11" Type="http://schemas.openxmlformats.org/officeDocument/2006/relationships/image" Target="../media/image101.png"/><Relationship Id="rId5" Type="http://schemas.openxmlformats.org/officeDocument/2006/relationships/image" Target="../media/image95.png"/><Relationship Id="rId10" Type="http://schemas.openxmlformats.org/officeDocument/2006/relationships/image" Target="../media/image100.png"/><Relationship Id="rId4" Type="http://schemas.openxmlformats.org/officeDocument/2006/relationships/image" Target="../media/image94.png"/><Relationship Id="rId9" Type="http://schemas.openxmlformats.org/officeDocument/2006/relationships/image" Target="../media/image99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3.png"/><Relationship Id="rId13" Type="http://schemas.openxmlformats.org/officeDocument/2006/relationships/image" Target="../media/image108.png"/><Relationship Id="rId3" Type="http://schemas.openxmlformats.org/officeDocument/2006/relationships/oleObject" Target="../embeddings/oleObject89.bin"/><Relationship Id="rId7" Type="http://schemas.openxmlformats.org/officeDocument/2006/relationships/image" Target="../media/image86.jpg"/><Relationship Id="rId12" Type="http://schemas.openxmlformats.org/officeDocument/2006/relationships/image" Target="../media/image10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79.wmf"/><Relationship Id="rId11" Type="http://schemas.openxmlformats.org/officeDocument/2006/relationships/image" Target="../media/image106.png"/><Relationship Id="rId5" Type="http://schemas.openxmlformats.org/officeDocument/2006/relationships/oleObject" Target="../embeddings/oleObject90.bin"/><Relationship Id="rId15" Type="http://schemas.openxmlformats.org/officeDocument/2006/relationships/image" Target="../media/image110.png"/><Relationship Id="rId10" Type="http://schemas.openxmlformats.org/officeDocument/2006/relationships/image" Target="../media/image105.png"/><Relationship Id="rId4" Type="http://schemas.openxmlformats.org/officeDocument/2006/relationships/image" Target="../media/image73.wmf"/><Relationship Id="rId9" Type="http://schemas.openxmlformats.org/officeDocument/2006/relationships/image" Target="../media/image104.png"/><Relationship Id="rId14" Type="http://schemas.openxmlformats.org/officeDocument/2006/relationships/image" Target="../media/image10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3" Type="http://schemas.openxmlformats.org/officeDocument/2006/relationships/image" Target="../media/image112.png"/><Relationship Id="rId7" Type="http://schemas.openxmlformats.org/officeDocument/2006/relationships/image" Target="../media/image116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5" Type="http://schemas.openxmlformats.org/officeDocument/2006/relationships/image" Target="../media/image114.png"/><Relationship Id="rId10" Type="http://schemas.openxmlformats.org/officeDocument/2006/relationships/image" Target="../media/image119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3.bin"/><Relationship Id="rId13" Type="http://schemas.openxmlformats.org/officeDocument/2006/relationships/image" Target="../media/image92.emf"/><Relationship Id="rId18" Type="http://schemas.openxmlformats.org/officeDocument/2006/relationships/oleObject" Target="../embeddings/oleObject98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96.wmf"/><Relationship Id="rId7" Type="http://schemas.openxmlformats.org/officeDocument/2006/relationships/image" Target="../media/image89.emf"/><Relationship Id="rId12" Type="http://schemas.openxmlformats.org/officeDocument/2006/relationships/oleObject" Target="../embeddings/oleObject95.bin"/><Relationship Id="rId17" Type="http://schemas.openxmlformats.org/officeDocument/2006/relationships/image" Target="../media/image94.wmf"/><Relationship Id="rId25" Type="http://schemas.openxmlformats.org/officeDocument/2006/relationships/image" Target="../media/image98.wmf"/><Relationship Id="rId2" Type="http://schemas.openxmlformats.org/officeDocument/2006/relationships/vmlDrawing" Target="../drawings/vmlDrawing11.vml"/><Relationship Id="rId16" Type="http://schemas.openxmlformats.org/officeDocument/2006/relationships/oleObject" Target="../embeddings/oleObject97.bin"/><Relationship Id="rId20" Type="http://schemas.openxmlformats.org/officeDocument/2006/relationships/oleObject" Target="../embeddings/oleObject99.bin"/><Relationship Id="rId1" Type="http://schemas.openxmlformats.org/officeDocument/2006/relationships/themeOverride" Target="../theme/themeOverride11.xml"/><Relationship Id="rId6" Type="http://schemas.openxmlformats.org/officeDocument/2006/relationships/oleObject" Target="../embeddings/oleObject92.bin"/><Relationship Id="rId11" Type="http://schemas.openxmlformats.org/officeDocument/2006/relationships/image" Target="../media/image91.emf"/><Relationship Id="rId24" Type="http://schemas.openxmlformats.org/officeDocument/2006/relationships/oleObject" Target="../embeddings/oleObject101.bin"/><Relationship Id="rId5" Type="http://schemas.openxmlformats.org/officeDocument/2006/relationships/image" Target="../media/image88.emf"/><Relationship Id="rId15" Type="http://schemas.openxmlformats.org/officeDocument/2006/relationships/image" Target="../media/image93.emf"/><Relationship Id="rId23" Type="http://schemas.openxmlformats.org/officeDocument/2006/relationships/image" Target="../media/image97.wmf"/><Relationship Id="rId10" Type="http://schemas.openxmlformats.org/officeDocument/2006/relationships/oleObject" Target="../embeddings/oleObject94.bin"/><Relationship Id="rId19" Type="http://schemas.openxmlformats.org/officeDocument/2006/relationships/image" Target="../media/image95.wmf"/><Relationship Id="rId4" Type="http://schemas.openxmlformats.org/officeDocument/2006/relationships/oleObject" Target="../embeddings/oleObject91.bin"/><Relationship Id="rId9" Type="http://schemas.openxmlformats.org/officeDocument/2006/relationships/image" Target="../media/image90.emf"/><Relationship Id="rId14" Type="http://schemas.openxmlformats.org/officeDocument/2006/relationships/oleObject" Target="../embeddings/oleObject96.bin"/><Relationship Id="rId22" Type="http://schemas.openxmlformats.org/officeDocument/2006/relationships/oleObject" Target="../embeddings/oleObject10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4.bin"/><Relationship Id="rId13" Type="http://schemas.openxmlformats.org/officeDocument/2006/relationships/image" Target="../media/image102.wmf"/><Relationship Id="rId18" Type="http://schemas.openxmlformats.org/officeDocument/2006/relationships/oleObject" Target="../embeddings/oleObject109.bin"/><Relationship Id="rId26" Type="http://schemas.openxmlformats.org/officeDocument/2006/relationships/oleObject" Target="../embeddings/oleObject113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06.wmf"/><Relationship Id="rId7" Type="http://schemas.openxmlformats.org/officeDocument/2006/relationships/image" Target="../media/image99.wmf"/><Relationship Id="rId12" Type="http://schemas.openxmlformats.org/officeDocument/2006/relationships/oleObject" Target="../embeddings/oleObject106.bin"/><Relationship Id="rId17" Type="http://schemas.openxmlformats.org/officeDocument/2006/relationships/image" Target="../media/image104.wmf"/><Relationship Id="rId25" Type="http://schemas.openxmlformats.org/officeDocument/2006/relationships/image" Target="../media/image108.emf"/><Relationship Id="rId33" Type="http://schemas.openxmlformats.org/officeDocument/2006/relationships/image" Target="../media/image112.wmf"/><Relationship Id="rId2" Type="http://schemas.openxmlformats.org/officeDocument/2006/relationships/vmlDrawing" Target="../drawings/vmlDrawing12.vml"/><Relationship Id="rId16" Type="http://schemas.openxmlformats.org/officeDocument/2006/relationships/oleObject" Target="../embeddings/oleObject108.bin"/><Relationship Id="rId20" Type="http://schemas.openxmlformats.org/officeDocument/2006/relationships/oleObject" Target="../embeddings/oleObject110.bin"/><Relationship Id="rId29" Type="http://schemas.openxmlformats.org/officeDocument/2006/relationships/image" Target="../media/image110.wmf"/><Relationship Id="rId1" Type="http://schemas.openxmlformats.org/officeDocument/2006/relationships/themeOverride" Target="../theme/themeOverride12.xml"/><Relationship Id="rId6" Type="http://schemas.openxmlformats.org/officeDocument/2006/relationships/oleObject" Target="../embeddings/oleObject103.bin"/><Relationship Id="rId11" Type="http://schemas.openxmlformats.org/officeDocument/2006/relationships/image" Target="../media/image101.wmf"/><Relationship Id="rId24" Type="http://schemas.openxmlformats.org/officeDocument/2006/relationships/oleObject" Target="../embeddings/oleObject112.bin"/><Relationship Id="rId32" Type="http://schemas.openxmlformats.org/officeDocument/2006/relationships/oleObject" Target="../embeddings/oleObject116.bin"/><Relationship Id="rId5" Type="http://schemas.openxmlformats.org/officeDocument/2006/relationships/image" Target="../media/image8.wmf"/><Relationship Id="rId15" Type="http://schemas.openxmlformats.org/officeDocument/2006/relationships/image" Target="../media/image103.wmf"/><Relationship Id="rId23" Type="http://schemas.openxmlformats.org/officeDocument/2006/relationships/image" Target="../media/image107.wmf"/><Relationship Id="rId28" Type="http://schemas.openxmlformats.org/officeDocument/2006/relationships/oleObject" Target="../embeddings/oleObject114.bin"/><Relationship Id="rId10" Type="http://schemas.openxmlformats.org/officeDocument/2006/relationships/oleObject" Target="../embeddings/oleObject105.bin"/><Relationship Id="rId19" Type="http://schemas.openxmlformats.org/officeDocument/2006/relationships/image" Target="../media/image105.wmf"/><Relationship Id="rId31" Type="http://schemas.openxmlformats.org/officeDocument/2006/relationships/image" Target="../media/image111.wmf"/><Relationship Id="rId4" Type="http://schemas.openxmlformats.org/officeDocument/2006/relationships/oleObject" Target="../embeddings/oleObject102.bin"/><Relationship Id="rId9" Type="http://schemas.openxmlformats.org/officeDocument/2006/relationships/image" Target="../media/image100.wmf"/><Relationship Id="rId14" Type="http://schemas.openxmlformats.org/officeDocument/2006/relationships/oleObject" Target="../embeddings/oleObject107.bin"/><Relationship Id="rId22" Type="http://schemas.openxmlformats.org/officeDocument/2006/relationships/oleObject" Target="../embeddings/oleObject111.bin"/><Relationship Id="rId27" Type="http://schemas.openxmlformats.org/officeDocument/2006/relationships/image" Target="../media/image109.wmf"/><Relationship Id="rId30" Type="http://schemas.openxmlformats.org/officeDocument/2006/relationships/oleObject" Target="../embeddings/oleObject115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8.bin"/><Relationship Id="rId13" Type="http://schemas.openxmlformats.org/officeDocument/2006/relationships/image" Target="../media/image116.wmf"/><Relationship Id="rId18" Type="http://schemas.openxmlformats.org/officeDocument/2006/relationships/oleObject" Target="../embeddings/oleObject123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20.wmf"/><Relationship Id="rId7" Type="http://schemas.openxmlformats.org/officeDocument/2006/relationships/image" Target="../media/image113.wmf"/><Relationship Id="rId12" Type="http://schemas.openxmlformats.org/officeDocument/2006/relationships/oleObject" Target="../embeddings/oleObject120.bin"/><Relationship Id="rId17" Type="http://schemas.openxmlformats.org/officeDocument/2006/relationships/image" Target="../media/image118.wmf"/><Relationship Id="rId2" Type="http://schemas.openxmlformats.org/officeDocument/2006/relationships/vmlDrawing" Target="../drawings/vmlDrawing13.vml"/><Relationship Id="rId16" Type="http://schemas.openxmlformats.org/officeDocument/2006/relationships/oleObject" Target="../embeddings/oleObject122.bin"/><Relationship Id="rId20" Type="http://schemas.openxmlformats.org/officeDocument/2006/relationships/oleObject" Target="../embeddings/oleObject124.bin"/><Relationship Id="rId1" Type="http://schemas.openxmlformats.org/officeDocument/2006/relationships/themeOverride" Target="../theme/themeOverride13.xml"/><Relationship Id="rId6" Type="http://schemas.openxmlformats.org/officeDocument/2006/relationships/oleObject" Target="../embeddings/oleObject117.bin"/><Relationship Id="rId11" Type="http://schemas.openxmlformats.org/officeDocument/2006/relationships/image" Target="../media/image115.wmf"/><Relationship Id="rId5" Type="http://schemas.openxmlformats.org/officeDocument/2006/relationships/image" Target="../media/image76.jpeg"/><Relationship Id="rId15" Type="http://schemas.openxmlformats.org/officeDocument/2006/relationships/image" Target="../media/image117.wmf"/><Relationship Id="rId23" Type="http://schemas.openxmlformats.org/officeDocument/2006/relationships/image" Target="../media/image121.wmf"/><Relationship Id="rId10" Type="http://schemas.openxmlformats.org/officeDocument/2006/relationships/oleObject" Target="../embeddings/oleObject119.bin"/><Relationship Id="rId19" Type="http://schemas.openxmlformats.org/officeDocument/2006/relationships/image" Target="../media/image119.wmf"/><Relationship Id="rId4" Type="http://schemas.openxmlformats.org/officeDocument/2006/relationships/image" Target="../media/image75.jpeg"/><Relationship Id="rId9" Type="http://schemas.openxmlformats.org/officeDocument/2006/relationships/image" Target="../media/image114.wmf"/><Relationship Id="rId14" Type="http://schemas.openxmlformats.org/officeDocument/2006/relationships/oleObject" Target="../embeddings/oleObject121.bin"/><Relationship Id="rId22" Type="http://schemas.openxmlformats.org/officeDocument/2006/relationships/oleObject" Target="../embeddings/oleObject125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29.bin"/><Relationship Id="rId18" Type="http://schemas.openxmlformats.org/officeDocument/2006/relationships/image" Target="../media/image127.wmf"/><Relationship Id="rId3" Type="http://schemas.openxmlformats.org/officeDocument/2006/relationships/image" Target="../media/image128.emf"/><Relationship Id="rId21" Type="http://schemas.openxmlformats.org/officeDocument/2006/relationships/image" Target="../media/image156.png"/><Relationship Id="rId7" Type="http://schemas.openxmlformats.org/officeDocument/2006/relationships/oleObject" Target="../embeddings/oleObject126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31.bin"/><Relationship Id="rId25" Type="http://schemas.openxmlformats.org/officeDocument/2006/relationships/image" Target="../media/image160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6.wmf"/><Relationship Id="rId20" Type="http://schemas.openxmlformats.org/officeDocument/2006/relationships/image" Target="../media/image149.png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31.emf"/><Relationship Id="rId11" Type="http://schemas.openxmlformats.org/officeDocument/2006/relationships/oleObject" Target="../embeddings/oleObject128.bin"/><Relationship Id="rId24" Type="http://schemas.openxmlformats.org/officeDocument/2006/relationships/image" Target="../media/image159.png"/><Relationship Id="rId5" Type="http://schemas.openxmlformats.org/officeDocument/2006/relationships/image" Target="../media/image130.emf"/><Relationship Id="rId15" Type="http://schemas.openxmlformats.org/officeDocument/2006/relationships/oleObject" Target="../embeddings/oleObject130.bin"/><Relationship Id="rId23" Type="http://schemas.openxmlformats.org/officeDocument/2006/relationships/image" Target="../media/image158.png"/><Relationship Id="rId10" Type="http://schemas.openxmlformats.org/officeDocument/2006/relationships/image" Target="../media/image123.wmf"/><Relationship Id="rId19" Type="http://schemas.openxmlformats.org/officeDocument/2006/relationships/image" Target="../media/image148.png"/><Relationship Id="rId4" Type="http://schemas.openxmlformats.org/officeDocument/2006/relationships/image" Target="../media/image129.emf"/><Relationship Id="rId9" Type="http://schemas.openxmlformats.org/officeDocument/2006/relationships/oleObject" Target="../embeddings/oleObject127.bin"/><Relationship Id="rId14" Type="http://schemas.openxmlformats.org/officeDocument/2006/relationships/image" Target="../media/image125.wmf"/><Relationship Id="rId22" Type="http://schemas.openxmlformats.org/officeDocument/2006/relationships/image" Target="../media/image15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4.png"/><Relationship Id="rId4" Type="http://schemas.openxmlformats.org/officeDocument/2006/relationships/image" Target="../media/image16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5.wmf"/><Relationship Id="rId2" Type="http://schemas.openxmlformats.org/officeDocument/2006/relationships/vmlDrawing" Target="../drawings/vmlDrawing1.vml"/><Relationship Id="rId1" Type="http://schemas.openxmlformats.org/officeDocument/2006/relationships/themeOverride" Target="../theme/themeOverride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9.bin"/><Relationship Id="rId13" Type="http://schemas.openxmlformats.org/officeDocument/2006/relationships/image" Target="../media/image126.wmf"/><Relationship Id="rId18" Type="http://schemas.openxmlformats.org/officeDocument/2006/relationships/oleObject" Target="../embeddings/oleObject133.bin"/><Relationship Id="rId26" Type="http://schemas.openxmlformats.org/officeDocument/2006/relationships/oleObject" Target="../embeddings/oleObject137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34.wmf"/><Relationship Id="rId7" Type="http://schemas.openxmlformats.org/officeDocument/2006/relationships/image" Target="../media/image124.wmf"/><Relationship Id="rId12" Type="http://schemas.openxmlformats.org/officeDocument/2006/relationships/oleObject" Target="../embeddings/oleObject130.bin"/><Relationship Id="rId17" Type="http://schemas.openxmlformats.org/officeDocument/2006/relationships/image" Target="../media/image132.wmf"/><Relationship Id="rId25" Type="http://schemas.openxmlformats.org/officeDocument/2006/relationships/image" Target="../media/image136.wmf"/><Relationship Id="rId2" Type="http://schemas.openxmlformats.org/officeDocument/2006/relationships/vmlDrawing" Target="../drawings/vmlDrawing15.vml"/><Relationship Id="rId16" Type="http://schemas.openxmlformats.org/officeDocument/2006/relationships/oleObject" Target="../embeddings/oleObject132.bin"/><Relationship Id="rId20" Type="http://schemas.openxmlformats.org/officeDocument/2006/relationships/oleObject" Target="../embeddings/oleObject134.bin"/><Relationship Id="rId29" Type="http://schemas.openxmlformats.org/officeDocument/2006/relationships/image" Target="../media/image138.wmf"/><Relationship Id="rId1" Type="http://schemas.openxmlformats.org/officeDocument/2006/relationships/themeOverride" Target="../theme/themeOverride14.xml"/><Relationship Id="rId6" Type="http://schemas.openxmlformats.org/officeDocument/2006/relationships/oleObject" Target="../embeddings/oleObject128.bin"/><Relationship Id="rId11" Type="http://schemas.openxmlformats.org/officeDocument/2006/relationships/image" Target="../media/image123.wmf"/><Relationship Id="rId24" Type="http://schemas.openxmlformats.org/officeDocument/2006/relationships/oleObject" Target="../embeddings/oleObject136.bin"/><Relationship Id="rId5" Type="http://schemas.openxmlformats.org/officeDocument/2006/relationships/image" Target="../media/image122.wmf"/><Relationship Id="rId15" Type="http://schemas.openxmlformats.org/officeDocument/2006/relationships/image" Target="../media/image127.wmf"/><Relationship Id="rId23" Type="http://schemas.openxmlformats.org/officeDocument/2006/relationships/image" Target="../media/image135.wmf"/><Relationship Id="rId28" Type="http://schemas.openxmlformats.org/officeDocument/2006/relationships/oleObject" Target="../embeddings/oleObject138.bin"/><Relationship Id="rId10" Type="http://schemas.openxmlformats.org/officeDocument/2006/relationships/oleObject" Target="../embeddings/oleObject127.bin"/><Relationship Id="rId19" Type="http://schemas.openxmlformats.org/officeDocument/2006/relationships/image" Target="../media/image133.wmf"/><Relationship Id="rId4" Type="http://schemas.openxmlformats.org/officeDocument/2006/relationships/oleObject" Target="../embeddings/oleObject126.bin"/><Relationship Id="rId9" Type="http://schemas.openxmlformats.org/officeDocument/2006/relationships/image" Target="../media/image125.wmf"/><Relationship Id="rId14" Type="http://schemas.openxmlformats.org/officeDocument/2006/relationships/oleObject" Target="../embeddings/oleObject131.bin"/><Relationship Id="rId22" Type="http://schemas.openxmlformats.org/officeDocument/2006/relationships/oleObject" Target="../embeddings/oleObject135.bin"/><Relationship Id="rId27" Type="http://schemas.openxmlformats.org/officeDocument/2006/relationships/image" Target="../media/image13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1.bin"/><Relationship Id="rId13" Type="http://schemas.openxmlformats.org/officeDocument/2006/relationships/image" Target="../media/image136.wmf"/><Relationship Id="rId18" Type="http://schemas.openxmlformats.org/officeDocument/2006/relationships/oleObject" Target="../embeddings/oleObject146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40.wmf"/><Relationship Id="rId7" Type="http://schemas.openxmlformats.org/officeDocument/2006/relationships/image" Target="../media/image124.wmf"/><Relationship Id="rId12" Type="http://schemas.openxmlformats.org/officeDocument/2006/relationships/oleObject" Target="../embeddings/oleObject143.bin"/><Relationship Id="rId17" Type="http://schemas.openxmlformats.org/officeDocument/2006/relationships/image" Target="../media/image138.wmf"/><Relationship Id="rId2" Type="http://schemas.openxmlformats.org/officeDocument/2006/relationships/vmlDrawing" Target="../drawings/vmlDrawing16.vml"/><Relationship Id="rId16" Type="http://schemas.openxmlformats.org/officeDocument/2006/relationships/oleObject" Target="../embeddings/oleObject145.bin"/><Relationship Id="rId20" Type="http://schemas.openxmlformats.org/officeDocument/2006/relationships/oleObject" Target="../embeddings/oleObject147.bin"/><Relationship Id="rId1" Type="http://schemas.openxmlformats.org/officeDocument/2006/relationships/themeOverride" Target="../theme/themeOverride15.xml"/><Relationship Id="rId6" Type="http://schemas.openxmlformats.org/officeDocument/2006/relationships/oleObject" Target="../embeddings/oleObject140.bin"/><Relationship Id="rId11" Type="http://schemas.openxmlformats.org/officeDocument/2006/relationships/image" Target="../media/image123.wmf"/><Relationship Id="rId5" Type="http://schemas.openxmlformats.org/officeDocument/2006/relationships/image" Target="../media/image122.wmf"/><Relationship Id="rId15" Type="http://schemas.openxmlformats.org/officeDocument/2006/relationships/image" Target="../media/image137.wmf"/><Relationship Id="rId10" Type="http://schemas.openxmlformats.org/officeDocument/2006/relationships/oleObject" Target="../embeddings/oleObject142.bin"/><Relationship Id="rId19" Type="http://schemas.openxmlformats.org/officeDocument/2006/relationships/image" Target="../media/image139.wmf"/><Relationship Id="rId4" Type="http://schemas.openxmlformats.org/officeDocument/2006/relationships/oleObject" Target="../embeddings/oleObject139.bin"/><Relationship Id="rId9" Type="http://schemas.openxmlformats.org/officeDocument/2006/relationships/image" Target="../media/image125.wmf"/><Relationship Id="rId14" Type="http://schemas.openxmlformats.org/officeDocument/2006/relationships/oleObject" Target="../embeddings/oleObject14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9.bin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41.wmf"/><Relationship Id="rId2" Type="http://schemas.openxmlformats.org/officeDocument/2006/relationships/vmlDrawing" Target="../drawings/vmlDrawing17.vml"/><Relationship Id="rId1" Type="http://schemas.openxmlformats.org/officeDocument/2006/relationships/themeOverride" Target="../theme/themeOverride16.xml"/><Relationship Id="rId6" Type="http://schemas.openxmlformats.org/officeDocument/2006/relationships/oleObject" Target="../embeddings/oleObject148.bin"/><Relationship Id="rId5" Type="http://schemas.openxmlformats.org/officeDocument/2006/relationships/image" Target="../media/image76.jpeg"/><Relationship Id="rId4" Type="http://schemas.openxmlformats.org/officeDocument/2006/relationships/image" Target="../media/image75.jpeg"/><Relationship Id="rId9" Type="http://schemas.openxmlformats.org/officeDocument/2006/relationships/image" Target="../media/image142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13" Type="http://schemas.openxmlformats.org/officeDocument/2006/relationships/image" Target="../media/image147.wmf"/><Relationship Id="rId18" Type="http://schemas.openxmlformats.org/officeDocument/2006/relationships/oleObject" Target="../embeddings/oleObject157.bin"/><Relationship Id="rId26" Type="http://schemas.openxmlformats.org/officeDocument/2006/relationships/image" Target="../media/image153.png"/><Relationship Id="rId3" Type="http://schemas.openxmlformats.org/officeDocument/2006/relationships/slideLayout" Target="../slideLayouts/slideLayout7.xml"/><Relationship Id="rId21" Type="http://schemas.openxmlformats.org/officeDocument/2006/relationships/oleObject" Target="../embeddings/oleObject159.bin"/><Relationship Id="rId7" Type="http://schemas.openxmlformats.org/officeDocument/2006/relationships/image" Target="../media/image144.wmf"/><Relationship Id="rId12" Type="http://schemas.openxmlformats.org/officeDocument/2006/relationships/oleObject" Target="../embeddings/oleObject154.bin"/><Relationship Id="rId17" Type="http://schemas.openxmlformats.org/officeDocument/2006/relationships/image" Target="../media/image149.wmf"/><Relationship Id="rId25" Type="http://schemas.openxmlformats.org/officeDocument/2006/relationships/image" Target="../media/image152.wmf"/><Relationship Id="rId2" Type="http://schemas.openxmlformats.org/officeDocument/2006/relationships/vmlDrawing" Target="../drawings/vmlDrawing18.vml"/><Relationship Id="rId16" Type="http://schemas.openxmlformats.org/officeDocument/2006/relationships/oleObject" Target="../embeddings/oleObject156.bin"/><Relationship Id="rId20" Type="http://schemas.openxmlformats.org/officeDocument/2006/relationships/oleObject" Target="../embeddings/oleObject158.bin"/><Relationship Id="rId1" Type="http://schemas.openxmlformats.org/officeDocument/2006/relationships/themeOverride" Target="../theme/themeOverride17.xml"/><Relationship Id="rId6" Type="http://schemas.openxmlformats.org/officeDocument/2006/relationships/oleObject" Target="../embeddings/oleObject151.bin"/><Relationship Id="rId11" Type="http://schemas.openxmlformats.org/officeDocument/2006/relationships/image" Target="../media/image146.wmf"/><Relationship Id="rId24" Type="http://schemas.openxmlformats.org/officeDocument/2006/relationships/oleObject" Target="../embeddings/oleObject161.bin"/><Relationship Id="rId5" Type="http://schemas.openxmlformats.org/officeDocument/2006/relationships/image" Target="../media/image143.wmf"/><Relationship Id="rId15" Type="http://schemas.openxmlformats.org/officeDocument/2006/relationships/image" Target="../media/image148.wmf"/><Relationship Id="rId23" Type="http://schemas.openxmlformats.org/officeDocument/2006/relationships/oleObject" Target="../embeddings/oleObject160.bin"/><Relationship Id="rId10" Type="http://schemas.openxmlformats.org/officeDocument/2006/relationships/oleObject" Target="../embeddings/oleObject153.bin"/><Relationship Id="rId19" Type="http://schemas.openxmlformats.org/officeDocument/2006/relationships/image" Target="../media/image150.wmf"/><Relationship Id="rId4" Type="http://schemas.openxmlformats.org/officeDocument/2006/relationships/oleObject" Target="../embeddings/oleObject150.bin"/><Relationship Id="rId9" Type="http://schemas.openxmlformats.org/officeDocument/2006/relationships/image" Target="../media/image145.wmf"/><Relationship Id="rId14" Type="http://schemas.openxmlformats.org/officeDocument/2006/relationships/oleObject" Target="../embeddings/oleObject155.bin"/><Relationship Id="rId22" Type="http://schemas.openxmlformats.org/officeDocument/2006/relationships/image" Target="../media/image151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4.bin"/><Relationship Id="rId13" Type="http://schemas.openxmlformats.org/officeDocument/2006/relationships/image" Target="../media/image155.wmf"/><Relationship Id="rId18" Type="http://schemas.openxmlformats.org/officeDocument/2006/relationships/oleObject" Target="../embeddings/oleObject169.bin"/><Relationship Id="rId26" Type="http://schemas.openxmlformats.org/officeDocument/2006/relationships/image" Target="../media/image160.wmf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59.wmf"/><Relationship Id="rId7" Type="http://schemas.openxmlformats.org/officeDocument/2006/relationships/image" Target="../media/image144.wmf"/><Relationship Id="rId12" Type="http://schemas.openxmlformats.org/officeDocument/2006/relationships/oleObject" Target="../embeddings/oleObject166.bin"/><Relationship Id="rId17" Type="http://schemas.openxmlformats.org/officeDocument/2006/relationships/image" Target="../media/image157.wmf"/><Relationship Id="rId25" Type="http://schemas.openxmlformats.org/officeDocument/2006/relationships/oleObject" Target="../embeddings/oleObject173.bin"/><Relationship Id="rId2" Type="http://schemas.openxmlformats.org/officeDocument/2006/relationships/vmlDrawing" Target="../drawings/vmlDrawing19.vml"/><Relationship Id="rId16" Type="http://schemas.openxmlformats.org/officeDocument/2006/relationships/oleObject" Target="../embeddings/oleObject168.bin"/><Relationship Id="rId20" Type="http://schemas.openxmlformats.org/officeDocument/2006/relationships/oleObject" Target="../embeddings/oleObject170.bin"/><Relationship Id="rId29" Type="http://schemas.openxmlformats.org/officeDocument/2006/relationships/image" Target="../media/image165.png"/><Relationship Id="rId1" Type="http://schemas.openxmlformats.org/officeDocument/2006/relationships/themeOverride" Target="../theme/themeOverride18.xml"/><Relationship Id="rId6" Type="http://schemas.openxmlformats.org/officeDocument/2006/relationships/oleObject" Target="../embeddings/oleObject163.bin"/><Relationship Id="rId11" Type="http://schemas.openxmlformats.org/officeDocument/2006/relationships/image" Target="../media/image154.wmf"/><Relationship Id="rId24" Type="http://schemas.openxmlformats.org/officeDocument/2006/relationships/image" Target="../media/image151.wmf"/><Relationship Id="rId5" Type="http://schemas.openxmlformats.org/officeDocument/2006/relationships/image" Target="../media/image143.wmf"/><Relationship Id="rId15" Type="http://schemas.openxmlformats.org/officeDocument/2006/relationships/image" Target="../media/image156.wmf"/><Relationship Id="rId23" Type="http://schemas.openxmlformats.org/officeDocument/2006/relationships/oleObject" Target="../embeddings/oleObject172.bin"/><Relationship Id="rId28" Type="http://schemas.openxmlformats.org/officeDocument/2006/relationships/image" Target="../media/image161.wmf"/><Relationship Id="rId10" Type="http://schemas.openxmlformats.org/officeDocument/2006/relationships/oleObject" Target="../embeddings/oleObject165.bin"/><Relationship Id="rId19" Type="http://schemas.openxmlformats.org/officeDocument/2006/relationships/image" Target="../media/image158.wmf"/><Relationship Id="rId4" Type="http://schemas.openxmlformats.org/officeDocument/2006/relationships/oleObject" Target="../embeddings/oleObject162.bin"/><Relationship Id="rId9" Type="http://schemas.openxmlformats.org/officeDocument/2006/relationships/image" Target="../media/image145.wmf"/><Relationship Id="rId14" Type="http://schemas.openxmlformats.org/officeDocument/2006/relationships/oleObject" Target="../embeddings/oleObject167.bin"/><Relationship Id="rId22" Type="http://schemas.openxmlformats.org/officeDocument/2006/relationships/oleObject" Target="../embeddings/oleObject171.bin"/><Relationship Id="rId27" Type="http://schemas.openxmlformats.org/officeDocument/2006/relationships/oleObject" Target="../embeddings/oleObject174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7.wmf"/><Relationship Id="rId13" Type="http://schemas.openxmlformats.org/officeDocument/2006/relationships/image" Target="../media/image166.png"/><Relationship Id="rId3" Type="http://schemas.openxmlformats.org/officeDocument/2006/relationships/image" Target="../media/image75.jpeg"/><Relationship Id="rId7" Type="http://schemas.openxmlformats.org/officeDocument/2006/relationships/oleObject" Target="../embeddings/oleObject176.bin"/><Relationship Id="rId12" Type="http://schemas.openxmlformats.org/officeDocument/2006/relationships/image" Target="../media/image169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66.wmf"/><Relationship Id="rId11" Type="http://schemas.openxmlformats.org/officeDocument/2006/relationships/oleObject" Target="../embeddings/oleObject178.bin"/><Relationship Id="rId5" Type="http://schemas.openxmlformats.org/officeDocument/2006/relationships/oleObject" Target="../embeddings/oleObject175.bin"/><Relationship Id="rId15" Type="http://schemas.openxmlformats.org/officeDocument/2006/relationships/image" Target="../media/image168.png"/><Relationship Id="rId10" Type="http://schemas.openxmlformats.org/officeDocument/2006/relationships/image" Target="../media/image168.wmf"/><Relationship Id="rId4" Type="http://schemas.openxmlformats.org/officeDocument/2006/relationships/image" Target="../media/image76.jpeg"/><Relationship Id="rId9" Type="http://schemas.openxmlformats.org/officeDocument/2006/relationships/oleObject" Target="../embeddings/oleObject177.bin"/><Relationship Id="rId14" Type="http://schemas.openxmlformats.org/officeDocument/2006/relationships/image" Target="../media/image16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2" Type="http://schemas.openxmlformats.org/officeDocument/2006/relationships/image" Target="../media/image16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3.png"/><Relationship Id="rId5" Type="http://schemas.openxmlformats.org/officeDocument/2006/relationships/image" Target="../media/image170.jpg"/><Relationship Id="rId4" Type="http://schemas.openxmlformats.org/officeDocument/2006/relationships/image" Target="../media/image171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3" Type="http://schemas.openxmlformats.org/officeDocument/2006/relationships/image" Target="../media/image171.jpg"/><Relationship Id="rId7" Type="http://schemas.openxmlformats.org/officeDocument/2006/relationships/image" Target="../media/image180.png"/><Relationship Id="rId2" Type="http://schemas.openxmlformats.org/officeDocument/2006/relationships/image" Target="../media/image1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9.png"/><Relationship Id="rId11" Type="http://schemas.openxmlformats.org/officeDocument/2006/relationships/image" Target="../media/image184.png"/><Relationship Id="rId5" Type="http://schemas.openxmlformats.org/officeDocument/2006/relationships/image" Target="../media/image178.png"/><Relationship Id="rId10" Type="http://schemas.openxmlformats.org/officeDocument/2006/relationships/image" Target="../media/image183.png"/><Relationship Id="rId4" Type="http://schemas.openxmlformats.org/officeDocument/2006/relationships/image" Target="../media/image177.png"/><Relationship Id="rId9" Type="http://schemas.openxmlformats.org/officeDocument/2006/relationships/image" Target="../media/image18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2.bin"/><Relationship Id="rId26" Type="http://schemas.openxmlformats.org/officeDocument/2006/relationships/oleObject" Target="../embeddings/oleObject16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16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4.wmf"/><Relationship Id="rId25" Type="http://schemas.openxmlformats.org/officeDocument/2006/relationships/image" Target="../media/image18.wmf"/><Relationship Id="rId2" Type="http://schemas.openxmlformats.org/officeDocument/2006/relationships/vmlDrawing" Target="../drawings/vmlDrawing2.vml"/><Relationship Id="rId16" Type="http://schemas.openxmlformats.org/officeDocument/2006/relationships/oleObject" Target="../embeddings/oleObject11.bin"/><Relationship Id="rId20" Type="http://schemas.openxmlformats.org/officeDocument/2006/relationships/oleObject" Target="../embeddings/oleObject13.bin"/><Relationship Id="rId29" Type="http://schemas.openxmlformats.org/officeDocument/2006/relationships/image" Target="../media/image20.wmf"/><Relationship Id="rId1" Type="http://schemas.openxmlformats.org/officeDocument/2006/relationships/themeOverride" Target="../theme/themeOverride3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1.wmf"/><Relationship Id="rId24" Type="http://schemas.openxmlformats.org/officeDocument/2006/relationships/oleObject" Target="../embeddings/oleObject15.bin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23" Type="http://schemas.openxmlformats.org/officeDocument/2006/relationships/image" Target="../media/image17.wmf"/><Relationship Id="rId28" Type="http://schemas.openxmlformats.org/officeDocument/2006/relationships/oleObject" Target="../embeddings/oleObject17.bin"/><Relationship Id="rId10" Type="http://schemas.openxmlformats.org/officeDocument/2006/relationships/oleObject" Target="../embeddings/oleObject8.bin"/><Relationship Id="rId19" Type="http://schemas.openxmlformats.org/officeDocument/2006/relationships/image" Target="../media/image15.wmf"/><Relationship Id="rId31" Type="http://schemas.openxmlformats.org/officeDocument/2006/relationships/image" Target="../media/image21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0.bin"/><Relationship Id="rId22" Type="http://schemas.openxmlformats.org/officeDocument/2006/relationships/oleObject" Target="../embeddings/oleObject14.bin"/><Relationship Id="rId27" Type="http://schemas.openxmlformats.org/officeDocument/2006/relationships/image" Target="../media/image19.wmf"/><Relationship Id="rId30" Type="http://schemas.openxmlformats.org/officeDocument/2006/relationships/oleObject" Target="../embeddings/oleObject18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3.w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1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25.wmf"/><Relationship Id="rId2" Type="http://schemas.openxmlformats.org/officeDocument/2006/relationships/vmlDrawing" Target="../drawings/vmlDrawing3.vml"/><Relationship Id="rId16" Type="http://schemas.openxmlformats.org/officeDocument/2006/relationships/oleObject" Target="../embeddings/oleObject25.bin"/><Relationship Id="rId1" Type="http://schemas.openxmlformats.org/officeDocument/2006/relationships/themeOverride" Target="../theme/themeOverride4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2.wmf"/><Relationship Id="rId5" Type="http://schemas.openxmlformats.org/officeDocument/2006/relationships/image" Target="../media/image8.wmf"/><Relationship Id="rId15" Type="http://schemas.openxmlformats.org/officeDocument/2006/relationships/image" Target="../media/image24.wmf"/><Relationship Id="rId10" Type="http://schemas.openxmlformats.org/officeDocument/2006/relationships/oleObject" Target="../embeddings/oleObject22.bin"/><Relationship Id="rId4" Type="http://schemas.openxmlformats.org/officeDocument/2006/relationships/oleObject" Target="../embeddings/oleObject19.bin"/><Relationship Id="rId9" Type="http://schemas.openxmlformats.org/officeDocument/2006/relationships/image" Target="../media/image12.wmf"/><Relationship Id="rId14" Type="http://schemas.openxmlformats.org/officeDocument/2006/relationships/oleObject" Target="../embeddings/oleObject24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28.wmf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30.bin"/><Relationship Id="rId17" Type="http://schemas.openxmlformats.org/officeDocument/2006/relationships/image" Target="../media/image30.wmf"/><Relationship Id="rId2" Type="http://schemas.openxmlformats.org/officeDocument/2006/relationships/vmlDrawing" Target="../drawings/vmlDrawing4.vml"/><Relationship Id="rId16" Type="http://schemas.openxmlformats.org/officeDocument/2006/relationships/oleObject" Target="../embeddings/oleObject32.bin"/><Relationship Id="rId1" Type="http://schemas.openxmlformats.org/officeDocument/2006/relationships/themeOverride" Target="../theme/themeOverride5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7.wmf"/><Relationship Id="rId5" Type="http://schemas.openxmlformats.org/officeDocument/2006/relationships/image" Target="../media/image4.wmf"/><Relationship Id="rId15" Type="http://schemas.openxmlformats.org/officeDocument/2006/relationships/image" Target="../media/image29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31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13" Type="http://schemas.openxmlformats.org/officeDocument/2006/relationships/image" Target="../media/image35.wmf"/><Relationship Id="rId18" Type="http://schemas.openxmlformats.org/officeDocument/2006/relationships/oleObject" Target="../embeddings/oleObject40.bin"/><Relationship Id="rId26" Type="http://schemas.openxmlformats.org/officeDocument/2006/relationships/oleObject" Target="../embeddings/oleObject45.bin"/><Relationship Id="rId39" Type="http://schemas.openxmlformats.org/officeDocument/2006/relationships/image" Target="../media/image47.emf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39.wmf"/><Relationship Id="rId34" Type="http://schemas.openxmlformats.org/officeDocument/2006/relationships/oleObject" Target="../embeddings/oleObject49.bin"/><Relationship Id="rId7" Type="http://schemas.openxmlformats.org/officeDocument/2006/relationships/image" Target="../media/image32.wmf"/><Relationship Id="rId12" Type="http://schemas.openxmlformats.org/officeDocument/2006/relationships/oleObject" Target="../embeddings/oleObject37.bin"/><Relationship Id="rId17" Type="http://schemas.openxmlformats.org/officeDocument/2006/relationships/image" Target="../media/image37.wmf"/><Relationship Id="rId25" Type="http://schemas.openxmlformats.org/officeDocument/2006/relationships/image" Target="../media/image40.wmf"/><Relationship Id="rId33" Type="http://schemas.openxmlformats.org/officeDocument/2006/relationships/image" Target="../media/image44.wmf"/><Relationship Id="rId38" Type="http://schemas.openxmlformats.org/officeDocument/2006/relationships/oleObject" Target="../embeddings/oleObject51.bin"/><Relationship Id="rId2" Type="http://schemas.openxmlformats.org/officeDocument/2006/relationships/vmlDrawing" Target="../drawings/vmlDrawing5.vml"/><Relationship Id="rId16" Type="http://schemas.openxmlformats.org/officeDocument/2006/relationships/oleObject" Target="../embeddings/oleObject39.bin"/><Relationship Id="rId20" Type="http://schemas.openxmlformats.org/officeDocument/2006/relationships/oleObject" Target="../embeddings/oleObject41.bin"/><Relationship Id="rId29" Type="http://schemas.openxmlformats.org/officeDocument/2006/relationships/image" Target="../media/image42.wmf"/><Relationship Id="rId1" Type="http://schemas.openxmlformats.org/officeDocument/2006/relationships/themeOverride" Target="../theme/themeOverride6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4.wmf"/><Relationship Id="rId24" Type="http://schemas.openxmlformats.org/officeDocument/2006/relationships/oleObject" Target="../embeddings/oleObject44.bin"/><Relationship Id="rId32" Type="http://schemas.openxmlformats.org/officeDocument/2006/relationships/oleObject" Target="../embeddings/oleObject48.bin"/><Relationship Id="rId37" Type="http://schemas.openxmlformats.org/officeDocument/2006/relationships/image" Target="../media/image46.wmf"/><Relationship Id="rId5" Type="http://schemas.openxmlformats.org/officeDocument/2006/relationships/image" Target="../media/image31.wmf"/><Relationship Id="rId15" Type="http://schemas.openxmlformats.org/officeDocument/2006/relationships/image" Target="../media/image36.wmf"/><Relationship Id="rId23" Type="http://schemas.openxmlformats.org/officeDocument/2006/relationships/oleObject" Target="../embeddings/oleObject43.bin"/><Relationship Id="rId28" Type="http://schemas.openxmlformats.org/officeDocument/2006/relationships/oleObject" Target="../embeddings/oleObject46.bin"/><Relationship Id="rId36" Type="http://schemas.openxmlformats.org/officeDocument/2006/relationships/oleObject" Target="../embeddings/oleObject50.bin"/><Relationship Id="rId10" Type="http://schemas.openxmlformats.org/officeDocument/2006/relationships/oleObject" Target="../embeddings/oleObject36.bin"/><Relationship Id="rId19" Type="http://schemas.openxmlformats.org/officeDocument/2006/relationships/image" Target="../media/image38.wmf"/><Relationship Id="rId31" Type="http://schemas.openxmlformats.org/officeDocument/2006/relationships/image" Target="../media/image43.wmf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38.bin"/><Relationship Id="rId22" Type="http://schemas.openxmlformats.org/officeDocument/2006/relationships/oleObject" Target="../embeddings/oleObject42.bin"/><Relationship Id="rId27" Type="http://schemas.openxmlformats.org/officeDocument/2006/relationships/image" Target="../media/image41.wmf"/><Relationship Id="rId30" Type="http://schemas.openxmlformats.org/officeDocument/2006/relationships/oleObject" Target="../embeddings/oleObject47.bin"/><Relationship Id="rId35" Type="http://schemas.openxmlformats.org/officeDocument/2006/relationships/image" Target="../media/image45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59.bin"/><Relationship Id="rId26" Type="http://schemas.openxmlformats.org/officeDocument/2006/relationships/oleObject" Target="../embeddings/oleObject63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56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56.bin"/><Relationship Id="rId17" Type="http://schemas.openxmlformats.org/officeDocument/2006/relationships/image" Target="../media/image54.emf"/><Relationship Id="rId25" Type="http://schemas.openxmlformats.org/officeDocument/2006/relationships/image" Target="../media/image58.wmf"/><Relationship Id="rId2" Type="http://schemas.openxmlformats.org/officeDocument/2006/relationships/vmlDrawing" Target="../drawings/vmlDrawing6.vml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60.bin"/><Relationship Id="rId1" Type="http://schemas.openxmlformats.org/officeDocument/2006/relationships/themeOverride" Target="../theme/themeOverride7.xml"/><Relationship Id="rId6" Type="http://schemas.openxmlformats.org/officeDocument/2006/relationships/oleObject" Target="../embeddings/oleObject53.bin"/><Relationship Id="rId11" Type="http://schemas.openxmlformats.org/officeDocument/2006/relationships/image" Target="../media/image51.wmf"/><Relationship Id="rId24" Type="http://schemas.openxmlformats.org/officeDocument/2006/relationships/oleObject" Target="../embeddings/oleObject62.bin"/><Relationship Id="rId5" Type="http://schemas.openxmlformats.org/officeDocument/2006/relationships/image" Target="../media/image48.wmf"/><Relationship Id="rId15" Type="http://schemas.openxmlformats.org/officeDocument/2006/relationships/image" Target="../media/image53.wmf"/><Relationship Id="rId23" Type="http://schemas.openxmlformats.org/officeDocument/2006/relationships/image" Target="../media/image57.wmf"/><Relationship Id="rId10" Type="http://schemas.openxmlformats.org/officeDocument/2006/relationships/oleObject" Target="../embeddings/oleObject55.bin"/><Relationship Id="rId19" Type="http://schemas.openxmlformats.org/officeDocument/2006/relationships/image" Target="../media/image55.emf"/><Relationship Id="rId4" Type="http://schemas.openxmlformats.org/officeDocument/2006/relationships/oleObject" Target="../embeddings/oleObject52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57.bin"/><Relationship Id="rId22" Type="http://schemas.openxmlformats.org/officeDocument/2006/relationships/oleObject" Target="../embeddings/oleObject61.bin"/><Relationship Id="rId27" Type="http://schemas.openxmlformats.org/officeDocument/2006/relationships/image" Target="../media/image5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6.bin"/><Relationship Id="rId13" Type="http://schemas.openxmlformats.org/officeDocument/2006/relationships/image" Target="../media/image64.wmf"/><Relationship Id="rId18" Type="http://schemas.openxmlformats.org/officeDocument/2006/relationships/oleObject" Target="../embeddings/oleObject71.bin"/><Relationship Id="rId26" Type="http://schemas.openxmlformats.org/officeDocument/2006/relationships/oleObject" Target="../embeddings/oleObject75.bin"/><Relationship Id="rId3" Type="http://schemas.openxmlformats.org/officeDocument/2006/relationships/slideLayout" Target="../slideLayouts/slideLayout7.xml"/><Relationship Id="rId21" Type="http://schemas.openxmlformats.org/officeDocument/2006/relationships/image" Target="../media/image68.w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68.bin"/><Relationship Id="rId17" Type="http://schemas.openxmlformats.org/officeDocument/2006/relationships/image" Target="../media/image66.wmf"/><Relationship Id="rId25" Type="http://schemas.openxmlformats.org/officeDocument/2006/relationships/image" Target="../media/image70.wmf"/><Relationship Id="rId2" Type="http://schemas.openxmlformats.org/officeDocument/2006/relationships/vmlDrawing" Target="../drawings/vmlDrawing7.vml"/><Relationship Id="rId16" Type="http://schemas.openxmlformats.org/officeDocument/2006/relationships/oleObject" Target="../embeddings/oleObject70.bin"/><Relationship Id="rId20" Type="http://schemas.openxmlformats.org/officeDocument/2006/relationships/oleObject" Target="../embeddings/oleObject72.bin"/><Relationship Id="rId29" Type="http://schemas.openxmlformats.org/officeDocument/2006/relationships/image" Target="../media/image71.wmf"/><Relationship Id="rId1" Type="http://schemas.openxmlformats.org/officeDocument/2006/relationships/themeOverride" Target="../theme/themeOverride8.xml"/><Relationship Id="rId6" Type="http://schemas.openxmlformats.org/officeDocument/2006/relationships/oleObject" Target="../embeddings/oleObject65.bin"/><Relationship Id="rId11" Type="http://schemas.openxmlformats.org/officeDocument/2006/relationships/image" Target="../media/image63.wmf"/><Relationship Id="rId24" Type="http://schemas.openxmlformats.org/officeDocument/2006/relationships/oleObject" Target="../embeddings/oleObject74.bin"/><Relationship Id="rId5" Type="http://schemas.openxmlformats.org/officeDocument/2006/relationships/image" Target="../media/image60.emf"/><Relationship Id="rId15" Type="http://schemas.openxmlformats.org/officeDocument/2006/relationships/image" Target="../media/image65.wmf"/><Relationship Id="rId23" Type="http://schemas.openxmlformats.org/officeDocument/2006/relationships/image" Target="../media/image69.wmf"/><Relationship Id="rId28" Type="http://schemas.openxmlformats.org/officeDocument/2006/relationships/oleObject" Target="../embeddings/oleObject76.bin"/><Relationship Id="rId10" Type="http://schemas.openxmlformats.org/officeDocument/2006/relationships/oleObject" Target="../embeddings/oleObject67.bin"/><Relationship Id="rId19" Type="http://schemas.openxmlformats.org/officeDocument/2006/relationships/image" Target="../media/image67.wmf"/><Relationship Id="rId4" Type="http://schemas.openxmlformats.org/officeDocument/2006/relationships/oleObject" Target="../embeddings/oleObject64.bin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69.bin"/><Relationship Id="rId22" Type="http://schemas.openxmlformats.org/officeDocument/2006/relationships/oleObject" Target="../embeddings/oleObject73.bin"/><Relationship Id="rId27" Type="http://schemas.openxmlformats.org/officeDocument/2006/relationships/image" Target="../media/image45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13" Type="http://schemas.openxmlformats.org/officeDocument/2006/relationships/image" Target="../media/image78.png"/><Relationship Id="rId18" Type="http://schemas.openxmlformats.org/officeDocument/2006/relationships/image" Target="../media/image83.pn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72.wmf"/><Relationship Id="rId12" Type="http://schemas.openxmlformats.org/officeDocument/2006/relationships/image" Target="../media/image77.png"/><Relationship Id="rId17" Type="http://schemas.openxmlformats.org/officeDocument/2006/relationships/image" Target="../media/image82.png"/><Relationship Id="rId2" Type="http://schemas.openxmlformats.org/officeDocument/2006/relationships/vmlDrawing" Target="../drawings/vmlDrawing8.vml"/><Relationship Id="rId16" Type="http://schemas.openxmlformats.org/officeDocument/2006/relationships/image" Target="../media/image81.png"/><Relationship Id="rId1" Type="http://schemas.openxmlformats.org/officeDocument/2006/relationships/themeOverride" Target="../theme/themeOverride9.xml"/><Relationship Id="rId6" Type="http://schemas.openxmlformats.org/officeDocument/2006/relationships/oleObject" Target="../embeddings/oleObject77.bin"/><Relationship Id="rId11" Type="http://schemas.openxmlformats.org/officeDocument/2006/relationships/image" Target="../media/image74.wmf"/><Relationship Id="rId5" Type="http://schemas.openxmlformats.org/officeDocument/2006/relationships/image" Target="../media/image76.jpeg"/><Relationship Id="rId15" Type="http://schemas.openxmlformats.org/officeDocument/2006/relationships/image" Target="../media/image80.png"/><Relationship Id="rId10" Type="http://schemas.openxmlformats.org/officeDocument/2006/relationships/oleObject" Target="../embeddings/oleObject79.bin"/><Relationship Id="rId19" Type="http://schemas.openxmlformats.org/officeDocument/2006/relationships/image" Target="../media/image84.png"/><Relationship Id="rId4" Type="http://schemas.openxmlformats.org/officeDocument/2006/relationships/image" Target="../media/image75.jpeg"/><Relationship Id="rId9" Type="http://schemas.openxmlformats.org/officeDocument/2006/relationships/image" Target="../media/image73.wmf"/><Relationship Id="rId14" Type="http://schemas.openxmlformats.org/officeDocument/2006/relationships/image" Target="../media/image7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714" name="Rectangle 2"/>
          <p:cNvSpPr>
            <a:spLocks noChangeArrowheads="1"/>
          </p:cNvSpPr>
          <p:nvPr/>
        </p:nvSpPr>
        <p:spPr bwMode="auto">
          <a:xfrm>
            <a:off x="3654552" y="851356"/>
            <a:ext cx="5745480" cy="533400"/>
          </a:xfrm>
          <a:prstGeom prst="rect">
            <a:avLst/>
          </a:prstGeom>
          <a:solidFill>
            <a:srgbClr val="FFFF00"/>
          </a:solidFill>
          <a:ln w="76200" cmpd="tri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lnSpc>
                <a:spcPct val="90000"/>
              </a:lnSpc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lnSpc>
                <a:spcPct val="90000"/>
              </a:lnSpc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lnSpc>
                <a:spcPct val="90000"/>
              </a:lnSpc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lnSpc>
                <a:spcPct val="90000"/>
              </a:lnSpc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lnSpc>
                <a:spcPct val="90000"/>
              </a:lnSpc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§5 </a:t>
            </a:r>
            <a:r>
              <a:rPr lang="zh-CN" altLang="en-US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rPr>
              <a:t>两个随机变量函数的分布</a:t>
            </a:r>
            <a:endParaRPr kumimoji="1" lang="zh-CN" altLang="en-US" sz="32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011715" name="Text Box 3"/>
          <p:cNvSpPr txBox="1">
            <a:spLocks noChangeArrowheads="1"/>
          </p:cNvSpPr>
          <p:nvPr/>
        </p:nvSpPr>
        <p:spPr bwMode="auto">
          <a:xfrm>
            <a:off x="3733800" y="2602468"/>
            <a:ext cx="62279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一、二维离散型随机变量函数的分布   </a:t>
            </a:r>
          </a:p>
        </p:txBody>
      </p:sp>
      <p:sp>
        <p:nvSpPr>
          <p:cNvPr id="1011716" name="Text Box 4"/>
          <p:cNvSpPr txBox="1">
            <a:spLocks noChangeArrowheads="1"/>
          </p:cNvSpPr>
          <p:nvPr/>
        </p:nvSpPr>
        <p:spPr bwMode="auto">
          <a:xfrm>
            <a:off x="3733800" y="3365212"/>
            <a:ext cx="622798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二、二维连续型随机变量函数的分布   </a:t>
            </a:r>
          </a:p>
        </p:txBody>
      </p:sp>
      <p:sp>
        <p:nvSpPr>
          <p:cNvPr id="1011717" name="Text Box 5"/>
          <p:cNvSpPr txBox="1">
            <a:spLocks noChangeArrowheads="1"/>
          </p:cNvSpPr>
          <p:nvPr/>
        </p:nvSpPr>
        <p:spPr bwMode="auto">
          <a:xfrm>
            <a:off x="3733800" y="4118812"/>
            <a:ext cx="407355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三、最大最小值的分布   </a:t>
            </a:r>
          </a:p>
        </p:txBody>
      </p:sp>
    </p:spTree>
    <p:extLst>
      <p:ext uri="{BB962C8B-B14F-4D97-AF65-F5344CB8AC3E}">
        <p14:creationId xmlns:p14="http://schemas.microsoft.com/office/powerpoint/2010/main" val="13842934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56818" y="866894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所以，</a:t>
            </a:r>
            <a:endParaRPr lang="zh-CN" altLang="en-US" sz="2400" dirty="0"/>
          </a:p>
        </p:txBody>
      </p:sp>
      <p:sp>
        <p:nvSpPr>
          <p:cNvPr id="4" name="矩形 3"/>
          <p:cNvSpPr/>
          <p:nvPr/>
        </p:nvSpPr>
        <p:spPr>
          <a:xfrm>
            <a:off x="972234" y="201269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这样，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871508" y="1717740"/>
                <a:ext cx="3334974" cy="10515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  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≤0,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 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&gt;0.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508" y="1717740"/>
                <a:ext cx="3334974" cy="1051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880429" y="571941"/>
                <a:ext cx="4673139" cy="1051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       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≤0,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d>
                                  <m:d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&gt;0.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429" y="571941"/>
                <a:ext cx="4673139" cy="10515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620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906" name="Rectangle 2"/>
          <p:cNvSpPr>
            <a:spLocks noChangeArrowheads="1"/>
          </p:cNvSpPr>
          <p:nvPr/>
        </p:nvSpPr>
        <p:spPr bwMode="auto">
          <a:xfrm>
            <a:off x="-990600" y="66209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9907" name="Rectangle 3" descr="编织物"/>
          <p:cNvSpPr>
            <a:spLocks noChangeArrowheads="1"/>
          </p:cNvSpPr>
          <p:nvPr/>
        </p:nvSpPr>
        <p:spPr bwMode="auto">
          <a:xfrm>
            <a:off x="1524000" y="0"/>
            <a:ext cx="9144000" cy="23622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9908" name="Rectangle 4" descr="羊皮纸"/>
          <p:cNvSpPr>
            <a:spLocks noChangeArrowheads="1"/>
          </p:cNvSpPr>
          <p:nvPr/>
        </p:nvSpPr>
        <p:spPr bwMode="auto">
          <a:xfrm>
            <a:off x="1676400" y="152400"/>
            <a:ext cx="8839200" cy="20574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0597" name="Text Box 5"/>
          <p:cNvSpPr txBox="1">
            <a:spLocks noChangeArrowheads="1"/>
          </p:cNvSpPr>
          <p:nvPr/>
        </p:nvSpPr>
        <p:spPr bwMode="auto">
          <a:xfrm>
            <a:off x="1752601" y="228600"/>
            <a:ext cx="55991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66"/>
                </a:solidFill>
              </a:rPr>
              <a:t>例</a:t>
            </a:r>
            <a:r>
              <a:rPr lang="en-US" altLang="zh-CN" dirty="0">
                <a:solidFill>
                  <a:srgbClr val="000066"/>
                </a:solidFill>
              </a:rPr>
              <a:t>2</a:t>
            </a:r>
            <a:r>
              <a:rPr lang="en-US" altLang="zh-CN" dirty="0"/>
              <a:t>  </a:t>
            </a:r>
            <a:r>
              <a:rPr lang="zh-CN" altLang="en-US" dirty="0"/>
              <a:t>设二维随机变量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  <a:r>
              <a:rPr lang="en-US" altLang="zh-CN" i="1" dirty="0"/>
              <a:t>Y</a:t>
            </a:r>
            <a:r>
              <a:rPr lang="en-US" altLang="zh-CN" dirty="0"/>
              <a:t>)</a:t>
            </a:r>
            <a:r>
              <a:rPr lang="zh-CN" altLang="en-US" dirty="0"/>
              <a:t>的密度函数为  </a:t>
            </a:r>
          </a:p>
        </p:txBody>
      </p:sp>
      <p:graphicFrame>
        <p:nvGraphicFramePr>
          <p:cNvPr id="110598" name="Object 6"/>
          <p:cNvGraphicFramePr>
            <a:graphicFrameLocks noChangeAspect="1"/>
          </p:cNvGraphicFramePr>
          <p:nvPr/>
        </p:nvGraphicFramePr>
        <p:xfrm>
          <a:off x="2743200" y="762001"/>
          <a:ext cx="51308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4" name="公式" r:id="rId6" imgW="5130800" imgH="850900" progId="Equation.3">
                  <p:embed/>
                </p:oleObj>
              </mc:Choice>
              <mc:Fallback>
                <p:oleObj name="公式" r:id="rId6" imgW="5130800" imgH="850900" progId="Equation.3">
                  <p:embed/>
                  <p:pic>
                    <p:nvPicPr>
                      <p:cNvPr id="11059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762001"/>
                        <a:ext cx="51308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0599" name="Group 11"/>
          <p:cNvGrpSpPr>
            <a:grpSpLocks/>
          </p:cNvGrpSpPr>
          <p:nvPr/>
        </p:nvGrpSpPr>
        <p:grpSpPr bwMode="auto">
          <a:xfrm>
            <a:off x="1981200" y="1676400"/>
            <a:ext cx="3162300" cy="457200"/>
            <a:chOff x="470" y="2954"/>
            <a:chExt cx="1992" cy="288"/>
          </a:xfrm>
        </p:grpSpPr>
        <p:sp>
          <p:nvSpPr>
            <p:cNvPr id="110604" name="Text Box 7"/>
            <p:cNvSpPr txBox="1">
              <a:spLocks noChangeArrowheads="1"/>
            </p:cNvSpPr>
            <p:nvPr/>
          </p:nvSpPr>
          <p:spPr bwMode="auto">
            <a:xfrm>
              <a:off x="470" y="2954"/>
              <a:ext cx="19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（</a:t>
              </a:r>
              <a:r>
                <a:rPr lang="en-US" altLang="zh-CN"/>
                <a:t>1</a:t>
              </a:r>
              <a:r>
                <a:rPr lang="zh-CN" altLang="en-US"/>
                <a:t>） 求                   ； </a:t>
              </a:r>
            </a:p>
          </p:txBody>
        </p:sp>
        <p:graphicFrame>
          <p:nvGraphicFramePr>
            <p:cNvPr id="110605" name="Object 9"/>
            <p:cNvGraphicFramePr>
              <a:graphicFrameLocks noChangeAspect="1"/>
            </p:cNvGraphicFramePr>
            <p:nvPr/>
          </p:nvGraphicFramePr>
          <p:xfrm>
            <a:off x="1248" y="3024"/>
            <a:ext cx="90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5" name="公式" r:id="rId8" imgW="1435100" imgH="330200" progId="Equation.3">
                    <p:embed/>
                  </p:oleObj>
                </mc:Choice>
                <mc:Fallback>
                  <p:oleObj name="公式" r:id="rId8" imgW="1435100" imgH="330200" progId="Equation.3">
                    <p:embed/>
                    <p:pic>
                      <p:nvPicPr>
                        <p:cNvPr id="110605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3024"/>
                          <a:ext cx="90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10600" name="Group 12"/>
          <p:cNvGrpSpPr>
            <a:grpSpLocks/>
          </p:cNvGrpSpPr>
          <p:nvPr/>
        </p:nvGrpSpPr>
        <p:grpSpPr bwMode="auto">
          <a:xfrm>
            <a:off x="5029200" y="1676400"/>
            <a:ext cx="4694238" cy="457200"/>
            <a:chOff x="614" y="3242"/>
            <a:chExt cx="2957" cy="288"/>
          </a:xfrm>
        </p:grpSpPr>
        <p:sp>
          <p:nvSpPr>
            <p:cNvPr id="110602" name="Text Box 8"/>
            <p:cNvSpPr txBox="1">
              <a:spLocks noChangeArrowheads="1"/>
            </p:cNvSpPr>
            <p:nvPr/>
          </p:nvSpPr>
          <p:spPr bwMode="auto">
            <a:xfrm>
              <a:off x="614" y="3242"/>
              <a:ext cx="29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 dirty="0"/>
                <a:t>（</a:t>
              </a:r>
              <a:r>
                <a:rPr lang="en-US" altLang="zh-CN" dirty="0"/>
                <a:t>2</a:t>
              </a:r>
              <a:r>
                <a:rPr lang="zh-CN" altLang="en-US" dirty="0"/>
                <a:t>） 求                   的概率密度。 </a:t>
              </a:r>
            </a:p>
          </p:txBody>
        </p:sp>
        <p:graphicFrame>
          <p:nvGraphicFramePr>
            <p:cNvPr id="110603" name="Object 10"/>
            <p:cNvGraphicFramePr>
              <a:graphicFrameLocks noChangeAspect="1"/>
            </p:cNvGraphicFramePr>
            <p:nvPr/>
          </p:nvGraphicFramePr>
          <p:xfrm>
            <a:off x="1440" y="3312"/>
            <a:ext cx="848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6" name="Equation" r:id="rId10" imgW="1345616" imgH="266584" progId="Equation.DSMT4">
                    <p:embed/>
                  </p:oleObj>
                </mc:Choice>
                <mc:Fallback>
                  <p:oleObj name="Equation" r:id="rId10" imgW="1345616" imgH="266584" progId="Equation.DSMT4">
                    <p:embed/>
                    <p:pic>
                      <p:nvPicPr>
                        <p:cNvPr id="110603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312"/>
                          <a:ext cx="848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19917" name="Text Box 13"/>
          <p:cNvSpPr txBox="1">
            <a:spLocks noChangeArrowheads="1"/>
          </p:cNvSpPr>
          <p:nvPr/>
        </p:nvSpPr>
        <p:spPr bwMode="auto">
          <a:xfrm>
            <a:off x="8763000" y="838200"/>
            <a:ext cx="1600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（</a:t>
            </a:r>
            <a:r>
              <a:rPr lang="en-US" altLang="zh-CN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2007</a:t>
            </a:r>
            <a:r>
              <a:rPr lang="zh-CN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）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22056660"/>
              </p:ext>
            </p:extLst>
          </p:nvPr>
        </p:nvGraphicFramePr>
        <p:xfrm>
          <a:off x="1676400" y="2468021"/>
          <a:ext cx="4241800" cy="644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7" name="Equation" r:id="rId12" imgW="4241520" imgH="838080" progId="Equation.DSMT4">
                  <p:embed/>
                </p:oleObj>
              </mc:Choice>
              <mc:Fallback>
                <p:oleObj name="Equation" r:id="rId12" imgW="4241520" imgH="8380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676400" y="2468021"/>
                        <a:ext cx="4241800" cy="64414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6889627"/>
              </p:ext>
            </p:extLst>
          </p:nvPr>
        </p:nvGraphicFramePr>
        <p:xfrm>
          <a:off x="5897970" y="2390042"/>
          <a:ext cx="2832100" cy="5817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8" name="Equation" r:id="rId14" imgW="2831760" imgH="799920" progId="Equation.DSMT4">
                  <p:embed/>
                </p:oleObj>
              </mc:Choice>
              <mc:Fallback>
                <p:oleObj name="Equation" r:id="rId14" imgW="2831760" imgH="7999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5897970" y="2390042"/>
                        <a:ext cx="2832100" cy="5817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6" name="直接箭头连接符 15"/>
          <p:cNvCxnSpPr/>
          <p:nvPr/>
        </p:nvCxnSpPr>
        <p:spPr>
          <a:xfrm>
            <a:off x="9177337" y="4059555"/>
            <a:ext cx="2676525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9563100" y="2397680"/>
            <a:ext cx="0" cy="20859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9563100" y="3170464"/>
            <a:ext cx="14287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H="1">
            <a:off x="10958921" y="3170464"/>
            <a:ext cx="28575" cy="9620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9544867" y="3542277"/>
            <a:ext cx="1409700" cy="5524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0638425"/>
              </p:ext>
            </p:extLst>
          </p:nvPr>
        </p:nvGraphicFramePr>
        <p:xfrm>
          <a:off x="9930631" y="3389877"/>
          <a:ext cx="737369" cy="4145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" name="Equation" r:id="rId16" imgW="965160" imgH="393480" progId="Equation.DSMT4">
                  <p:embed/>
                </p:oleObj>
              </mc:Choice>
              <mc:Fallback>
                <p:oleObj name="Equation" r:id="rId16" imgW="9651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9930631" y="3389877"/>
                        <a:ext cx="737369" cy="41455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9764328"/>
              </p:ext>
            </p:extLst>
          </p:nvPr>
        </p:nvGraphicFramePr>
        <p:xfrm>
          <a:off x="10987496" y="4102553"/>
          <a:ext cx="429441" cy="231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0" name="Equation" r:id="rId18" imgW="685800" imgH="317160" progId="Equation.DSMT4">
                  <p:embed/>
                </p:oleObj>
              </mc:Choice>
              <mc:Fallback>
                <p:oleObj name="Equation" r:id="rId18" imgW="685800" imgH="3171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0987496" y="4102553"/>
                        <a:ext cx="429441" cy="2311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3152298"/>
              </p:ext>
            </p:extLst>
          </p:nvPr>
        </p:nvGraphicFramePr>
        <p:xfrm>
          <a:off x="10616612" y="3743507"/>
          <a:ext cx="317500" cy="213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1" name="Equation" r:id="rId20" imgW="317160" imgH="291960" progId="Equation.DSMT4">
                  <p:embed/>
                </p:oleObj>
              </mc:Choice>
              <mc:Fallback>
                <p:oleObj name="Equation" r:id="rId20" imgW="317160" imgH="29196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10616612" y="3743507"/>
                        <a:ext cx="317500" cy="213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2862946"/>
              </p:ext>
            </p:extLst>
          </p:nvPr>
        </p:nvGraphicFramePr>
        <p:xfrm>
          <a:off x="3350623" y="2986060"/>
          <a:ext cx="4140200" cy="7334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52" name="Equation" r:id="rId22" imgW="4140000" imgH="888840" progId="Equation.DSMT4">
                  <p:embed/>
                </p:oleObj>
              </mc:Choice>
              <mc:Fallback>
                <p:oleObj name="Equation" r:id="rId22" imgW="4140000" imgH="888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350623" y="2986060"/>
                        <a:ext cx="4140200" cy="7334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矩形 24"/>
          <p:cNvSpPr/>
          <p:nvPr/>
        </p:nvSpPr>
        <p:spPr>
          <a:xfrm>
            <a:off x="622889" y="2397680"/>
            <a:ext cx="4103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8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endParaRPr lang="zh-CN" altLang="zh-CN" sz="2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2889" y="3960435"/>
            <a:ext cx="557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800" kern="100" dirty="0"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(2)</a:t>
            </a:r>
            <a:endParaRPr lang="zh-CN" altLang="zh-CN" sz="2800" kern="1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3824" y="4146776"/>
            <a:ext cx="2867025" cy="22193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1493338" y="3885302"/>
                <a:ext cx="4559990" cy="6610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𝑍</m:t>
                        </m:r>
                      </m:sub>
                    </m:sSub>
                    <m:d>
                      <m:dPr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zh-CN" altLang="en-US" sz="2800" i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grow m:val="on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en-US" sz="2800" i="0">
                            <a:latin typeface="Cambria Math" panose="02040503050406030204" pitchFamily="18" charset="0"/>
                          </a:rPr>
                          <m:t>−∞</m:t>
                        </m:r>
                      </m:sub>
                      <m:sup>
                        <m:r>
                          <a:rPr lang="zh-CN" altLang="en-US" sz="2800" i="0">
                            <a:latin typeface="Cambria Math" panose="02040503050406030204" pitchFamily="18" charset="0"/>
                          </a:rPr>
                          <m:t>+∞</m:t>
                        </m:r>
                      </m:sup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zh-CN" alt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  <m:r>
                              <a:rPr lang="zh-CN" altLang="en-US" sz="2800" i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</m:oMath>
                </a14:m>
                <a:r>
                  <a:rPr lang="zh-CN" altLang="en-US" sz="2800" dirty="0" smtClean="0"/>
                  <a:t>，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3338" y="3885302"/>
                <a:ext cx="4559990" cy="661078"/>
              </a:xfrm>
              <a:prstGeom prst="rect">
                <a:avLst/>
              </a:prstGeom>
              <a:blipFill>
                <a:blip r:embed="rId25"/>
                <a:stretch>
                  <a:fillRect t="-1835" r="-2005" b="-110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1344168" y="4840939"/>
            <a:ext cx="187210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由题设可知，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088259" y="4780976"/>
                <a:ext cx="112712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259" y="4780976"/>
                <a:ext cx="1127125" cy="461665"/>
              </a:xfrm>
              <a:prstGeom prst="rect">
                <a:avLst/>
              </a:prstGeom>
              <a:blipFill>
                <a:blip r:embed="rId26"/>
                <a:stretch>
                  <a:fillRect l="-2703"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矩形 12"/>
          <p:cNvSpPr/>
          <p:nvPr/>
        </p:nvSpPr>
        <p:spPr>
          <a:xfrm>
            <a:off x="4035504" y="4794773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只有当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5048695" y="4827142"/>
                <a:ext cx="303102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&lt;1,0&lt;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&lt;1,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8695" y="4827142"/>
                <a:ext cx="3031023" cy="461665"/>
              </a:xfrm>
              <a:prstGeom prst="rect">
                <a:avLst/>
              </a:prstGeom>
              <a:blipFill>
                <a:blip r:embed="rId2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1313034" y="5412497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即当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030868" y="5412497"/>
                <a:ext cx="354697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&lt;1,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0868" y="5412497"/>
                <a:ext cx="3546971" cy="461665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 21"/>
          <p:cNvSpPr/>
          <p:nvPr/>
        </p:nvSpPr>
        <p:spPr>
          <a:xfrm>
            <a:off x="5449824" y="5375170"/>
            <a:ext cx="17564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才不等于零</a:t>
            </a:r>
            <a:r>
              <a:rPr lang="en-US" altLang="zh-CN" sz="2400" kern="100" dirty="0">
                <a:latin typeface="仿宋_GB2312" panose="02010609030101010101" pitchFamily="49" charset="-122"/>
                <a:ea typeface="仿宋_GB2312" panose="02010609030101010101" pitchFamily="49" charset="-122"/>
                <a:cs typeface="Times New Roman" panose="02020603050405020304" pitchFamily="18" charset="0"/>
              </a:rPr>
              <a:t>.</a:t>
            </a:r>
            <a:endParaRPr lang="zh-CN" altLang="zh-CN" sz="2400" kern="100" dirty="0">
              <a:effectLst/>
              <a:latin typeface="仿宋_GB2312" panose="02010609030101010101" pitchFamily="49" charset="-122"/>
              <a:ea typeface="仿宋_GB2312" panose="0201060903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273314" y="6159282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所以，当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522783" y="6104491"/>
                <a:ext cx="103423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2783" y="6104491"/>
                <a:ext cx="1034233" cy="52322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矩形 27"/>
          <p:cNvSpPr/>
          <p:nvPr/>
        </p:nvSpPr>
        <p:spPr>
          <a:xfrm>
            <a:off x="3451702" y="6146883"/>
            <a:ext cx="583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 smtClean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</a:t>
            </a:r>
            <a:r>
              <a:rPr lang="zh-CN" altLang="en-US" sz="2400" kern="100" dirty="0" smtClean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4079384" y="6109934"/>
                <a:ext cx="161024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=0;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384" y="6109934"/>
                <a:ext cx="1610249" cy="461665"/>
              </a:xfrm>
              <a:prstGeom prst="rect">
                <a:avLst/>
              </a:prstGeom>
              <a:blipFill>
                <a:blip r:embed="rId30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1197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21" grpId="0"/>
      <p:bldP spid="22" grpId="0"/>
      <p:bldP spid="23" grpId="0"/>
      <p:bldP spid="27" grpId="0"/>
      <p:bldP spid="28" grpId="0"/>
      <p:bldP spid="2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256" y="269720"/>
            <a:ext cx="2867025" cy="221932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0708" y="3118485"/>
            <a:ext cx="3733800" cy="2724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572342" y="4092643"/>
                <a:ext cx="6715425" cy="23146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limLoc m:val="subSup"/>
                                    <m:grow m:val="on"/>
                                    <m:ctrlP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zh-CN" altLang="en-US" sz="2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2−</m:t>
                                        </m:r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zh-CN" altLang="en-US" sz="2400" i="1" smtClean="0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  <m:r>
                                      <a:rPr lang="zh-CN" altLang="en-US" sz="2400" i="0" smtClean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 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0&lt;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≤1,</m:t>
                                    </m:r>
                                  </m:e>
                                </m:nary>
                              </m:e>
                            </m:mr>
                            <m:mr>
                              <m:e>
                                <m:nary>
                                  <m:naryPr>
                                    <m:limLoc m:val="subSup"/>
                                    <m:grow m:val="o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  <m:e>
                                    <m:d>
                                      <m:d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2−</m:t>
                                        </m:r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</m:d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𝑑𝑥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sSup>
                                      <m:sSup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zh-CN" altLang="en-US" sz="2400" i="0">
                                                <a:latin typeface="Cambria Math" panose="02040503050406030204" pitchFamily="18" charset="0"/>
                                              </a:rPr>
                                              <m:t>2−</m:t>
                                            </m:r>
                                            <m:r>
                                              <a:rPr lang="zh-CN" alt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 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1&lt;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≤2,</m:t>
                                    </m:r>
                                  </m:e>
                                </m:nary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      </m:t>
                                </m:r>
                                <m:r>
                                  <a:rPr lang="en-US" altLang="zh-CN" sz="2400" b="0" i="0" smtClean="0">
                                    <a:latin typeface="Cambria Math" panose="02040503050406030204" pitchFamily="18" charset="0"/>
                                  </a:rPr>
                                  <m:t>           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其它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42" y="4092643"/>
                <a:ext cx="6715425" cy="231460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657883" y="75716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938102" y="695611"/>
                <a:ext cx="1862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≤1,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02" y="695611"/>
                <a:ext cx="186268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800791" y="788946"/>
                <a:ext cx="12650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791" y="788946"/>
                <a:ext cx="1265090" cy="461665"/>
              </a:xfrm>
              <a:prstGeom prst="rect">
                <a:avLst/>
              </a:prstGeom>
              <a:blipFill>
                <a:blip r:embed="rId6"/>
                <a:stretch>
                  <a:fillRect l="-481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3844839" y="596302"/>
                <a:ext cx="3634906" cy="890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=2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；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839" y="596302"/>
                <a:ext cx="3634906" cy="8903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691880" y="1647589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060284" y="1576664"/>
                <a:ext cx="186268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1&lt;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≤2,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284" y="1576664"/>
                <a:ext cx="186268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2809418" y="1567294"/>
                <a:ext cx="126509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9418" y="1567294"/>
                <a:ext cx="1265090" cy="461665"/>
              </a:xfrm>
              <a:prstGeom prst="rect">
                <a:avLst/>
              </a:prstGeom>
              <a:blipFill>
                <a:blip r:embed="rId9"/>
                <a:stretch>
                  <a:fillRect l="-966" b="-184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3844839" y="1329916"/>
                <a:ext cx="3906134" cy="9196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zh-CN" altLang="en-US" sz="240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>
                                      <a:latin typeface="Cambria Math" panose="02040503050406030204" pitchFamily="18" charset="0"/>
                                    </a:rPr>
                                    <m:t>2−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4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；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839" y="1329916"/>
                <a:ext cx="3906134" cy="9196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矩形 14"/>
          <p:cNvSpPr/>
          <p:nvPr/>
        </p:nvSpPr>
        <p:spPr>
          <a:xfrm>
            <a:off x="657882" y="2468215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184323" y="2437694"/>
                <a:ext cx="1490023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800" i="0">
                          <a:latin typeface="Cambria Math" panose="02040503050406030204" pitchFamily="18" charset="0"/>
                        </a:rPr>
                        <m:t>&gt;2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4323" y="2437694"/>
                <a:ext cx="1490023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2663366" y="2408200"/>
                <a:ext cx="21004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zh-CN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；</m:t>
                      </m:r>
                    </m:oMath>
                  </m:oMathPara>
                </a14:m>
                <a:endParaRPr lang="zh-CN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3366" y="2408200"/>
                <a:ext cx="210044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602136" y="335867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综上，有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20" name="直接连接符 19"/>
          <p:cNvCxnSpPr/>
          <p:nvPr/>
        </p:nvCxnSpPr>
        <p:spPr>
          <a:xfrm flipH="1">
            <a:off x="9073134" y="4595622"/>
            <a:ext cx="7620" cy="1013460"/>
          </a:xfrm>
          <a:prstGeom prst="line">
            <a:avLst/>
          </a:prstGeom>
          <a:ln w="15875">
            <a:solidFill>
              <a:srgbClr val="C00000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8692480" y="5541193"/>
                <a:ext cx="7689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i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2480" y="5541193"/>
                <a:ext cx="76892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239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741331" y="711446"/>
            <a:ext cx="570540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00066"/>
                </a:solidFill>
              </a:rPr>
              <a:t>例</a:t>
            </a:r>
            <a:r>
              <a:rPr lang="en-US" altLang="zh-CN" sz="2400" b="1" dirty="0">
                <a:solidFill>
                  <a:srgbClr val="000066"/>
                </a:solidFill>
              </a:rPr>
              <a:t>2</a:t>
            </a:r>
            <a:r>
              <a:rPr lang="en-US" altLang="zh-CN" sz="2400" b="1" dirty="0"/>
              <a:t>  </a:t>
            </a:r>
            <a:r>
              <a:rPr lang="zh-CN" altLang="en-US" sz="2400" b="1" dirty="0"/>
              <a:t>设二维随机变量</a:t>
            </a:r>
            <a:r>
              <a:rPr lang="en-US" altLang="zh-CN" sz="2400" b="1" dirty="0"/>
              <a:t>(</a:t>
            </a:r>
            <a:r>
              <a:rPr lang="en-US" altLang="zh-CN" sz="2400" b="1" i="1" dirty="0"/>
              <a:t>X</a:t>
            </a:r>
            <a:r>
              <a:rPr lang="en-US" altLang="zh-CN" sz="2400" b="1" dirty="0"/>
              <a:t>,</a:t>
            </a:r>
            <a:r>
              <a:rPr lang="en-US" altLang="zh-CN" sz="2400" b="1" i="1" dirty="0"/>
              <a:t>Y</a:t>
            </a:r>
            <a:r>
              <a:rPr lang="en-US" altLang="zh-CN" sz="2400" b="1" dirty="0"/>
              <a:t>)</a:t>
            </a:r>
            <a:r>
              <a:rPr lang="zh-CN" altLang="en-US" sz="2400" b="1" dirty="0"/>
              <a:t>的密度函数为  </a:t>
            </a:r>
          </a:p>
        </p:txBody>
      </p:sp>
      <p:graphicFrame>
        <p:nvGraphicFramePr>
          <p:cNvPr id="5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6983962"/>
              </p:ext>
            </p:extLst>
          </p:nvPr>
        </p:nvGraphicFramePr>
        <p:xfrm>
          <a:off x="2679192" y="1274065"/>
          <a:ext cx="45847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8" name="Equation" r:id="rId3" imgW="4584700" imgH="889000" progId="Equation.DSMT4">
                  <p:embed/>
                </p:oleObj>
              </mc:Choice>
              <mc:Fallback>
                <p:oleObj name="Equation" r:id="rId3" imgW="4584700" imgH="889000" progId="Equation.DSMT4">
                  <p:embed/>
                  <p:pic>
                    <p:nvPicPr>
                      <p:cNvPr id="1095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9192" y="1274065"/>
                        <a:ext cx="45847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12"/>
          <p:cNvGrpSpPr>
            <a:grpSpLocks/>
          </p:cNvGrpSpPr>
          <p:nvPr/>
        </p:nvGrpSpPr>
        <p:grpSpPr bwMode="auto">
          <a:xfrm>
            <a:off x="1246696" y="2222242"/>
            <a:ext cx="4694238" cy="457200"/>
            <a:chOff x="639" y="3252"/>
            <a:chExt cx="2957" cy="288"/>
          </a:xfrm>
        </p:grpSpPr>
        <p:sp>
          <p:nvSpPr>
            <p:cNvPr id="7" name="Text Box 8"/>
            <p:cNvSpPr txBox="1">
              <a:spLocks noChangeArrowheads="1"/>
            </p:cNvSpPr>
            <p:nvPr/>
          </p:nvSpPr>
          <p:spPr bwMode="auto">
            <a:xfrm>
              <a:off x="639" y="3252"/>
              <a:ext cx="295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 dirty="0"/>
                <a:t>（</a:t>
              </a:r>
              <a:r>
                <a:rPr lang="en-US" altLang="zh-CN" dirty="0"/>
                <a:t>2</a:t>
              </a:r>
              <a:r>
                <a:rPr lang="zh-CN" altLang="en-US" dirty="0"/>
                <a:t>） 求                   的概率密度。 </a:t>
              </a:r>
            </a:p>
          </p:txBody>
        </p:sp>
        <p:graphicFrame>
          <p:nvGraphicFramePr>
            <p:cNvPr id="8" name="Object 10"/>
            <p:cNvGraphicFramePr>
              <a:graphicFrameLocks noChangeAspect="1"/>
            </p:cNvGraphicFramePr>
            <p:nvPr/>
          </p:nvGraphicFramePr>
          <p:xfrm>
            <a:off x="1440" y="3312"/>
            <a:ext cx="848" cy="1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549" name="Equation" r:id="rId5" imgW="1345616" imgH="266584" progId="Equation.DSMT4">
                    <p:embed/>
                  </p:oleObj>
                </mc:Choice>
                <mc:Fallback>
                  <p:oleObj name="Equation" r:id="rId5" imgW="1345616" imgH="266584" progId="Equation.DSMT4">
                    <p:embed/>
                    <p:pic>
                      <p:nvPicPr>
                        <p:cNvPr id="110603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0" y="3312"/>
                          <a:ext cx="848" cy="1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矩形 8"/>
          <p:cNvSpPr/>
          <p:nvPr/>
        </p:nvSpPr>
        <p:spPr>
          <a:xfrm>
            <a:off x="884250" y="297915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解法二</a:t>
            </a:r>
            <a:endParaRPr lang="zh-CN" altLang="en-US" sz="2400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3320" y="611283"/>
            <a:ext cx="2867025" cy="2219325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  <p:sp>
        <p:nvSpPr>
          <p:cNvPr id="11" name="矩形 10"/>
          <p:cNvSpPr/>
          <p:nvPr/>
        </p:nvSpPr>
        <p:spPr>
          <a:xfrm>
            <a:off x="1110698" y="4535073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 smtClean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2140935" y="2962369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分布函数法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739097" y="4544149"/>
                <a:ext cx="17026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97" y="4544149"/>
                <a:ext cx="1702646" cy="461665"/>
              </a:xfrm>
              <a:prstGeom prst="rect">
                <a:avLst/>
              </a:prstGeom>
              <a:blipFill>
                <a:blip r:embed="rId8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1110698" y="532734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 smtClean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1500104" y="5334718"/>
                <a:ext cx="16630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104" y="5334718"/>
                <a:ext cx="1663083" cy="461665"/>
              </a:xfrm>
              <a:prstGeom prst="rect">
                <a:avLst/>
              </a:prstGeom>
              <a:blipFill>
                <a:blip r:embed="rId9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491966" y="4542450"/>
                <a:ext cx="10769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966" y="4542450"/>
                <a:ext cx="1076961" cy="461665"/>
              </a:xfrm>
              <a:prstGeom prst="rect">
                <a:avLst/>
              </a:prstGeom>
              <a:blipFill>
                <a:blip r:embed="rId10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111409" y="5076694"/>
                <a:ext cx="4152483" cy="1060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nary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𝒅𝒙𝒅𝒚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409" y="5076694"/>
                <a:ext cx="4152483" cy="106093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2294138" y="3399236"/>
                <a:ext cx="7678191" cy="1108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begChr m:val="{"/>
                          <m:endChr m:val="}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sub>
                        <m:sup/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  <m:d>
                            <m:d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nary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𝒅𝒙𝒅𝒚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4138" y="3399236"/>
                <a:ext cx="7678191" cy="11088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8731875" y="2229534"/>
                <a:ext cx="41581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875" y="2229534"/>
                <a:ext cx="41581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7031445" y="5120203"/>
                <a:ext cx="3950377" cy="8906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sup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  <m:nary>
                        <m:naryPr>
                          <m:limLoc m:val="subSup"/>
                          <m:grow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445" y="5120203"/>
                <a:ext cx="3950377" cy="89069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23"/>
              <p:cNvSpPr/>
              <p:nvPr/>
            </p:nvSpPr>
            <p:spPr>
              <a:xfrm>
                <a:off x="3959573" y="6093521"/>
                <a:ext cx="1847493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sSup>
                        <m:sSup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4" name="矩形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573" y="6093521"/>
                <a:ext cx="1847493" cy="7861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504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950056" y="135158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 smtClean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335920" y="145649"/>
                <a:ext cx="166308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5920" y="145649"/>
                <a:ext cx="1663083" cy="461665"/>
              </a:xfrm>
              <a:prstGeom prst="rect">
                <a:avLst/>
              </a:prstGeom>
              <a:blipFill>
                <a:blip r:embed="rId2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2994992" y="-71504"/>
                <a:ext cx="4152483" cy="10609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𝑫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e>
                      </m:nary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𝒅𝒙𝒅𝒚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992" y="-71504"/>
                <a:ext cx="4152483" cy="10609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画布 1"/>
          <p:cNvGrpSpPr/>
          <p:nvPr/>
        </p:nvGrpSpPr>
        <p:grpSpPr>
          <a:xfrm>
            <a:off x="7951660" y="588764"/>
            <a:ext cx="5167335" cy="4716780"/>
            <a:chOff x="103800" y="0"/>
            <a:chExt cx="5167335" cy="4716780"/>
          </a:xfrm>
        </p:grpSpPr>
        <p:sp>
          <p:nvSpPr>
            <p:cNvPr id="6" name="矩形 5"/>
            <p:cNvSpPr/>
            <p:nvPr/>
          </p:nvSpPr>
          <p:spPr>
            <a:xfrm>
              <a:off x="1752600" y="2087880"/>
              <a:ext cx="3518535" cy="2628900"/>
            </a:xfrm>
            <a:prstGeom prst="rect">
              <a:avLst/>
            </a:prstGeom>
          </p:spPr>
        </p:sp>
        <p:cxnSp>
          <p:nvCxnSpPr>
            <p:cNvPr id="7" name="直接箭头连接符 6"/>
            <p:cNvCxnSpPr/>
            <p:nvPr/>
          </p:nvCxnSpPr>
          <p:spPr>
            <a:xfrm flipH="1" flipV="1">
              <a:off x="637200" y="164760"/>
              <a:ext cx="12192" cy="230428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/>
            <p:cNvCxnSpPr/>
            <p:nvPr/>
          </p:nvCxnSpPr>
          <p:spPr>
            <a:xfrm flipV="1">
              <a:off x="103800" y="2164080"/>
              <a:ext cx="3067664" cy="4284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649392" y="1268136"/>
              <a:ext cx="1428750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 flipH="1">
              <a:off x="2044782" y="1244895"/>
              <a:ext cx="28575" cy="962025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751500" y="781980"/>
              <a:ext cx="1886125" cy="1494904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矩形 11"/>
            <p:cNvSpPr/>
            <p:nvPr/>
          </p:nvSpPr>
          <p:spPr>
            <a:xfrm>
              <a:off x="2016595" y="1074420"/>
              <a:ext cx="621030" cy="37338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宋体" panose="02010600030101010101" pitchFamily="2" charset="-122"/>
                </a:rPr>
                <a:t>(1,1)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1833540" y="2100240"/>
              <a:ext cx="297815" cy="4876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宋体" panose="02010600030101010101" pitchFamily="2" charset="-122"/>
                </a:rPr>
                <a:t>1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2353145" y="2100240"/>
              <a:ext cx="284480" cy="48768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18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宋体" panose="02010600030101010101" pitchFamily="2" charset="-122"/>
                </a:rPr>
                <a:t>z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3090840" y="2024040"/>
              <a:ext cx="427990" cy="4876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spcAft>
                  <a:spcPts val="0"/>
                </a:spcAft>
              </a:pPr>
              <a:r>
                <a:rPr lang="en-US" sz="2400">
                  <a:solidFill>
                    <a:srgbClr val="000000"/>
                  </a:solidFill>
                  <a:effectLst/>
                  <a:latin typeface="Times New Roman" panose="02020603050405020304" pitchFamily="18" charset="0"/>
                  <a:ea typeface="等线" panose="02010600030101010101" pitchFamily="2" charset="-122"/>
                  <a:cs typeface="宋体" panose="02010600030101010101" pitchFamily="2" charset="-122"/>
                </a:rPr>
                <a:t>x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243840" y="0"/>
              <a:ext cx="337820" cy="586740"/>
            </a:xfrm>
            <a:prstGeom prst="rect">
              <a:avLst/>
            </a:prstGeom>
          </p:spPr>
          <p:txBody>
            <a:bodyPr wrap="none">
              <a:noAutofit/>
            </a:bodyPr>
            <a:lstStyle/>
            <a:p>
              <a:pPr>
                <a:spcAft>
                  <a:spcPts val="0"/>
                </a:spcAft>
              </a:pPr>
              <a:r>
                <a:rPr lang="en-US" sz="2400" b="1" kern="1200">
                  <a:solidFill>
                    <a:srgbClr val="000000"/>
                  </a:solidFill>
                  <a:effectLst/>
                  <a:latin typeface="等线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y</a:t>
              </a:r>
              <a:endParaRPr lang="zh-CN" sz="1200">
                <a:effectLst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8525440" y="2187178"/>
            <a:ext cx="1155960" cy="369332"/>
          </a:xfrm>
          <a:prstGeom prst="rect">
            <a:avLst/>
          </a:prstGeom>
          <a:solidFill>
            <a:srgbClr val="FF0000"/>
          </a:solidFill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b="1" kern="100" dirty="0"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D</a:t>
            </a:r>
            <a:endParaRPr lang="zh-CN" altLang="zh-CN" sz="12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8822042" y="1207837"/>
                <a:ext cx="155683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𝒛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2042" y="1207837"/>
                <a:ext cx="1556836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3796953" y="740883"/>
                <a:ext cx="4576766" cy="97776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  <m:nary>
                        <m:naryPr>
                          <m:limLoc m:val="subSup"/>
                          <m:grow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sub>
                        <m:sup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6953" y="740883"/>
                <a:ext cx="4576766" cy="9777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矩形 19"/>
              <p:cNvSpPr/>
              <p:nvPr/>
            </p:nvSpPr>
            <p:spPr>
              <a:xfrm>
                <a:off x="3869725" y="1831292"/>
                <a:ext cx="3355919" cy="79367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sSup>
                        <m:sSup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𝟑</m:t>
                          </m:r>
                        </m:sup>
                      </m:sSup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𝟐</m:t>
                      </m:r>
                      <m:sSup>
                        <m:sSup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p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𝟓</m:t>
                          </m:r>
                        </m:num>
                        <m:den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9725" y="1831292"/>
                <a:ext cx="3355919" cy="7936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矩形 20"/>
          <p:cNvSpPr/>
          <p:nvPr/>
        </p:nvSpPr>
        <p:spPr>
          <a:xfrm>
            <a:off x="1132301" y="282698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 smtClean="0">
                <a:latin typeface="等线" panose="02010600030101010101" pitchFamily="2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矩形 21"/>
              <p:cNvSpPr/>
              <p:nvPr/>
            </p:nvSpPr>
            <p:spPr>
              <a:xfrm>
                <a:off x="1569800" y="2826980"/>
                <a:ext cx="10769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2" name="矩形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800" y="2826980"/>
                <a:ext cx="1076961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矩形 22"/>
              <p:cNvSpPr/>
              <p:nvPr/>
            </p:nvSpPr>
            <p:spPr>
              <a:xfrm>
                <a:off x="2794556" y="2826979"/>
                <a:ext cx="170264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3" name="矩形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4556" y="2826979"/>
                <a:ext cx="1702646" cy="461665"/>
              </a:xfrm>
              <a:prstGeom prst="rect">
                <a:avLst/>
              </a:prstGeom>
              <a:blipFill>
                <a:blip r:embed="rId8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矩形 23"/>
          <p:cNvSpPr/>
          <p:nvPr/>
        </p:nvSpPr>
        <p:spPr>
          <a:xfrm>
            <a:off x="1196277" y="3656996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所以，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038434" y="3568710"/>
                <a:ext cx="5964582" cy="255185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  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                            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               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sup>
                                </m:sSup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sSup>
                                  <m:sSup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e>
                                  <m:sup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p>
                                </m:sSup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𝟓</m:t>
                                    </m:r>
                                  </m:num>
                                  <m:den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𝟑</m:t>
                                    </m:r>
                                  </m:den>
                                </m:f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 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     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                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434" y="3568710"/>
                <a:ext cx="5964582" cy="25518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8500839" y="4795004"/>
                <a:ext cx="2692725" cy="8091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num>
                        <m:den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𝒅𝒛</m:t>
                          </m:r>
                        </m:den>
                      </m:f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0839" y="4795004"/>
                <a:ext cx="2692725" cy="8091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595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7858" name="Rectangle 2"/>
          <p:cNvSpPr>
            <a:spLocks noChangeArrowheads="1"/>
          </p:cNvSpPr>
          <p:nvPr/>
        </p:nvSpPr>
        <p:spPr bwMode="auto">
          <a:xfrm>
            <a:off x="7924800" y="3124200"/>
            <a:ext cx="2362200" cy="2971800"/>
          </a:xfrm>
          <a:prstGeom prst="rect">
            <a:avLst/>
          </a:prstGeom>
          <a:solidFill>
            <a:srgbClr val="00FFCC"/>
          </a:solidFill>
          <a:ln w="762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7859" name="Rectangle 3"/>
          <p:cNvSpPr>
            <a:spLocks noChangeArrowheads="1"/>
          </p:cNvSpPr>
          <p:nvPr/>
        </p:nvSpPr>
        <p:spPr bwMode="auto">
          <a:xfrm>
            <a:off x="1524000" y="0"/>
            <a:ext cx="9144000" cy="2895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7860" name="Rectangle 4"/>
          <p:cNvSpPr>
            <a:spLocks noChangeArrowheads="1"/>
          </p:cNvSpPr>
          <p:nvPr/>
        </p:nvSpPr>
        <p:spPr bwMode="auto">
          <a:xfrm>
            <a:off x="1676400" y="152400"/>
            <a:ext cx="8839200" cy="2590800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11621" name="Group 5"/>
          <p:cNvGrpSpPr>
            <a:grpSpLocks/>
          </p:cNvGrpSpPr>
          <p:nvPr/>
        </p:nvGrpSpPr>
        <p:grpSpPr bwMode="auto">
          <a:xfrm>
            <a:off x="1866900" y="271463"/>
            <a:ext cx="6362700" cy="457200"/>
            <a:chOff x="554" y="495"/>
            <a:chExt cx="3908" cy="288"/>
          </a:xfrm>
        </p:grpSpPr>
        <p:sp>
          <p:nvSpPr>
            <p:cNvPr id="111643" name="Text Box 6"/>
            <p:cNvSpPr txBox="1">
              <a:spLocks noChangeArrowheads="1"/>
            </p:cNvSpPr>
            <p:nvPr/>
          </p:nvSpPr>
          <p:spPr bwMode="auto">
            <a:xfrm>
              <a:off x="554" y="495"/>
              <a:ext cx="39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chemeClr val="bg1"/>
                  </a:solidFill>
                </a:rPr>
                <a:t>例</a:t>
              </a:r>
              <a:r>
                <a:rPr lang="en-US" altLang="zh-CN">
                  <a:solidFill>
                    <a:schemeClr val="bg1"/>
                  </a:solidFill>
                </a:rPr>
                <a:t>3  </a:t>
              </a:r>
              <a:r>
                <a:rPr lang="zh-CN" altLang="en-US">
                  <a:solidFill>
                    <a:schemeClr val="bg1"/>
                  </a:solidFill>
                </a:rPr>
                <a:t>设二维随机变量           的概率密度函数为</a:t>
              </a:r>
            </a:p>
          </p:txBody>
        </p:sp>
        <p:graphicFrame>
          <p:nvGraphicFramePr>
            <p:cNvPr id="111644" name="Object 7"/>
            <p:cNvGraphicFramePr>
              <a:graphicFrameLocks noChangeAspect="1"/>
            </p:cNvGraphicFramePr>
            <p:nvPr/>
          </p:nvGraphicFramePr>
          <p:xfrm>
            <a:off x="2336" y="527"/>
            <a:ext cx="5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1" name="公式" r:id="rId4" imgW="809553" imgH="314203" progId="Equation.3">
                    <p:embed/>
                  </p:oleObj>
                </mc:Choice>
                <mc:Fallback>
                  <p:oleObj name="公式" r:id="rId4" imgW="809553" imgH="314203" progId="Equation.3">
                    <p:embed/>
                    <p:pic>
                      <p:nvPicPr>
                        <p:cNvPr id="111644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527"/>
                          <a:ext cx="5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1622" name="Object 8"/>
          <p:cNvGraphicFramePr>
            <a:graphicFrameLocks noChangeAspect="1"/>
          </p:cNvGraphicFramePr>
          <p:nvPr/>
        </p:nvGraphicFramePr>
        <p:xfrm>
          <a:off x="2895600" y="762000"/>
          <a:ext cx="4343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2" name="公式" r:id="rId6" imgW="4314735" imgH="819248" progId="Equation.3">
                  <p:embed/>
                </p:oleObj>
              </mc:Choice>
              <mc:Fallback>
                <p:oleObj name="公式" r:id="rId6" imgW="4314735" imgH="819248" progId="Equation.3">
                  <p:embed/>
                  <p:pic>
                    <p:nvPicPr>
                      <p:cNvPr id="11162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762000"/>
                        <a:ext cx="43434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3" name="Text Box 9"/>
          <p:cNvSpPr txBox="1">
            <a:spLocks noChangeArrowheads="1"/>
          </p:cNvSpPr>
          <p:nvPr/>
        </p:nvSpPr>
        <p:spPr bwMode="auto">
          <a:xfrm>
            <a:off x="1905000" y="1676400"/>
            <a:ext cx="419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chemeClr val="bg1"/>
                </a:solidFill>
              </a:rPr>
              <a:t>求</a:t>
            </a:r>
            <a:r>
              <a:rPr lang="en-US" altLang="zh-CN">
                <a:solidFill>
                  <a:schemeClr val="bg1"/>
                </a:solidFill>
                <a:sym typeface="Wingdings" panose="05000000000000000000" pitchFamily="2" charset="2"/>
              </a:rPr>
              <a:t>:(I)              </a:t>
            </a:r>
            <a:r>
              <a:rPr lang="zh-CN" altLang="en-US">
                <a:solidFill>
                  <a:schemeClr val="bg1"/>
                </a:solidFill>
                <a:sym typeface="Wingdings" panose="05000000000000000000" pitchFamily="2" charset="2"/>
              </a:rPr>
              <a:t>的边缘概率密度</a:t>
            </a:r>
            <a:endParaRPr lang="zh-CN" altLang="en-US">
              <a:solidFill>
                <a:schemeClr val="bg1"/>
              </a:solidFill>
            </a:endParaRPr>
          </a:p>
        </p:txBody>
      </p:sp>
      <p:graphicFrame>
        <p:nvGraphicFramePr>
          <p:cNvPr id="111624" name="Object 10"/>
          <p:cNvGraphicFramePr>
            <a:graphicFrameLocks noChangeAspect="1"/>
          </p:cNvGraphicFramePr>
          <p:nvPr/>
        </p:nvGraphicFramePr>
        <p:xfrm>
          <a:off x="2862263" y="1798638"/>
          <a:ext cx="838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3" name="公式" r:id="rId8" imgW="809553" imgH="314203" progId="Equation.3">
                  <p:embed/>
                </p:oleObj>
              </mc:Choice>
              <mc:Fallback>
                <p:oleObj name="公式" r:id="rId8" imgW="809553" imgH="314203" progId="Equation.3">
                  <p:embed/>
                  <p:pic>
                    <p:nvPicPr>
                      <p:cNvPr id="11162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2263" y="1798638"/>
                        <a:ext cx="8382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5" name="Object 11"/>
          <p:cNvGraphicFramePr>
            <a:graphicFrameLocks noChangeAspect="1"/>
          </p:cNvGraphicFramePr>
          <p:nvPr/>
        </p:nvGraphicFramePr>
        <p:xfrm>
          <a:off x="5957888" y="1727200"/>
          <a:ext cx="1778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4" name="公式" r:id="rId10" imgW="1752726" imgH="342816" progId="Equation.3">
                  <p:embed/>
                </p:oleObj>
              </mc:Choice>
              <mc:Fallback>
                <p:oleObj name="公式" r:id="rId10" imgW="1752726" imgH="342816" progId="Equation.3">
                  <p:embed/>
                  <p:pic>
                    <p:nvPicPr>
                      <p:cNvPr id="11162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7888" y="1727200"/>
                        <a:ext cx="17780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6" name="Text Box 12"/>
          <p:cNvSpPr txBox="1">
            <a:spLocks noChangeArrowheads="1"/>
          </p:cNvSpPr>
          <p:nvPr/>
        </p:nvSpPr>
        <p:spPr bwMode="auto">
          <a:xfrm>
            <a:off x="2286000" y="2209800"/>
            <a:ext cx="381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chemeClr val="bg1"/>
                </a:solidFill>
              </a:rPr>
              <a:t>(II)                    </a:t>
            </a:r>
            <a:r>
              <a:rPr lang="zh-CN" altLang="en-US">
                <a:solidFill>
                  <a:schemeClr val="bg1"/>
                </a:solidFill>
              </a:rPr>
              <a:t>的概率密度</a:t>
            </a:r>
          </a:p>
        </p:txBody>
      </p:sp>
      <p:graphicFrame>
        <p:nvGraphicFramePr>
          <p:cNvPr id="111627" name="Object 13"/>
          <p:cNvGraphicFramePr>
            <a:graphicFrameLocks noChangeAspect="1"/>
          </p:cNvGraphicFramePr>
          <p:nvPr/>
        </p:nvGraphicFramePr>
        <p:xfrm>
          <a:off x="2882900" y="2333625"/>
          <a:ext cx="14986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5" name="公式" r:id="rId12" imgW="1466859" imgH="238081" progId="Equation.3">
                  <p:embed/>
                </p:oleObj>
              </mc:Choice>
              <mc:Fallback>
                <p:oleObj name="公式" r:id="rId12" imgW="1466859" imgH="238081" progId="Equation.3">
                  <p:embed/>
                  <p:pic>
                    <p:nvPicPr>
                      <p:cNvPr id="11162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2900" y="2333625"/>
                        <a:ext cx="14986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1628" name="Object 14"/>
          <p:cNvGraphicFramePr>
            <a:graphicFrameLocks noChangeAspect="1"/>
          </p:cNvGraphicFramePr>
          <p:nvPr/>
        </p:nvGraphicFramePr>
        <p:xfrm>
          <a:off x="5907088" y="2262188"/>
          <a:ext cx="838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6" name="公式" r:id="rId14" imgW="809553" imgH="342816" progId="Equation.3">
                  <p:embed/>
                </p:oleObj>
              </mc:Choice>
              <mc:Fallback>
                <p:oleObj name="公式" r:id="rId14" imgW="809553" imgH="342816" progId="Equation.3">
                  <p:embed/>
                  <p:pic>
                    <p:nvPicPr>
                      <p:cNvPr id="11162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088" y="2262188"/>
                        <a:ext cx="838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629" name="Text Box 15"/>
          <p:cNvSpPr txBox="1">
            <a:spLocks noChangeArrowheads="1"/>
          </p:cNvSpPr>
          <p:nvPr/>
        </p:nvSpPr>
        <p:spPr bwMode="auto">
          <a:xfrm>
            <a:off x="9372600" y="2209800"/>
            <a:ext cx="99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FFFF00"/>
                </a:solidFill>
              </a:rPr>
              <a:t>(2005)</a:t>
            </a:r>
          </a:p>
        </p:txBody>
      </p:sp>
      <p:sp>
        <p:nvSpPr>
          <p:cNvPr id="1017872" name="Line 16"/>
          <p:cNvSpPr>
            <a:spLocks noChangeShapeType="1"/>
          </p:cNvSpPr>
          <p:nvPr/>
        </p:nvSpPr>
        <p:spPr bwMode="auto">
          <a:xfrm flipV="1">
            <a:off x="8707438" y="3892550"/>
            <a:ext cx="83820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7873" name="Line 17"/>
          <p:cNvSpPr>
            <a:spLocks noChangeShapeType="1"/>
          </p:cNvSpPr>
          <p:nvPr/>
        </p:nvSpPr>
        <p:spPr bwMode="auto">
          <a:xfrm>
            <a:off x="9545638" y="3892550"/>
            <a:ext cx="0" cy="160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7874" name="Line 18"/>
          <p:cNvSpPr>
            <a:spLocks noChangeShapeType="1"/>
          </p:cNvSpPr>
          <p:nvPr/>
        </p:nvSpPr>
        <p:spPr bwMode="auto">
          <a:xfrm flipH="1">
            <a:off x="8707438" y="3892550"/>
            <a:ext cx="8382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7875" name="Line 19"/>
          <p:cNvSpPr>
            <a:spLocks noChangeShapeType="1"/>
          </p:cNvSpPr>
          <p:nvPr/>
        </p:nvSpPr>
        <p:spPr bwMode="auto">
          <a:xfrm>
            <a:off x="8707438" y="549275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17876" name="Object 20"/>
          <p:cNvGraphicFramePr>
            <a:graphicFrameLocks noChangeAspect="1"/>
          </p:cNvGraphicFramePr>
          <p:nvPr/>
        </p:nvGraphicFramePr>
        <p:xfrm>
          <a:off x="9469438" y="5568950"/>
          <a:ext cx="1651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7" name="公式" r:id="rId16" imgW="164885" imgH="266353" progId="Equation.3">
                  <p:embed/>
                </p:oleObj>
              </mc:Choice>
              <mc:Fallback>
                <p:oleObj name="公式" r:id="rId16" imgW="164885" imgH="266353" progId="Equation.3">
                  <p:embed/>
                  <p:pic>
                    <p:nvPicPr>
                      <p:cNvPr id="101787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69438" y="5568950"/>
                        <a:ext cx="1651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7877" name="Object 21"/>
          <p:cNvGraphicFramePr>
            <a:graphicFrameLocks noChangeAspect="1"/>
          </p:cNvGraphicFramePr>
          <p:nvPr/>
        </p:nvGraphicFramePr>
        <p:xfrm>
          <a:off x="8478838" y="3740150"/>
          <a:ext cx="1905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48" name="公式" r:id="rId18" imgW="190335" imgH="266469" progId="Equation.3">
                  <p:embed/>
                </p:oleObj>
              </mc:Choice>
              <mc:Fallback>
                <p:oleObj name="公式" r:id="rId18" imgW="190335" imgH="266469" progId="Equation.3">
                  <p:embed/>
                  <p:pic>
                    <p:nvPicPr>
                      <p:cNvPr id="101787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78838" y="3740150"/>
                        <a:ext cx="1905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7878" name="Group 22"/>
          <p:cNvGrpSpPr>
            <a:grpSpLocks/>
          </p:cNvGrpSpPr>
          <p:nvPr/>
        </p:nvGrpSpPr>
        <p:grpSpPr bwMode="auto">
          <a:xfrm>
            <a:off x="8305800" y="3352800"/>
            <a:ext cx="1676400" cy="2590800"/>
            <a:chOff x="4272" y="2112"/>
            <a:chExt cx="1056" cy="1632"/>
          </a:xfrm>
        </p:grpSpPr>
        <p:sp>
          <p:nvSpPr>
            <p:cNvPr id="1017879" name="Line 23"/>
            <p:cNvSpPr>
              <a:spLocks noChangeShapeType="1"/>
            </p:cNvSpPr>
            <p:nvPr/>
          </p:nvSpPr>
          <p:spPr bwMode="auto">
            <a:xfrm>
              <a:off x="4272" y="3456"/>
              <a:ext cx="1056" cy="0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17880" name="Line 24"/>
            <p:cNvSpPr>
              <a:spLocks noChangeShapeType="1"/>
            </p:cNvSpPr>
            <p:nvPr/>
          </p:nvSpPr>
          <p:spPr bwMode="auto">
            <a:xfrm flipV="1">
              <a:off x="4512" y="2112"/>
              <a:ext cx="0" cy="1632"/>
            </a:xfrm>
            <a:prstGeom prst="line">
              <a:avLst/>
            </a:prstGeom>
            <a:noFill/>
            <a:ln w="28575">
              <a:solidFill>
                <a:srgbClr val="3333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11640" name="Object 25"/>
            <p:cNvGraphicFramePr>
              <a:graphicFrameLocks noChangeAspect="1"/>
            </p:cNvGraphicFramePr>
            <p:nvPr/>
          </p:nvGraphicFramePr>
          <p:xfrm>
            <a:off x="5184" y="3504"/>
            <a:ext cx="14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49" name="公式" r:id="rId20" imgW="228501" imgH="215806" progId="Equation.3">
                    <p:embed/>
                  </p:oleObj>
                </mc:Choice>
                <mc:Fallback>
                  <p:oleObj name="公式" r:id="rId20" imgW="228501" imgH="215806" progId="Equation.3">
                    <p:embed/>
                    <p:pic>
                      <p:nvPicPr>
                        <p:cNvPr id="11164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4" y="3504"/>
                          <a:ext cx="144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41" name="Object 26"/>
            <p:cNvGraphicFramePr>
              <a:graphicFrameLocks noChangeAspect="1"/>
            </p:cNvGraphicFramePr>
            <p:nvPr/>
          </p:nvGraphicFramePr>
          <p:xfrm>
            <a:off x="4320" y="2112"/>
            <a:ext cx="1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0" name="公式" r:id="rId22" imgW="228600" imgH="279400" progId="Equation.3">
                    <p:embed/>
                  </p:oleObj>
                </mc:Choice>
                <mc:Fallback>
                  <p:oleObj name="公式" r:id="rId22" imgW="228600" imgH="279400" progId="Equation.3">
                    <p:embed/>
                    <p:pic>
                      <p:nvPicPr>
                        <p:cNvPr id="111641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2112"/>
                          <a:ext cx="14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1642" name="Object 27"/>
            <p:cNvGraphicFramePr>
              <a:graphicFrameLocks noChangeAspect="1"/>
            </p:cNvGraphicFramePr>
            <p:nvPr/>
          </p:nvGraphicFramePr>
          <p:xfrm>
            <a:off x="4320" y="3504"/>
            <a:ext cx="16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551" name="公式" r:id="rId24" imgW="266584" imgH="279279" progId="Equation.3">
                    <p:embed/>
                  </p:oleObj>
                </mc:Choice>
                <mc:Fallback>
                  <p:oleObj name="公式" r:id="rId24" imgW="266584" imgH="279279" progId="Equation.3">
                    <p:embed/>
                    <p:pic>
                      <p:nvPicPr>
                        <p:cNvPr id="111642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0" y="3504"/>
                          <a:ext cx="16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17884" name="Text Box 28"/>
          <p:cNvSpPr txBox="1">
            <a:spLocks noChangeArrowheads="1"/>
          </p:cNvSpPr>
          <p:nvPr/>
        </p:nvSpPr>
        <p:spPr bwMode="auto">
          <a:xfrm rot="18013341">
            <a:off x="8516938" y="4284663"/>
            <a:ext cx="949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 i="1" dirty="0"/>
              <a:t>y = </a:t>
            </a:r>
            <a:r>
              <a:rPr lang="en-US" altLang="zh-CN" dirty="0"/>
              <a:t>2</a:t>
            </a:r>
            <a:r>
              <a:rPr lang="en-US" altLang="zh-CN" i="1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15068160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17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17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17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178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178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17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178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178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17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178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0178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7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17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7858" grpId="0" animBg="1"/>
      <p:bldP spid="101788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2612" name="AutoShape 4"/>
          <p:cNvSpPr>
            <a:spLocks noChangeArrowheads="1"/>
          </p:cNvSpPr>
          <p:nvPr/>
        </p:nvSpPr>
        <p:spPr bwMode="auto">
          <a:xfrm>
            <a:off x="8534400" y="2819400"/>
            <a:ext cx="1676400" cy="762000"/>
          </a:xfrm>
          <a:prstGeom prst="wedgeRoundRectCallout">
            <a:avLst>
              <a:gd name="adj1" fmla="val -75852"/>
              <a:gd name="adj2" fmla="val 84375"/>
              <a:gd name="adj3" fmla="val 16667"/>
            </a:avLst>
          </a:prstGeom>
          <a:solidFill>
            <a:srgbClr val="CC0000"/>
          </a:solidFill>
          <a:ln w="28575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algn="ctr" eaLnBrk="1" hangingPunct="1"/>
            <a:endParaRPr lang="zh-CN" altLang="zh-CN"/>
          </a:p>
        </p:txBody>
      </p:sp>
      <p:sp>
        <p:nvSpPr>
          <p:cNvPr id="1092613" name="Rectangle 5"/>
          <p:cNvSpPr>
            <a:spLocks noChangeArrowheads="1"/>
          </p:cNvSpPr>
          <p:nvPr/>
        </p:nvSpPr>
        <p:spPr bwMode="auto">
          <a:xfrm>
            <a:off x="1524000" y="0"/>
            <a:ext cx="9144000" cy="1676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2614" name="Rectangle 6"/>
          <p:cNvSpPr>
            <a:spLocks noChangeArrowheads="1"/>
          </p:cNvSpPr>
          <p:nvPr/>
        </p:nvSpPr>
        <p:spPr bwMode="auto">
          <a:xfrm>
            <a:off x="1676400" y="152400"/>
            <a:ext cx="8839200" cy="13716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2645" name="Text Box 7"/>
          <p:cNvSpPr txBox="1">
            <a:spLocks noChangeArrowheads="1"/>
          </p:cNvSpPr>
          <p:nvPr/>
        </p:nvSpPr>
        <p:spPr bwMode="auto">
          <a:xfrm>
            <a:off x="1828800" y="304800"/>
            <a:ext cx="662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例 </a:t>
            </a:r>
            <a:r>
              <a:rPr lang="en-US" altLang="zh-CN">
                <a:solidFill>
                  <a:srgbClr val="0000CC"/>
                </a:solidFill>
              </a:rPr>
              <a:t>4</a:t>
            </a:r>
            <a:r>
              <a:rPr lang="en-US" altLang="zh-CN"/>
              <a:t> </a:t>
            </a:r>
            <a:r>
              <a:rPr lang="zh-CN" altLang="en-US"/>
              <a:t>已知        独立且同服从标准正态分布，即</a:t>
            </a:r>
          </a:p>
        </p:txBody>
      </p:sp>
      <p:graphicFrame>
        <p:nvGraphicFramePr>
          <p:cNvPr id="112646" name="Object 8"/>
          <p:cNvGraphicFramePr>
            <a:graphicFrameLocks noChangeAspect="1"/>
          </p:cNvGraphicFramePr>
          <p:nvPr/>
        </p:nvGraphicFramePr>
        <p:xfrm>
          <a:off x="3276600" y="381000"/>
          <a:ext cx="495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5" name="公式" r:id="rId4" imgW="495085" imgH="330057" progId="Equation.3">
                  <p:embed/>
                </p:oleObj>
              </mc:Choice>
              <mc:Fallback>
                <p:oleObj name="公式" r:id="rId4" imgW="495085" imgH="330057" progId="Equation.3">
                  <p:embed/>
                  <p:pic>
                    <p:nvPicPr>
                      <p:cNvPr id="11264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1000"/>
                        <a:ext cx="495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7" name="Object 9"/>
          <p:cNvGraphicFramePr>
            <a:graphicFrameLocks noChangeAspect="1"/>
          </p:cNvGraphicFramePr>
          <p:nvPr/>
        </p:nvGraphicFramePr>
        <p:xfrm>
          <a:off x="8153400" y="381000"/>
          <a:ext cx="1460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6" name="公式" r:id="rId6" imgW="1459866" imgH="342751" progId="Equation.3">
                  <p:embed/>
                </p:oleObj>
              </mc:Choice>
              <mc:Fallback>
                <p:oleObj name="公式" r:id="rId6" imgW="1459866" imgH="342751" progId="Equation.3">
                  <p:embed/>
                  <p:pic>
                    <p:nvPicPr>
                      <p:cNvPr id="11264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3400" y="381000"/>
                        <a:ext cx="1460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8" name="Object 10"/>
          <p:cNvGraphicFramePr>
            <a:graphicFrameLocks noChangeAspect="1"/>
          </p:cNvGraphicFramePr>
          <p:nvPr/>
        </p:nvGraphicFramePr>
        <p:xfrm>
          <a:off x="2743200" y="990600"/>
          <a:ext cx="1447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7" name="公式" r:id="rId8" imgW="1447172" imgH="342751" progId="Equation.3">
                  <p:embed/>
                </p:oleObj>
              </mc:Choice>
              <mc:Fallback>
                <p:oleObj name="公式" r:id="rId8" imgW="1447172" imgH="342751" progId="Equation.3">
                  <p:embed/>
                  <p:pic>
                    <p:nvPicPr>
                      <p:cNvPr id="11264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990600"/>
                        <a:ext cx="1447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649" name="Group 11"/>
          <p:cNvGrpSpPr>
            <a:grpSpLocks/>
          </p:cNvGrpSpPr>
          <p:nvPr/>
        </p:nvGrpSpPr>
        <p:grpSpPr bwMode="auto">
          <a:xfrm>
            <a:off x="4419601" y="914400"/>
            <a:ext cx="3749675" cy="457200"/>
            <a:chOff x="2486" y="2282"/>
            <a:chExt cx="2362" cy="288"/>
          </a:xfrm>
        </p:grpSpPr>
        <p:sp>
          <p:nvSpPr>
            <p:cNvPr id="112665" name="Text Box 12"/>
            <p:cNvSpPr txBox="1">
              <a:spLocks noChangeArrowheads="1"/>
            </p:cNvSpPr>
            <p:nvPr/>
          </p:nvSpPr>
          <p:spPr bwMode="auto">
            <a:xfrm>
              <a:off x="2486" y="2282"/>
              <a:ext cx="2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试求                的分布律。</a:t>
              </a:r>
            </a:p>
          </p:txBody>
        </p:sp>
        <p:graphicFrame>
          <p:nvGraphicFramePr>
            <p:cNvPr id="112666" name="Object 13"/>
            <p:cNvGraphicFramePr>
              <a:graphicFrameLocks noChangeAspect="1"/>
            </p:cNvGraphicFramePr>
            <p:nvPr/>
          </p:nvGraphicFramePr>
          <p:xfrm>
            <a:off x="2920" y="2352"/>
            <a:ext cx="768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668" name="公式" r:id="rId10" imgW="1219200" imgH="330200" progId="Equation.3">
                    <p:embed/>
                  </p:oleObj>
                </mc:Choice>
                <mc:Fallback>
                  <p:oleObj name="公式" r:id="rId10" imgW="1219200" imgH="330200" progId="Equation.3">
                    <p:embed/>
                    <p:pic>
                      <p:nvPicPr>
                        <p:cNvPr id="112666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0" y="2352"/>
                          <a:ext cx="768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2622" name="Text Box 14"/>
          <p:cNvSpPr txBox="1">
            <a:spLocks noChangeArrowheads="1"/>
          </p:cNvSpPr>
          <p:nvPr/>
        </p:nvSpPr>
        <p:spPr bwMode="auto">
          <a:xfrm>
            <a:off x="1905000" y="1981201"/>
            <a:ext cx="647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解  </a:t>
            </a:r>
          </a:p>
        </p:txBody>
      </p:sp>
      <p:graphicFrame>
        <p:nvGraphicFramePr>
          <p:cNvPr id="1092623" name="Object 15"/>
          <p:cNvGraphicFramePr>
            <a:graphicFrameLocks noChangeAspect="1"/>
          </p:cNvGraphicFramePr>
          <p:nvPr/>
        </p:nvGraphicFramePr>
        <p:xfrm>
          <a:off x="3733800" y="1752600"/>
          <a:ext cx="2298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69" name="公式" r:id="rId12" imgW="2298700" imgH="838200" progId="Equation.3">
                  <p:embed/>
                </p:oleObj>
              </mc:Choice>
              <mc:Fallback>
                <p:oleObj name="公式" r:id="rId12" imgW="2298700" imgH="838200" progId="Equation.3">
                  <p:embed/>
                  <p:pic>
                    <p:nvPicPr>
                      <p:cNvPr id="109262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752600"/>
                        <a:ext cx="2298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24" name="Object 16"/>
          <p:cNvGraphicFramePr>
            <a:graphicFrameLocks noChangeAspect="1"/>
          </p:cNvGraphicFramePr>
          <p:nvPr/>
        </p:nvGraphicFramePr>
        <p:xfrm>
          <a:off x="6477000" y="1752600"/>
          <a:ext cx="2286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0" name="公式" r:id="rId14" imgW="2286000" imgH="838200" progId="Equation.3">
                  <p:embed/>
                </p:oleObj>
              </mc:Choice>
              <mc:Fallback>
                <p:oleObj name="公式" r:id="rId14" imgW="2286000" imgH="838200" progId="Equation.3">
                  <p:embed/>
                  <p:pic>
                    <p:nvPicPr>
                      <p:cNvPr id="109262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752600"/>
                        <a:ext cx="22860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625" name="Text Box 17"/>
          <p:cNvSpPr txBox="1">
            <a:spLocks noChangeArrowheads="1"/>
          </p:cNvSpPr>
          <p:nvPr/>
        </p:nvSpPr>
        <p:spPr bwMode="auto">
          <a:xfrm>
            <a:off x="1981201" y="2667000"/>
            <a:ext cx="23399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/>
              <a:t>依公式</a:t>
            </a:r>
            <a:r>
              <a:rPr lang="en-US" altLang="zh-CN"/>
              <a:t>,</a:t>
            </a:r>
            <a:r>
              <a:rPr lang="zh-CN" altLang="en-US"/>
              <a:t>有  </a:t>
            </a:r>
          </a:p>
        </p:txBody>
      </p:sp>
      <p:graphicFrame>
        <p:nvGraphicFramePr>
          <p:cNvPr id="1092626" name="Object 18"/>
          <p:cNvGraphicFramePr>
            <a:graphicFrameLocks noChangeAspect="1"/>
          </p:cNvGraphicFramePr>
          <p:nvPr/>
        </p:nvGraphicFramePr>
        <p:xfrm>
          <a:off x="2514600" y="3200400"/>
          <a:ext cx="26035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1" name="公式" r:id="rId16" imgW="2602370" imgH="406224" progId="Equation.3">
                  <p:embed/>
                </p:oleObj>
              </mc:Choice>
              <mc:Fallback>
                <p:oleObj name="公式" r:id="rId16" imgW="2602370" imgH="406224" progId="Equation.3">
                  <p:embed/>
                  <p:pic>
                    <p:nvPicPr>
                      <p:cNvPr id="109262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200400"/>
                        <a:ext cx="26035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27" name="Object 19"/>
          <p:cNvGraphicFramePr>
            <a:graphicFrameLocks noChangeAspect="1"/>
          </p:cNvGraphicFramePr>
          <p:nvPr/>
        </p:nvGraphicFramePr>
        <p:xfrm>
          <a:off x="5181600" y="3048000"/>
          <a:ext cx="2870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2" name="公式" r:id="rId18" imgW="2870200" imgH="596900" progId="Equation.3">
                  <p:embed/>
                </p:oleObj>
              </mc:Choice>
              <mc:Fallback>
                <p:oleObj name="公式" r:id="rId18" imgW="2870200" imgH="596900" progId="Equation.3">
                  <p:embed/>
                  <p:pic>
                    <p:nvPicPr>
                      <p:cNvPr id="1092627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3048000"/>
                        <a:ext cx="2870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28" name="Object 20"/>
          <p:cNvGraphicFramePr>
            <a:graphicFrameLocks noChangeAspect="1"/>
          </p:cNvGraphicFramePr>
          <p:nvPr/>
        </p:nvGraphicFramePr>
        <p:xfrm>
          <a:off x="2514600" y="3810000"/>
          <a:ext cx="3695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3" name="公式" r:id="rId20" imgW="3695700" imgH="838200" progId="Equation.3">
                  <p:embed/>
                </p:oleObj>
              </mc:Choice>
              <mc:Fallback>
                <p:oleObj name="公式" r:id="rId20" imgW="3695700" imgH="838200" progId="Equation.3">
                  <p:embed/>
                  <p:pic>
                    <p:nvPicPr>
                      <p:cNvPr id="109262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3810000"/>
                        <a:ext cx="36957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29" name="Object 21"/>
          <p:cNvGraphicFramePr>
            <a:graphicFrameLocks noChangeAspect="1"/>
          </p:cNvGraphicFramePr>
          <p:nvPr/>
        </p:nvGraphicFramePr>
        <p:xfrm>
          <a:off x="6248400" y="3810000"/>
          <a:ext cx="2743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4" name="公式" r:id="rId22" imgW="2743200" imgH="825500" progId="Equation.3">
                  <p:embed/>
                </p:oleObj>
              </mc:Choice>
              <mc:Fallback>
                <p:oleObj name="公式" r:id="rId22" imgW="2743200" imgH="825500" progId="Equation.3">
                  <p:embed/>
                  <p:pic>
                    <p:nvPicPr>
                      <p:cNvPr id="109262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810000"/>
                        <a:ext cx="27432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30" name="Object 22"/>
          <p:cNvGraphicFramePr>
            <a:graphicFrameLocks noChangeAspect="1"/>
          </p:cNvGraphicFramePr>
          <p:nvPr/>
        </p:nvGraphicFramePr>
        <p:xfrm>
          <a:off x="8610600" y="2819400"/>
          <a:ext cx="14097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5" name="公式" r:id="rId24" imgW="1381017" imgH="685901" progId="Equation.3">
                  <p:embed/>
                </p:oleObj>
              </mc:Choice>
              <mc:Fallback>
                <p:oleObj name="公式" r:id="rId24" imgW="1381017" imgH="685901" progId="Equation.3">
                  <p:embed/>
                  <p:pic>
                    <p:nvPicPr>
                      <p:cNvPr id="109263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10600" y="2819400"/>
                        <a:ext cx="1409700" cy="711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31" name="Object 23"/>
          <p:cNvGraphicFramePr>
            <a:graphicFrameLocks noChangeAspect="1"/>
          </p:cNvGraphicFramePr>
          <p:nvPr/>
        </p:nvGraphicFramePr>
        <p:xfrm>
          <a:off x="2514600" y="4876800"/>
          <a:ext cx="2298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6" name="公式" r:id="rId26" imgW="2298700" imgH="825500" progId="Equation.3">
                  <p:embed/>
                </p:oleObj>
              </mc:Choice>
              <mc:Fallback>
                <p:oleObj name="公式" r:id="rId26" imgW="2298700" imgH="825500" progId="Equation.3">
                  <p:embed/>
                  <p:pic>
                    <p:nvPicPr>
                      <p:cNvPr id="1092631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876800"/>
                        <a:ext cx="22987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32" name="Object 24"/>
          <p:cNvGraphicFramePr>
            <a:graphicFrameLocks noChangeAspect="1"/>
          </p:cNvGraphicFramePr>
          <p:nvPr/>
        </p:nvGraphicFramePr>
        <p:xfrm>
          <a:off x="4953000" y="4876800"/>
          <a:ext cx="17526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7" name="公式" r:id="rId28" imgW="1752600" imgH="825500" progId="Equation.3">
                  <p:embed/>
                </p:oleObj>
              </mc:Choice>
              <mc:Fallback>
                <p:oleObj name="公式" r:id="rId28" imgW="1752600" imgH="825500" progId="Equation.3">
                  <p:embed/>
                  <p:pic>
                    <p:nvPicPr>
                      <p:cNvPr id="1092632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876800"/>
                        <a:ext cx="17526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2633" name="Object 25"/>
          <p:cNvGraphicFramePr>
            <a:graphicFrameLocks noChangeAspect="1"/>
          </p:cNvGraphicFramePr>
          <p:nvPr/>
        </p:nvGraphicFramePr>
        <p:xfrm>
          <a:off x="6781800" y="4876800"/>
          <a:ext cx="22987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8" name="公式" r:id="rId30" imgW="2298700" imgH="800100" progId="Equation.3">
                  <p:embed/>
                </p:oleObj>
              </mc:Choice>
              <mc:Fallback>
                <p:oleObj name="公式" r:id="rId30" imgW="2298700" imgH="800100" progId="Equation.3">
                  <p:embed/>
                  <p:pic>
                    <p:nvPicPr>
                      <p:cNvPr id="1092633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4876800"/>
                        <a:ext cx="22987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634" name="Text Box 26"/>
          <p:cNvSpPr txBox="1">
            <a:spLocks noChangeArrowheads="1"/>
          </p:cNvSpPr>
          <p:nvPr/>
        </p:nvSpPr>
        <p:spPr bwMode="auto">
          <a:xfrm>
            <a:off x="2574926" y="6061076"/>
            <a:ext cx="880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即有 </a:t>
            </a:r>
          </a:p>
        </p:txBody>
      </p:sp>
      <p:graphicFrame>
        <p:nvGraphicFramePr>
          <p:cNvPr id="1092635" name="Object 27"/>
          <p:cNvGraphicFramePr>
            <a:graphicFrameLocks noChangeAspect="1"/>
          </p:cNvGraphicFramePr>
          <p:nvPr/>
        </p:nvGraphicFramePr>
        <p:xfrm>
          <a:off x="3352800" y="6172200"/>
          <a:ext cx="14605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79" name="公式" r:id="rId32" imgW="1459866" imgH="342751" progId="Equation.3">
                  <p:embed/>
                </p:oleObj>
              </mc:Choice>
              <mc:Fallback>
                <p:oleObj name="公式" r:id="rId32" imgW="1459866" imgH="342751" progId="Equation.3">
                  <p:embed/>
                  <p:pic>
                    <p:nvPicPr>
                      <p:cNvPr id="1092635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6172200"/>
                        <a:ext cx="14605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2636" name="Text Box 28"/>
          <p:cNvSpPr txBox="1">
            <a:spLocks noChangeArrowheads="1"/>
          </p:cNvSpPr>
          <p:nvPr/>
        </p:nvSpPr>
        <p:spPr bwMode="auto">
          <a:xfrm>
            <a:off x="2514601" y="1981201"/>
            <a:ext cx="118974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由已知 </a:t>
            </a:r>
          </a:p>
        </p:txBody>
      </p:sp>
    </p:spTree>
    <p:extLst>
      <p:ext uri="{BB962C8B-B14F-4D97-AF65-F5344CB8AC3E}">
        <p14:creationId xmlns:p14="http://schemas.microsoft.com/office/powerpoint/2010/main" val="32493963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7" dur="2000"/>
                                        <p:tgtEl>
                                          <p:spTgt spid="1092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92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92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92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92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92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926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26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926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926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926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926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926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926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926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2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92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926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926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926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926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92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92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926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926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926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926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926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926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926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926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926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926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10926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926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092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092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092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926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926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2612" grpId="0" animBg="1"/>
      <p:bldP spid="1092622" grpId="0"/>
      <p:bldP spid="1092625" grpId="0"/>
      <p:bldP spid="1092634" grpId="0"/>
      <p:bldP spid="10926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930" name="Rectangle 2"/>
          <p:cNvSpPr>
            <a:spLocks noChangeArrowheads="1"/>
          </p:cNvSpPr>
          <p:nvPr/>
        </p:nvSpPr>
        <p:spPr bwMode="auto">
          <a:xfrm>
            <a:off x="-990600" y="66209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0931" name="Rectangle 3" descr="编织物"/>
          <p:cNvSpPr>
            <a:spLocks noChangeArrowheads="1"/>
          </p:cNvSpPr>
          <p:nvPr/>
        </p:nvSpPr>
        <p:spPr bwMode="auto">
          <a:xfrm>
            <a:off x="1524000" y="0"/>
            <a:ext cx="9144000" cy="13716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0932" name="Rectangle 4" descr="羊皮纸"/>
          <p:cNvSpPr>
            <a:spLocks noChangeArrowheads="1"/>
          </p:cNvSpPr>
          <p:nvPr/>
        </p:nvSpPr>
        <p:spPr bwMode="auto">
          <a:xfrm>
            <a:off x="1676400" y="152400"/>
            <a:ext cx="8839200" cy="10668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3669" name="Text Box 5"/>
          <p:cNvSpPr txBox="1">
            <a:spLocks noChangeArrowheads="1"/>
          </p:cNvSpPr>
          <p:nvPr/>
        </p:nvSpPr>
        <p:spPr bwMode="auto">
          <a:xfrm>
            <a:off x="1828800" y="228600"/>
            <a:ext cx="7081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66"/>
                </a:solidFill>
              </a:rPr>
              <a:t>例</a:t>
            </a:r>
            <a:r>
              <a:rPr lang="en-US" altLang="zh-CN">
                <a:solidFill>
                  <a:srgbClr val="000066"/>
                </a:solidFill>
              </a:rPr>
              <a:t>4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 i="1"/>
              <a:t>X</a:t>
            </a:r>
            <a:r>
              <a:rPr lang="zh-CN" altLang="en-US"/>
              <a:t>与</a:t>
            </a:r>
            <a:r>
              <a:rPr lang="en-US" altLang="zh-CN" i="1"/>
              <a:t>Y</a:t>
            </a:r>
            <a:r>
              <a:rPr lang="zh-CN" altLang="en-US"/>
              <a:t>相互独立，且均服从标准正态分布，求 </a:t>
            </a:r>
          </a:p>
        </p:txBody>
      </p:sp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8763000" y="304800"/>
          <a:ext cx="1346200" cy="26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39" name="公式" r:id="rId6" imgW="1345616" imgH="266584" progId="Equation.3">
                  <p:embed/>
                </p:oleObj>
              </mc:Choice>
              <mc:Fallback>
                <p:oleObj name="公式" r:id="rId6" imgW="1345616" imgH="266584" progId="Equation.3">
                  <p:embed/>
                  <p:pic>
                    <p:nvPicPr>
                      <p:cNvPr id="11367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304800"/>
                        <a:ext cx="1346200" cy="26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0935" name="Text Box 7"/>
          <p:cNvSpPr txBox="1">
            <a:spLocks noChangeArrowheads="1"/>
          </p:cNvSpPr>
          <p:nvPr/>
        </p:nvSpPr>
        <p:spPr bwMode="auto">
          <a:xfrm>
            <a:off x="2438400" y="609600"/>
            <a:ext cx="15696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的概率密度。</a:t>
            </a:r>
          </a:p>
        </p:txBody>
      </p:sp>
      <p:grpSp>
        <p:nvGrpSpPr>
          <p:cNvPr id="1020936" name="Group 8"/>
          <p:cNvGrpSpPr>
            <a:grpSpLocks/>
          </p:cNvGrpSpPr>
          <p:nvPr/>
        </p:nvGrpSpPr>
        <p:grpSpPr bwMode="auto">
          <a:xfrm>
            <a:off x="2209801" y="2057400"/>
            <a:ext cx="6913563" cy="457200"/>
            <a:chOff x="480" y="1296"/>
            <a:chExt cx="4355" cy="288"/>
          </a:xfrm>
        </p:grpSpPr>
        <p:sp>
          <p:nvSpPr>
            <p:cNvPr id="113687" name="Text Box 9"/>
            <p:cNvSpPr txBox="1">
              <a:spLocks noChangeArrowheads="1"/>
            </p:cNvSpPr>
            <p:nvPr/>
          </p:nvSpPr>
          <p:spPr bwMode="auto">
            <a:xfrm>
              <a:off x="480" y="1296"/>
              <a:ext cx="435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1</a:t>
              </a:r>
              <a:r>
                <a:rPr lang="zh-CN" altLang="en-US"/>
                <a:t>、若                                       且</a:t>
              </a:r>
              <a:r>
                <a:rPr lang="en-US" altLang="zh-CN" i="1"/>
                <a:t>X</a:t>
              </a:r>
              <a:r>
                <a:rPr lang="zh-CN" altLang="en-US"/>
                <a:t>与</a:t>
              </a:r>
              <a:r>
                <a:rPr lang="en-US" altLang="zh-CN" i="1"/>
                <a:t>Y</a:t>
              </a:r>
              <a:r>
                <a:rPr lang="zh-CN" altLang="en-US"/>
                <a:t>相互独立，则  </a:t>
              </a:r>
            </a:p>
          </p:txBody>
        </p:sp>
        <p:graphicFrame>
          <p:nvGraphicFramePr>
            <p:cNvPr id="113688" name="Object 10"/>
            <p:cNvGraphicFramePr>
              <a:graphicFrameLocks noChangeAspect="1"/>
            </p:cNvGraphicFramePr>
            <p:nvPr/>
          </p:nvGraphicFramePr>
          <p:xfrm>
            <a:off x="1008" y="1344"/>
            <a:ext cx="186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0" name="公式" r:id="rId8" imgW="2959100" imgH="342900" progId="Equation.3">
                    <p:embed/>
                  </p:oleObj>
                </mc:Choice>
                <mc:Fallback>
                  <p:oleObj name="公式" r:id="rId8" imgW="2959100" imgH="342900" progId="Equation.3">
                    <p:embed/>
                    <p:pic>
                      <p:nvPicPr>
                        <p:cNvPr id="11368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344"/>
                          <a:ext cx="186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0939" name="Rectangle 11"/>
          <p:cNvSpPr>
            <a:spLocks noChangeArrowheads="1"/>
          </p:cNvSpPr>
          <p:nvPr/>
        </p:nvSpPr>
        <p:spPr bwMode="auto">
          <a:xfrm>
            <a:off x="1981201" y="1524000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结论：</a:t>
            </a:r>
          </a:p>
        </p:txBody>
      </p:sp>
      <p:graphicFrame>
        <p:nvGraphicFramePr>
          <p:cNvPr id="1020940" name="Object 12"/>
          <p:cNvGraphicFramePr>
            <a:graphicFrameLocks noChangeAspect="1"/>
          </p:cNvGraphicFramePr>
          <p:nvPr/>
        </p:nvGraphicFramePr>
        <p:xfrm>
          <a:off x="4876800" y="2590800"/>
          <a:ext cx="19939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1" name="公式" r:id="rId10" imgW="1993900" imgH="342900" progId="Equation.3">
                  <p:embed/>
                </p:oleObj>
              </mc:Choice>
              <mc:Fallback>
                <p:oleObj name="公式" r:id="rId10" imgW="1993900" imgH="342900" progId="Equation.3">
                  <p:embed/>
                  <p:pic>
                    <p:nvPicPr>
                      <p:cNvPr id="102094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2590800"/>
                        <a:ext cx="19939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0941" name="Group 13"/>
          <p:cNvGrpSpPr>
            <a:grpSpLocks/>
          </p:cNvGrpSpPr>
          <p:nvPr/>
        </p:nvGrpSpPr>
        <p:grpSpPr bwMode="auto">
          <a:xfrm>
            <a:off x="2209801" y="3200400"/>
            <a:ext cx="7751763" cy="457200"/>
            <a:chOff x="624" y="1920"/>
            <a:chExt cx="4883" cy="288"/>
          </a:xfrm>
        </p:grpSpPr>
        <p:sp>
          <p:nvSpPr>
            <p:cNvPr id="113685" name="Text Box 14"/>
            <p:cNvSpPr txBox="1">
              <a:spLocks noChangeArrowheads="1"/>
            </p:cNvSpPr>
            <p:nvPr/>
          </p:nvSpPr>
          <p:spPr bwMode="auto">
            <a:xfrm>
              <a:off x="624" y="1920"/>
              <a:ext cx="488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2</a:t>
              </a:r>
              <a:r>
                <a:rPr lang="zh-CN" altLang="en-US"/>
                <a:t>、若                                                  且</a:t>
              </a:r>
              <a:r>
                <a:rPr lang="en-US" altLang="zh-CN" i="1"/>
                <a:t>X</a:t>
              </a:r>
              <a:r>
                <a:rPr lang="zh-CN" altLang="en-US"/>
                <a:t>与</a:t>
              </a:r>
              <a:r>
                <a:rPr lang="en-US" altLang="zh-CN" i="1"/>
                <a:t>Y</a:t>
              </a:r>
              <a:r>
                <a:rPr lang="zh-CN" altLang="en-US"/>
                <a:t>相互独立，则  </a:t>
              </a:r>
            </a:p>
          </p:txBody>
        </p:sp>
        <p:graphicFrame>
          <p:nvGraphicFramePr>
            <p:cNvPr id="113686" name="Object 15"/>
            <p:cNvGraphicFramePr>
              <a:graphicFrameLocks noChangeAspect="1"/>
            </p:cNvGraphicFramePr>
            <p:nvPr/>
          </p:nvGraphicFramePr>
          <p:xfrm>
            <a:off x="1152" y="1920"/>
            <a:ext cx="23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2" name="公式" r:id="rId12" imgW="3784600" imgH="406400" progId="Equation.3">
                    <p:embed/>
                  </p:oleObj>
                </mc:Choice>
                <mc:Fallback>
                  <p:oleObj name="公式" r:id="rId12" imgW="3784600" imgH="406400" progId="Equation.3">
                    <p:embed/>
                    <p:pic>
                      <p:nvPicPr>
                        <p:cNvPr id="113686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920"/>
                          <a:ext cx="23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0944" name="Object 16"/>
          <p:cNvGraphicFramePr>
            <a:graphicFrameLocks noChangeAspect="1"/>
          </p:cNvGraphicFramePr>
          <p:nvPr/>
        </p:nvGraphicFramePr>
        <p:xfrm>
          <a:off x="3810000" y="3733800"/>
          <a:ext cx="3594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3" name="公式" r:id="rId14" imgW="3594100" imgH="406400" progId="Equation.3">
                  <p:embed/>
                </p:oleObj>
              </mc:Choice>
              <mc:Fallback>
                <p:oleObj name="公式" r:id="rId14" imgW="3594100" imgH="406400" progId="Equation.3">
                  <p:embed/>
                  <p:pic>
                    <p:nvPicPr>
                      <p:cNvPr id="102094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733800"/>
                        <a:ext cx="3594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0945" name="Object 17"/>
          <p:cNvGraphicFramePr>
            <a:graphicFrameLocks noChangeAspect="1"/>
          </p:cNvGraphicFramePr>
          <p:nvPr/>
        </p:nvGraphicFramePr>
        <p:xfrm>
          <a:off x="2597150" y="5105400"/>
          <a:ext cx="31242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4" name="公式" r:id="rId16" imgW="3124200" imgH="812800" progId="Equation.3">
                  <p:embed/>
                </p:oleObj>
              </mc:Choice>
              <mc:Fallback>
                <p:oleObj name="公式" r:id="rId16" imgW="3124200" imgH="812800" progId="Equation.3">
                  <p:embed/>
                  <p:pic>
                    <p:nvPicPr>
                      <p:cNvPr id="10209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7150" y="5105400"/>
                        <a:ext cx="31242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0946" name="Group 18"/>
          <p:cNvGrpSpPr>
            <a:grpSpLocks/>
          </p:cNvGrpSpPr>
          <p:nvPr/>
        </p:nvGrpSpPr>
        <p:grpSpPr bwMode="auto">
          <a:xfrm>
            <a:off x="2209800" y="4495800"/>
            <a:ext cx="7437438" cy="457200"/>
            <a:chOff x="528" y="2640"/>
            <a:chExt cx="4685" cy="288"/>
          </a:xfrm>
        </p:grpSpPr>
        <p:sp>
          <p:nvSpPr>
            <p:cNvPr id="113682" name="Text Box 19"/>
            <p:cNvSpPr txBox="1">
              <a:spLocks noChangeArrowheads="1"/>
            </p:cNvSpPr>
            <p:nvPr/>
          </p:nvSpPr>
          <p:spPr bwMode="auto">
            <a:xfrm>
              <a:off x="528" y="2640"/>
              <a:ext cx="468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/>
                <a:t>3</a:t>
              </a:r>
              <a:r>
                <a:rPr lang="zh-CN" altLang="en-US"/>
                <a:t>、若                                                  且     相互独立，则  </a:t>
              </a:r>
            </a:p>
          </p:txBody>
        </p:sp>
        <p:graphicFrame>
          <p:nvGraphicFramePr>
            <p:cNvPr id="113683" name="Object 20"/>
            <p:cNvGraphicFramePr>
              <a:graphicFrameLocks noChangeAspect="1"/>
            </p:cNvGraphicFramePr>
            <p:nvPr/>
          </p:nvGraphicFramePr>
          <p:xfrm>
            <a:off x="1060" y="2640"/>
            <a:ext cx="2328" cy="26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5" name="公式" r:id="rId18" imgW="3695700" imgH="419100" progId="Equation.3">
                    <p:embed/>
                  </p:oleObj>
                </mc:Choice>
                <mc:Fallback>
                  <p:oleObj name="公式" r:id="rId18" imgW="3695700" imgH="419100" progId="Equation.3">
                    <p:embed/>
                    <p:pic>
                      <p:nvPicPr>
                        <p:cNvPr id="113683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60" y="2640"/>
                          <a:ext cx="2328" cy="26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3684" name="Object 21"/>
            <p:cNvGraphicFramePr>
              <a:graphicFrameLocks noChangeAspect="1"/>
            </p:cNvGraphicFramePr>
            <p:nvPr/>
          </p:nvGraphicFramePr>
          <p:xfrm>
            <a:off x="3648" y="2688"/>
            <a:ext cx="23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546" name="公式" r:id="rId20" imgW="368300" imgH="381000" progId="Equation.3">
                    <p:embed/>
                  </p:oleObj>
                </mc:Choice>
                <mc:Fallback>
                  <p:oleObj name="公式" r:id="rId20" imgW="368300" imgH="381000" progId="Equation.3">
                    <p:embed/>
                    <p:pic>
                      <p:nvPicPr>
                        <p:cNvPr id="113684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48" y="2688"/>
                          <a:ext cx="23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20950" name="Object 22"/>
          <p:cNvGraphicFramePr>
            <a:graphicFrameLocks noChangeAspect="1"/>
          </p:cNvGraphicFramePr>
          <p:nvPr/>
        </p:nvGraphicFramePr>
        <p:xfrm>
          <a:off x="6102350" y="5105400"/>
          <a:ext cx="37973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47" name="公式" r:id="rId22" imgW="3797300" imgH="812800" progId="Equation.3">
                  <p:embed/>
                </p:oleObj>
              </mc:Choice>
              <mc:Fallback>
                <p:oleObj name="公式" r:id="rId22" imgW="3797300" imgH="812800" progId="Equation.3">
                  <p:embed/>
                  <p:pic>
                    <p:nvPicPr>
                      <p:cNvPr id="102095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02350" y="5105400"/>
                        <a:ext cx="37973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0951" name="Line 23"/>
          <p:cNvSpPr>
            <a:spLocks noChangeShapeType="1"/>
          </p:cNvSpPr>
          <p:nvPr/>
        </p:nvSpPr>
        <p:spPr bwMode="auto">
          <a:xfrm>
            <a:off x="2133600" y="3048000"/>
            <a:ext cx="77724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0952" name="Line 24"/>
          <p:cNvSpPr>
            <a:spLocks noChangeShapeType="1"/>
          </p:cNvSpPr>
          <p:nvPr/>
        </p:nvSpPr>
        <p:spPr bwMode="auto">
          <a:xfrm>
            <a:off x="2133600" y="4343400"/>
            <a:ext cx="7772400" cy="0"/>
          </a:xfrm>
          <a:prstGeom prst="line">
            <a:avLst/>
          </a:prstGeom>
          <a:noFill/>
          <a:ln w="38100">
            <a:solidFill>
              <a:srgbClr val="00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5566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09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09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0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09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209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0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020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28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09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09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20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2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209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209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209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209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画布 3"/>
          <p:cNvGrpSpPr/>
          <p:nvPr/>
        </p:nvGrpSpPr>
        <p:grpSpPr>
          <a:xfrm>
            <a:off x="9000744" y="1848070"/>
            <a:ext cx="2987040" cy="2011680"/>
            <a:chOff x="0" y="0"/>
            <a:chExt cx="2987040" cy="2011680"/>
          </a:xfrm>
        </p:grpSpPr>
        <p:sp>
          <p:nvSpPr>
            <p:cNvPr id="3" name="矩形 2"/>
            <p:cNvSpPr/>
            <p:nvPr/>
          </p:nvSpPr>
          <p:spPr>
            <a:xfrm>
              <a:off x="0" y="0"/>
              <a:ext cx="2987040" cy="2011680"/>
            </a:xfrm>
            <a:prstGeom prst="rect">
              <a:avLst/>
            </a:prstGeom>
          </p:spPr>
        </p:sp>
        <p:cxnSp>
          <p:nvCxnSpPr>
            <p:cNvPr id="4" name="直接箭头连接符 3"/>
            <p:cNvCxnSpPr/>
            <p:nvPr/>
          </p:nvCxnSpPr>
          <p:spPr>
            <a:xfrm>
              <a:off x="106680" y="1607820"/>
              <a:ext cx="2529840" cy="22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533400" y="76200"/>
              <a:ext cx="53340" cy="18973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H="1">
              <a:off x="304800" y="297180"/>
              <a:ext cx="1905000" cy="151638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86740" y="1165860"/>
              <a:ext cx="518160" cy="0"/>
            </a:xfrm>
            <a:prstGeom prst="line">
              <a:avLst/>
            </a:prstGeom>
            <a:ln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>
              <a:off x="586740" y="1010580"/>
              <a:ext cx="655320" cy="0"/>
            </a:xfrm>
            <a:prstGeom prst="line">
              <a:avLst/>
            </a:prstGeom>
            <a:ln>
              <a:solidFill>
                <a:srgbClr val="FF0000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/>
            <p:nvPr/>
          </p:nvCxnSpPr>
          <p:spPr>
            <a:xfrm>
              <a:off x="586740" y="873420"/>
              <a:ext cx="883920" cy="0"/>
            </a:xfrm>
            <a:prstGeom prst="line">
              <a:avLst/>
            </a:prstGeom>
            <a:ln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连接符 9"/>
            <p:cNvCxnSpPr/>
            <p:nvPr/>
          </p:nvCxnSpPr>
          <p:spPr>
            <a:xfrm>
              <a:off x="533400" y="1335360"/>
              <a:ext cx="381000" cy="0"/>
            </a:xfrm>
            <a:prstGeom prst="line">
              <a:avLst/>
            </a:prstGeom>
            <a:ln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586740" y="698160"/>
              <a:ext cx="1028700" cy="0"/>
            </a:xfrm>
            <a:prstGeom prst="line">
              <a:avLst/>
            </a:prstGeom>
            <a:ln>
              <a:solidFill>
                <a:srgbClr val="FF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/>
            <p:nvPr/>
          </p:nvCxnSpPr>
          <p:spPr>
            <a:xfrm flipV="1">
              <a:off x="160020" y="944880"/>
              <a:ext cx="1889760" cy="1524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9780" y="149520"/>
              <a:ext cx="830580" cy="228600"/>
            </a:xfrm>
            <a:prstGeom prst="rect">
              <a:avLst/>
            </a:prstGeom>
          </p:spPr>
        </p:pic>
        <p:pic>
          <p:nvPicPr>
            <p:cNvPr id="14" name="图片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27560" y="1630680"/>
              <a:ext cx="408960" cy="24096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4800" y="88560"/>
              <a:ext cx="213360" cy="251460"/>
            </a:xfrm>
            <a:prstGeom prst="rect">
              <a:avLst/>
            </a:prstGeom>
          </p:spPr>
        </p:pic>
        <p:pic>
          <p:nvPicPr>
            <p:cNvPr id="16" name="图片 15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18160" y="1643040"/>
              <a:ext cx="213360" cy="251460"/>
            </a:xfrm>
            <a:prstGeom prst="rect">
              <a:avLst/>
            </a:prstGeom>
          </p:spPr>
        </p:pic>
      </p:grp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170432" y="-10836"/>
            <a:ext cx="9144000" cy="141156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3386185"/>
              </p:ext>
            </p:extLst>
          </p:nvPr>
        </p:nvGraphicFramePr>
        <p:xfrm>
          <a:off x="2788920" y="195918"/>
          <a:ext cx="495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4" name="公式" r:id="rId7" imgW="495085" imgH="330057" progId="Equation.3">
                  <p:embed/>
                </p:oleObj>
              </mc:Choice>
              <mc:Fallback>
                <p:oleObj name="公式" r:id="rId7" imgW="495085" imgH="330057" progId="Equation.3">
                  <p:embed/>
                  <p:pic>
                    <p:nvPicPr>
                      <p:cNvPr id="1157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8920" y="195918"/>
                        <a:ext cx="495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139232"/>
              </p:ext>
            </p:extLst>
          </p:nvPr>
        </p:nvGraphicFramePr>
        <p:xfrm>
          <a:off x="8000492" y="184658"/>
          <a:ext cx="154432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5" name="公式" r:id="rId9" imgW="1346200" imgH="368300" progId="Equation.3">
                  <p:embed/>
                </p:oleObj>
              </mc:Choice>
              <mc:Fallback>
                <p:oleObj name="公式" r:id="rId9" imgW="1346200" imgH="368300" progId="Equation.3">
                  <p:embed/>
                  <p:pic>
                    <p:nvPicPr>
                      <p:cNvPr id="11572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0492" y="184658"/>
                        <a:ext cx="154432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0787834"/>
              </p:ext>
            </p:extLst>
          </p:nvPr>
        </p:nvGraphicFramePr>
        <p:xfrm>
          <a:off x="2147570" y="681314"/>
          <a:ext cx="1500886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6" name="公式" r:id="rId11" imgW="1282700" imgH="368300" progId="Equation.3">
                  <p:embed/>
                </p:oleObj>
              </mc:Choice>
              <mc:Fallback>
                <p:oleObj name="公式" r:id="rId11" imgW="1282700" imgH="368300" progId="Equation.3">
                  <p:embed/>
                  <p:pic>
                    <p:nvPicPr>
                      <p:cNvPr id="1157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570" y="681314"/>
                        <a:ext cx="1500886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Group 7"/>
          <p:cNvGrpSpPr>
            <a:grpSpLocks/>
          </p:cNvGrpSpPr>
          <p:nvPr/>
        </p:nvGrpSpPr>
        <p:grpSpPr bwMode="auto">
          <a:xfrm>
            <a:off x="3648456" y="553106"/>
            <a:ext cx="4892675" cy="774700"/>
            <a:chOff x="758" y="1745"/>
            <a:chExt cx="3082" cy="488"/>
          </a:xfrm>
        </p:grpSpPr>
        <p:sp>
          <p:nvSpPr>
            <p:cNvPr id="25" name="Text Box 8"/>
            <p:cNvSpPr txBox="1">
              <a:spLocks noChangeArrowheads="1"/>
            </p:cNvSpPr>
            <p:nvPr/>
          </p:nvSpPr>
          <p:spPr bwMode="auto">
            <a:xfrm>
              <a:off x="758" y="1802"/>
              <a:ext cx="30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dirty="0" smtClean="0"/>
                <a:t>, </a:t>
              </a:r>
              <a:r>
                <a:rPr lang="zh-CN" altLang="en-US" dirty="0" smtClean="0"/>
                <a:t>试</a:t>
              </a:r>
              <a:r>
                <a:rPr lang="zh-CN" altLang="en-US" dirty="0"/>
                <a:t>求随机变量            的概率密度</a:t>
              </a:r>
              <a:r>
                <a:rPr lang="en-US" altLang="zh-CN" dirty="0"/>
                <a:t>.</a:t>
              </a:r>
            </a:p>
          </p:txBody>
        </p:sp>
        <p:graphicFrame>
          <p:nvGraphicFramePr>
            <p:cNvPr id="2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972018675"/>
                </p:ext>
              </p:extLst>
            </p:nvPr>
          </p:nvGraphicFramePr>
          <p:xfrm>
            <a:off x="2077" y="1745"/>
            <a:ext cx="496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567" name="公式" r:id="rId13" imgW="787058" imgH="774364" progId="Equation.3">
                    <p:embed/>
                  </p:oleObj>
                </mc:Choice>
                <mc:Fallback>
                  <p:oleObj name="公式" r:id="rId13" imgW="787058" imgH="774364" progId="Equation.3">
                    <p:embed/>
                    <p:pic>
                      <p:nvPicPr>
                        <p:cNvPr id="115736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7" y="1745"/>
                          <a:ext cx="496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0" name="Text Box 4"/>
          <p:cNvSpPr txBox="1">
            <a:spLocks noChangeArrowheads="1"/>
          </p:cNvSpPr>
          <p:nvPr/>
        </p:nvSpPr>
        <p:spPr bwMode="auto">
          <a:xfrm>
            <a:off x="1359662" y="140208"/>
            <a:ext cx="834212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CC"/>
                </a:solidFill>
              </a:rPr>
              <a:t>例 </a:t>
            </a:r>
            <a:r>
              <a:rPr lang="en-US" altLang="zh-CN" dirty="0">
                <a:solidFill>
                  <a:srgbClr val="0000CC"/>
                </a:solidFill>
              </a:rPr>
              <a:t>6</a:t>
            </a:r>
            <a:r>
              <a:rPr lang="en-US" altLang="zh-CN" dirty="0"/>
              <a:t> </a:t>
            </a:r>
            <a:r>
              <a:rPr lang="en-US" altLang="zh-CN" dirty="0" smtClean="0"/>
              <a:t> </a:t>
            </a:r>
            <a:r>
              <a:rPr lang="zh-CN" altLang="en-US" dirty="0" smtClean="0"/>
              <a:t>已知       </a:t>
            </a:r>
            <a:r>
              <a:rPr lang="zh-CN" altLang="en-US" dirty="0"/>
              <a:t>是相互独立的指数分布随机变量</a:t>
            </a:r>
            <a:r>
              <a:rPr lang="en-US" altLang="zh-CN" dirty="0"/>
              <a:t>,</a:t>
            </a:r>
            <a:r>
              <a:rPr lang="zh-CN" altLang="en-US" dirty="0"/>
              <a:t>有</a:t>
            </a:r>
          </a:p>
        </p:txBody>
      </p:sp>
      <p:sp>
        <p:nvSpPr>
          <p:cNvPr id="28" name="Text Box 11"/>
          <p:cNvSpPr txBox="1">
            <a:spLocks noChangeArrowheads="1"/>
          </p:cNvSpPr>
          <p:nvPr/>
        </p:nvSpPr>
        <p:spPr bwMode="auto">
          <a:xfrm>
            <a:off x="711728" y="1617239"/>
            <a:ext cx="647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解  </a:t>
            </a:r>
          </a:p>
        </p:txBody>
      </p:sp>
      <p:sp>
        <p:nvSpPr>
          <p:cNvPr id="29" name="Text Box 12"/>
          <p:cNvSpPr txBox="1">
            <a:spLocks noChangeArrowheads="1"/>
          </p:cNvSpPr>
          <p:nvPr/>
        </p:nvSpPr>
        <p:spPr bwMode="auto">
          <a:xfrm>
            <a:off x="1140840" y="1617238"/>
            <a:ext cx="1576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/>
              <a:t>由已知有  </a:t>
            </a:r>
          </a:p>
        </p:txBody>
      </p:sp>
      <p:graphicFrame>
        <p:nvGraphicFramePr>
          <p:cNvPr id="30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112280"/>
              </p:ext>
            </p:extLst>
          </p:nvPr>
        </p:nvGraphicFramePr>
        <p:xfrm>
          <a:off x="1535812" y="2046646"/>
          <a:ext cx="3390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8" name="公式" r:id="rId15" imgW="3390900" imgH="901700" progId="Equation.3">
                  <p:embed/>
                </p:oleObj>
              </mc:Choice>
              <mc:Fallback>
                <p:oleObj name="公式" r:id="rId15" imgW="3390900" imgH="901700" progId="Equation.3">
                  <p:embed/>
                  <p:pic>
                    <p:nvPicPr>
                      <p:cNvPr id="10967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5812" y="2046646"/>
                        <a:ext cx="3390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6836278"/>
              </p:ext>
            </p:extLst>
          </p:nvPr>
        </p:nvGraphicFramePr>
        <p:xfrm>
          <a:off x="5131942" y="2046646"/>
          <a:ext cx="3314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9" name="公式" r:id="rId17" imgW="3314700" imgH="901700" progId="Equation.3">
                  <p:embed/>
                </p:oleObj>
              </mc:Choice>
              <mc:Fallback>
                <p:oleObj name="公式" r:id="rId17" imgW="3314700" imgH="901700" progId="Equation.3">
                  <p:embed/>
                  <p:pic>
                    <p:nvPicPr>
                      <p:cNvPr id="10967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31942" y="2046646"/>
                        <a:ext cx="3314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 Box 15"/>
          <p:cNvSpPr txBox="1">
            <a:spLocks noChangeArrowheads="1"/>
          </p:cNvSpPr>
          <p:nvPr/>
        </p:nvSpPr>
        <p:spPr bwMode="auto">
          <a:xfrm>
            <a:off x="1011682" y="3315583"/>
            <a:ext cx="13436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/>
              <a:t>于是</a:t>
            </a:r>
            <a:r>
              <a:rPr lang="en-US" altLang="zh-CN" dirty="0" smtClean="0"/>
              <a:t>,</a:t>
            </a:r>
            <a:r>
              <a:rPr lang="zh-CN" altLang="en-US" dirty="0" smtClean="0"/>
              <a:t>有 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/>
              <p:cNvSpPr/>
              <p:nvPr/>
            </p:nvSpPr>
            <p:spPr>
              <a:xfrm>
                <a:off x="1011682" y="3787143"/>
                <a:ext cx="4641406" cy="9221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num>
                            <m:den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den>
                          </m:f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HGDY_CNKI" panose="02000500000000000000" pitchFamily="2" charset="-122"/>
                  <a:ea typeface="HGDY_CNKI" panose="02000500000000000000" pitchFamily="2" charset="-122"/>
                </a:endParaRPr>
              </a:p>
            </p:txBody>
          </p:sp>
        </mc:Choice>
        <mc:Fallback xmlns="">
          <p:sp>
            <p:nvSpPr>
              <p:cNvPr id="33" name="矩形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82" y="3787143"/>
                <a:ext cx="4641406" cy="922176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/>
              <p:cNvSpPr/>
              <p:nvPr/>
            </p:nvSpPr>
            <p:spPr>
              <a:xfrm>
                <a:off x="5317278" y="3767562"/>
                <a:ext cx="2654766" cy="1104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f>
                            <m:fPr>
                              <m:type m:val="lin"/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num>
                            <m:den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den>
                          </m:f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latin typeface="HGDY_CNKI" panose="02000500000000000000" pitchFamily="2" charset="-122"/>
                  <a:ea typeface="HGDY_CNKI" panose="02000500000000000000" pitchFamily="2" charset="-122"/>
                </a:endParaRPr>
              </a:p>
            </p:txBody>
          </p:sp>
        </mc:Choice>
        <mc:Fallback xmlns="">
          <p:sp>
            <p:nvSpPr>
              <p:cNvPr id="34" name="矩形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278" y="3767562"/>
                <a:ext cx="2654766" cy="1104148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1035695" y="4871710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1390972" y="4871710"/>
                <a:ext cx="107580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0972" y="4871710"/>
                <a:ext cx="1075807" cy="461665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矩形 26"/>
              <p:cNvSpPr/>
              <p:nvPr/>
            </p:nvSpPr>
            <p:spPr>
              <a:xfrm>
                <a:off x="2562080" y="4871710"/>
                <a:ext cx="168341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27" name="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2080" y="4871710"/>
                <a:ext cx="1683410" cy="461665"/>
              </a:xfrm>
              <a:prstGeom prst="rect">
                <a:avLst/>
              </a:prstGeom>
              <a:blipFill>
                <a:blip r:embed="rId22"/>
                <a:stretch>
                  <a:fillRect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/>
          <p:cNvSpPr/>
          <p:nvPr/>
        </p:nvSpPr>
        <p:spPr>
          <a:xfrm>
            <a:off x="1011682" y="5532251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/>
              <p:cNvSpPr/>
              <p:nvPr/>
            </p:nvSpPr>
            <p:spPr>
              <a:xfrm>
                <a:off x="1446972" y="5515709"/>
                <a:ext cx="10769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6" name="矩形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6972" y="5515709"/>
                <a:ext cx="1076961" cy="461665"/>
              </a:xfrm>
              <a:prstGeom prst="rect">
                <a:avLst/>
              </a:prstGeom>
              <a:blipFill>
                <a:blip r:embed="rId23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矩形 36"/>
              <p:cNvSpPr/>
              <p:nvPr/>
            </p:nvSpPr>
            <p:spPr>
              <a:xfrm>
                <a:off x="2480000" y="5284877"/>
                <a:ext cx="4856458" cy="11088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𝒚𝒛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𝒅𝒙𝒅𝒚</m:t>
                          </m:r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7" name="矩形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000" y="5284877"/>
                <a:ext cx="4856458" cy="110883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矩形 37"/>
              <p:cNvSpPr/>
              <p:nvPr/>
            </p:nvSpPr>
            <p:spPr>
              <a:xfrm>
                <a:off x="7037094" y="5429470"/>
                <a:ext cx="4600170" cy="9104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  <m:nary>
                        <m:naryPr>
                          <m:limLoc m:val="subSup"/>
                          <m:grow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𝒚𝒛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p>
                          </m:sSup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𝒅𝒙</m:t>
                          </m:r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8" name="矩形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7094" y="5429470"/>
                <a:ext cx="4600170" cy="91044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142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1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4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4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29" grpId="0"/>
      <p:bldP spid="32" grpId="0"/>
      <p:bldP spid="33" grpId="0"/>
      <p:bldP spid="34" grpId="0"/>
      <p:bldP spid="18" grpId="0"/>
      <p:bldP spid="19" grpId="0"/>
      <p:bldP spid="27" grpId="0"/>
      <p:bldP spid="35" grpId="0"/>
      <p:bldP spid="36" grpId="0"/>
      <p:bldP spid="37" grpId="0"/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965902" y="808146"/>
                <a:ext cx="4278479" cy="9110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𝝀</m:t>
                                  </m:r>
                                </m:e>
                                <m:sub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  <m:d>
                            <m:d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𝒆</m:t>
                                  </m:r>
                                </m:e>
                                <m:sup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CN" altLang="en-US" sz="2400" b="1" i="1">
                                          <a:latin typeface="Cambria Math" panose="02040503050406030204" pitchFamily="18" charset="0"/>
                                        </a:rPr>
                                        <m:t>𝝀</m:t>
                                      </m:r>
                                    </m:e>
                                    <m:sub>
                                      <m:r>
                                        <a:rPr lang="zh-CN" altLang="en-US" sz="2400" b="1" i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𝒚𝒛</m:t>
                                  </m:r>
                                </m:sup>
                              </m:sSup>
                            </m:e>
                          </m:d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902" y="808146"/>
                <a:ext cx="4278479" cy="9110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965902" y="1719165"/>
                <a:ext cx="1863972" cy="85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num>
                        <m:den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b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902" y="1719165"/>
                <a:ext cx="1863972" cy="8551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/>
          <p:cNvSpPr/>
          <p:nvPr/>
        </p:nvSpPr>
        <p:spPr>
          <a:xfrm>
            <a:off x="965902" y="2878574"/>
            <a:ext cx="119295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ea typeface="等线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400" b="1" dirty="0">
                <a:ea typeface="微软雅黑" panose="020B0503020204020204" pitchFamily="34" charset="-122"/>
                <a:cs typeface="Times New Roman" panose="02020603050405020304" pitchFamily="18" charset="0"/>
              </a:rPr>
              <a:t>这样，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366607" y="2554262"/>
                <a:ext cx="3874458" cy="1459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  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</m:e>
                                      <m:sub>
                                        <m:r>
                                          <a:rPr lang="zh-CN" altLang="en-US" sz="2400" b="1" i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</m:e>
                                      <m:sub>
                                        <m:r>
                                          <a:rPr lang="zh-CN" altLang="en-US" sz="2400" b="1" i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</m:e>
                                      <m:sub>
                                        <m:r>
                                          <a:rPr lang="zh-CN" altLang="en-US" sz="2400" b="1" i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 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607" y="2554262"/>
                <a:ext cx="3874458" cy="1459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965902" y="4533638"/>
            <a:ext cx="11079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dirty="0">
                <a:ea typeface="微软雅黑" panose="020B0503020204020204" pitchFamily="34" charset="-122"/>
                <a:cs typeface="Times New Roman" panose="02020603050405020304" pitchFamily="18" charset="0"/>
              </a:rPr>
              <a:t>所以，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989752" y="4334889"/>
                <a:ext cx="5612562" cy="14598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𝒅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𝒁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num>
                        <m:den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𝒅𝒛</m:t>
                          </m:r>
                        </m:den>
                      </m:f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b="1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   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1" i="1" smtClean="0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        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b="1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 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</m:e>
                                      <m:sub>
                                        <m:r>
                                          <a:rPr lang="zh-CN" altLang="en-US" sz="2400" b="1" i="0"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  <m:t>𝝀</m:t>
                                        </m:r>
                                      </m:e>
                                      <m:sub>
                                        <m:r>
                                          <a:rPr lang="zh-CN" altLang="en-US" sz="2400" b="1" i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b>
                                    </m:sSub>
                                  </m:num>
                                  <m:den>
                                    <m:sSup>
                                      <m:sSupPr>
                                        <m:ctrlP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zh-CN" altLang="en-US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zh-CN" altLang="en-US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400" b="1" i="0">
                                                    <a:latin typeface="Cambria Math" panose="02040503050406030204" pitchFamily="18" charset="0"/>
                                                  </a:rPr>
                                                  <m:t>𝟏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zh-CN" altLang="en-US" sz="2400" b="1" i="1">
                                                <a:latin typeface="Cambria Math" panose="02040503050406030204" pitchFamily="18" charset="0"/>
                                              </a:rPr>
                                              <m:t>𝒛</m:t>
                                            </m:r>
                                            <m:r>
                                              <a:rPr lang="zh-CN" altLang="en-US" sz="2400" b="1" i="0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zh-CN" altLang="en-US" sz="2400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zh-CN" altLang="en-US" sz="2400" b="1" i="1">
                                                    <a:latin typeface="Cambria Math" panose="02040503050406030204" pitchFamily="18" charset="0"/>
                                                  </a:rPr>
                                                  <m:t>𝝀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zh-CN" altLang="en-US" sz="2400" b="1" i="0">
                                                    <a:latin typeface="Cambria Math" panose="02040503050406030204" pitchFamily="18" charset="0"/>
                                                  </a:rPr>
                                                  <m:t>𝟐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zh-CN" altLang="en-US" sz="2400" b="1" i="0">
                                            <a:latin typeface="Cambria Math" panose="02040503050406030204" pitchFamily="18" charset="0"/>
                                          </a:rPr>
                                          <m:t>𝟐</m:t>
                                        </m:r>
                                      </m:sup>
                                    </m:sSup>
                                  </m:den>
                                </m:f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b="1" i="1">
                                    <a:latin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 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752" y="4334889"/>
                <a:ext cx="5612562" cy="1459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911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738" name="Text Box 2"/>
          <p:cNvSpPr txBox="1">
            <a:spLocks noChangeArrowheads="1"/>
          </p:cNvSpPr>
          <p:nvPr/>
        </p:nvSpPr>
        <p:spPr bwMode="auto">
          <a:xfrm>
            <a:off x="2008364" y="751069"/>
            <a:ext cx="53639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一、二维离散型随机变量函数的分布   </a:t>
            </a:r>
          </a:p>
        </p:txBody>
      </p:sp>
      <p:sp>
        <p:nvSpPr>
          <p:cNvPr id="1012739" name="Text Box 3"/>
          <p:cNvSpPr txBox="1">
            <a:spLocks noChangeArrowheads="1"/>
          </p:cNvSpPr>
          <p:nvPr/>
        </p:nvSpPr>
        <p:spPr bwMode="auto">
          <a:xfrm>
            <a:off x="2286000" y="3276600"/>
            <a:ext cx="211628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方法：分两步 </a:t>
            </a:r>
          </a:p>
        </p:txBody>
      </p:sp>
      <p:sp>
        <p:nvSpPr>
          <p:cNvPr id="1012740" name="Text Box 4"/>
          <p:cNvSpPr txBox="1">
            <a:spLocks noChangeArrowheads="1"/>
          </p:cNvSpPr>
          <p:nvPr/>
        </p:nvSpPr>
        <p:spPr bwMode="auto">
          <a:xfrm>
            <a:off x="2819401" y="3886200"/>
            <a:ext cx="40142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、找出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所有可能的取值； </a:t>
            </a:r>
          </a:p>
        </p:txBody>
      </p:sp>
      <p:sp>
        <p:nvSpPr>
          <p:cNvPr id="1012741" name="Text Box 5"/>
          <p:cNvSpPr txBox="1">
            <a:spLocks noChangeArrowheads="1"/>
          </p:cNvSpPr>
          <p:nvPr/>
        </p:nvSpPr>
        <p:spPr bwMode="auto">
          <a:xfrm>
            <a:off x="2819400" y="4419600"/>
            <a:ext cx="5867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altLang="zh-CN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、求出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取每一个可能值的概率是多大。</a:t>
            </a:r>
          </a:p>
        </p:txBody>
      </p:sp>
      <p:grpSp>
        <p:nvGrpSpPr>
          <p:cNvPr id="1012742" name="Group 6"/>
          <p:cNvGrpSpPr>
            <a:grpSpLocks/>
          </p:cNvGrpSpPr>
          <p:nvPr/>
        </p:nvGrpSpPr>
        <p:grpSpPr bwMode="auto">
          <a:xfrm>
            <a:off x="2971800" y="1394858"/>
            <a:ext cx="5513234" cy="462624"/>
            <a:chOff x="912" y="1008"/>
            <a:chExt cx="3099" cy="216"/>
          </a:xfrm>
        </p:grpSpPr>
        <p:sp>
          <p:nvSpPr>
            <p:cNvPr id="1012743" name="Text Box 7"/>
            <p:cNvSpPr txBox="1">
              <a:spLocks noChangeArrowheads="1"/>
            </p:cNvSpPr>
            <p:nvPr/>
          </p:nvSpPr>
          <p:spPr bwMode="auto">
            <a:xfrm>
              <a:off x="912" y="1008"/>
              <a:ext cx="3099" cy="21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设二维随机变量           的联合分布律为 </a:t>
              </a:r>
            </a:p>
          </p:txBody>
        </p:sp>
        <p:graphicFrame>
          <p:nvGraphicFramePr>
            <p:cNvPr id="101388" name="Object 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4433873"/>
                </p:ext>
              </p:extLst>
            </p:nvPr>
          </p:nvGraphicFramePr>
          <p:xfrm>
            <a:off x="2204" y="1052"/>
            <a:ext cx="461" cy="1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5" name="公式" r:id="rId4" imgW="837836" imgH="342751" progId="Equation.3">
                    <p:embed/>
                  </p:oleObj>
                </mc:Choice>
                <mc:Fallback>
                  <p:oleObj name="公式" r:id="rId4" imgW="837836" imgH="342751" progId="Equation.3">
                    <p:embed/>
                    <p:pic>
                      <p:nvPicPr>
                        <p:cNvPr id="101388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4" y="1052"/>
                          <a:ext cx="461" cy="14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127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91118"/>
              </p:ext>
            </p:extLst>
          </p:nvPr>
        </p:nvGraphicFramePr>
        <p:xfrm>
          <a:off x="3354977" y="2082546"/>
          <a:ext cx="3150326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" name="公式" r:id="rId6" imgW="2921000" imgH="419100" progId="Equation.3">
                  <p:embed/>
                </p:oleObj>
              </mc:Choice>
              <mc:Fallback>
                <p:oleObj name="公式" r:id="rId6" imgW="2921000" imgH="419100" progId="Equation.3">
                  <p:embed/>
                  <p:pic>
                    <p:nvPicPr>
                      <p:cNvPr id="101274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4977" y="2082546"/>
                        <a:ext cx="3150326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2746" name="Group 10"/>
          <p:cNvGrpSpPr>
            <a:grpSpLocks/>
          </p:cNvGrpSpPr>
          <p:nvPr/>
        </p:nvGrpSpPr>
        <p:grpSpPr bwMode="auto">
          <a:xfrm>
            <a:off x="2286000" y="2667005"/>
            <a:ext cx="5046663" cy="461963"/>
            <a:chOff x="806" y="2186"/>
            <a:chExt cx="3179" cy="291"/>
          </a:xfrm>
        </p:grpSpPr>
        <p:sp>
          <p:nvSpPr>
            <p:cNvPr id="1012747" name="Text Box 11"/>
            <p:cNvSpPr txBox="1">
              <a:spLocks noChangeArrowheads="1"/>
            </p:cNvSpPr>
            <p:nvPr/>
          </p:nvSpPr>
          <p:spPr bwMode="auto">
            <a:xfrm>
              <a:off x="806" y="2186"/>
              <a:ext cx="3179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求随机变量                    的分布律。 </a:t>
              </a:r>
            </a:p>
          </p:txBody>
        </p:sp>
        <p:graphicFrame>
          <p:nvGraphicFramePr>
            <p:cNvPr id="101386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45369073"/>
                </p:ext>
              </p:extLst>
            </p:nvPr>
          </p:nvGraphicFramePr>
          <p:xfrm>
            <a:off x="1907" y="2227"/>
            <a:ext cx="879" cy="21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7" name="公式" r:id="rId8" imgW="1574800" imgH="342900" progId="Equation.3">
                    <p:embed/>
                  </p:oleObj>
                </mc:Choice>
                <mc:Fallback>
                  <p:oleObj name="公式" r:id="rId8" imgW="1574800" imgH="342900" progId="Equation.3">
                    <p:embed/>
                    <p:pic>
                      <p:nvPicPr>
                        <p:cNvPr id="10138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" y="2227"/>
                          <a:ext cx="879" cy="21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4188889"/>
              </p:ext>
            </p:extLst>
          </p:nvPr>
        </p:nvGraphicFramePr>
        <p:xfrm>
          <a:off x="7145202" y="2159000"/>
          <a:ext cx="4406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10" imgW="4406760" imgH="393480" progId="Equation.DSMT4">
                  <p:embed/>
                </p:oleObj>
              </mc:Choice>
              <mc:Fallback>
                <p:oleObj name="Equation" r:id="rId10" imgW="44067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7145202" y="2159000"/>
                        <a:ext cx="4406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68616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127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12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12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1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127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012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12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12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1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2739" grpId="0"/>
      <p:bldP spid="1012740" grpId="0"/>
      <p:bldP spid="101274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6706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6707" name="Rectangle 3"/>
          <p:cNvSpPr>
            <a:spLocks noChangeArrowheads="1"/>
          </p:cNvSpPr>
          <p:nvPr/>
        </p:nvSpPr>
        <p:spPr bwMode="auto">
          <a:xfrm>
            <a:off x="1676400" y="152400"/>
            <a:ext cx="8839200" cy="14478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5716" name="Text Box 4"/>
          <p:cNvSpPr txBox="1">
            <a:spLocks noChangeArrowheads="1"/>
          </p:cNvSpPr>
          <p:nvPr/>
        </p:nvSpPr>
        <p:spPr bwMode="auto">
          <a:xfrm>
            <a:off x="1828800" y="304800"/>
            <a:ext cx="789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00CC"/>
                </a:solidFill>
              </a:rPr>
              <a:t>例 </a:t>
            </a:r>
            <a:r>
              <a:rPr lang="en-US" altLang="zh-CN" dirty="0">
                <a:solidFill>
                  <a:srgbClr val="0000CC"/>
                </a:solidFill>
              </a:rPr>
              <a:t>6</a:t>
            </a:r>
            <a:r>
              <a:rPr lang="en-US" altLang="zh-CN" dirty="0"/>
              <a:t> </a:t>
            </a:r>
            <a:r>
              <a:rPr lang="zh-CN" altLang="en-US" dirty="0"/>
              <a:t>已知       是相互独立的指数分布随机变量</a:t>
            </a:r>
            <a:r>
              <a:rPr lang="en-US" altLang="zh-CN" dirty="0"/>
              <a:t>,</a:t>
            </a:r>
            <a:r>
              <a:rPr lang="zh-CN" altLang="en-US" dirty="0"/>
              <a:t>有</a:t>
            </a:r>
          </a:p>
        </p:txBody>
      </p:sp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3200400" y="381000"/>
          <a:ext cx="495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0" name="公式" r:id="rId4" imgW="495085" imgH="330057" progId="Equation.3">
                  <p:embed/>
                </p:oleObj>
              </mc:Choice>
              <mc:Fallback>
                <p:oleObj name="公式" r:id="rId4" imgW="495085" imgH="330057" progId="Equation.3">
                  <p:embed/>
                  <p:pic>
                    <p:nvPicPr>
                      <p:cNvPr id="1157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1000"/>
                        <a:ext cx="495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5302139"/>
              </p:ext>
            </p:extLst>
          </p:nvPr>
        </p:nvGraphicFramePr>
        <p:xfrm>
          <a:off x="2070101" y="952500"/>
          <a:ext cx="1282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1" name="公式" r:id="rId6" imgW="1282700" imgH="368300" progId="Equation.3">
                  <p:embed/>
                </p:oleObj>
              </mc:Choice>
              <mc:Fallback>
                <p:oleObj name="公式" r:id="rId6" imgW="1282700" imgH="368300" progId="Equation.3">
                  <p:embed/>
                  <p:pic>
                    <p:nvPicPr>
                      <p:cNvPr id="11571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70101" y="952500"/>
                        <a:ext cx="1282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5719" name="Group 7"/>
          <p:cNvGrpSpPr>
            <a:grpSpLocks/>
          </p:cNvGrpSpPr>
          <p:nvPr/>
        </p:nvGrpSpPr>
        <p:grpSpPr bwMode="auto">
          <a:xfrm>
            <a:off x="3429001" y="762000"/>
            <a:ext cx="4892675" cy="774700"/>
            <a:chOff x="758" y="1728"/>
            <a:chExt cx="3082" cy="488"/>
          </a:xfrm>
        </p:grpSpPr>
        <p:sp>
          <p:nvSpPr>
            <p:cNvPr id="115735" name="Text Box 8"/>
            <p:cNvSpPr txBox="1">
              <a:spLocks noChangeArrowheads="1"/>
            </p:cNvSpPr>
            <p:nvPr/>
          </p:nvSpPr>
          <p:spPr bwMode="auto">
            <a:xfrm>
              <a:off x="758" y="1802"/>
              <a:ext cx="30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en-US" altLang="zh-CN" dirty="0" smtClean="0"/>
                <a:t>, </a:t>
              </a:r>
              <a:r>
                <a:rPr lang="zh-CN" altLang="en-US" dirty="0" smtClean="0"/>
                <a:t>试</a:t>
              </a:r>
              <a:r>
                <a:rPr lang="zh-CN" altLang="en-US" dirty="0"/>
                <a:t>求随机变量            的概率密度</a:t>
              </a:r>
              <a:r>
                <a:rPr lang="en-US" altLang="zh-CN" dirty="0"/>
                <a:t>.</a:t>
              </a:r>
            </a:p>
          </p:txBody>
        </p:sp>
        <p:graphicFrame>
          <p:nvGraphicFramePr>
            <p:cNvPr id="115736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95623719"/>
                </p:ext>
              </p:extLst>
            </p:nvPr>
          </p:nvGraphicFramePr>
          <p:xfrm>
            <a:off x="2070" y="1728"/>
            <a:ext cx="496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702" name="公式" r:id="rId8" imgW="787058" imgH="774364" progId="Equation.3">
                    <p:embed/>
                  </p:oleObj>
                </mc:Choice>
                <mc:Fallback>
                  <p:oleObj name="公式" r:id="rId8" imgW="787058" imgH="774364" progId="Equation.3">
                    <p:embed/>
                    <p:pic>
                      <p:nvPicPr>
                        <p:cNvPr id="115736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70" y="1728"/>
                          <a:ext cx="496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5720" name="Object 10"/>
          <p:cNvGraphicFramePr>
            <a:graphicFrameLocks noChangeAspect="1"/>
          </p:cNvGraphicFramePr>
          <p:nvPr/>
        </p:nvGraphicFramePr>
        <p:xfrm>
          <a:off x="8382000" y="381000"/>
          <a:ext cx="1346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3" name="公式" r:id="rId10" imgW="1346200" imgH="368300" progId="Equation.3">
                  <p:embed/>
                </p:oleObj>
              </mc:Choice>
              <mc:Fallback>
                <p:oleObj name="公式" r:id="rId10" imgW="1346200" imgH="368300" progId="Equation.3">
                  <p:embed/>
                  <p:pic>
                    <p:nvPicPr>
                      <p:cNvPr id="11572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381000"/>
                        <a:ext cx="1346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715" name="Text Box 11"/>
          <p:cNvSpPr txBox="1">
            <a:spLocks noChangeArrowheads="1"/>
          </p:cNvSpPr>
          <p:nvPr/>
        </p:nvSpPr>
        <p:spPr bwMode="auto">
          <a:xfrm>
            <a:off x="1905000" y="1828801"/>
            <a:ext cx="647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解  </a:t>
            </a:r>
          </a:p>
        </p:txBody>
      </p:sp>
      <p:sp>
        <p:nvSpPr>
          <p:cNvPr id="1096716" name="Text Box 12"/>
          <p:cNvSpPr txBox="1">
            <a:spLocks noChangeArrowheads="1"/>
          </p:cNvSpPr>
          <p:nvPr/>
        </p:nvSpPr>
        <p:spPr bwMode="auto">
          <a:xfrm>
            <a:off x="2438400" y="1828801"/>
            <a:ext cx="157607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/>
              <a:t>由已知有  </a:t>
            </a:r>
          </a:p>
        </p:txBody>
      </p:sp>
      <p:graphicFrame>
        <p:nvGraphicFramePr>
          <p:cNvPr id="1096717" name="Object 13"/>
          <p:cNvGraphicFramePr>
            <a:graphicFrameLocks noChangeAspect="1"/>
          </p:cNvGraphicFramePr>
          <p:nvPr/>
        </p:nvGraphicFramePr>
        <p:xfrm>
          <a:off x="2514600" y="2286000"/>
          <a:ext cx="33909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4" name="公式" r:id="rId12" imgW="3390900" imgH="901700" progId="Equation.3">
                  <p:embed/>
                </p:oleObj>
              </mc:Choice>
              <mc:Fallback>
                <p:oleObj name="公式" r:id="rId12" imgW="3390900" imgH="901700" progId="Equation.3">
                  <p:embed/>
                  <p:pic>
                    <p:nvPicPr>
                      <p:cNvPr id="109671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286000"/>
                        <a:ext cx="33909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718" name="Object 14"/>
          <p:cNvGraphicFramePr>
            <a:graphicFrameLocks noChangeAspect="1"/>
          </p:cNvGraphicFramePr>
          <p:nvPr/>
        </p:nvGraphicFramePr>
        <p:xfrm>
          <a:off x="6172200" y="2286000"/>
          <a:ext cx="33147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5" name="公式" r:id="rId14" imgW="3314700" imgH="901700" progId="Equation.3">
                  <p:embed/>
                </p:oleObj>
              </mc:Choice>
              <mc:Fallback>
                <p:oleObj name="公式" r:id="rId14" imgW="3314700" imgH="901700" progId="Equation.3">
                  <p:embed/>
                  <p:pic>
                    <p:nvPicPr>
                      <p:cNvPr id="109671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2286000"/>
                        <a:ext cx="33147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719" name="Text Box 15"/>
          <p:cNvSpPr txBox="1">
            <a:spLocks noChangeArrowheads="1"/>
          </p:cNvSpPr>
          <p:nvPr/>
        </p:nvSpPr>
        <p:spPr bwMode="auto">
          <a:xfrm>
            <a:off x="1905000" y="3276601"/>
            <a:ext cx="22717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/>
              <a:t>于是</a:t>
            </a:r>
            <a:r>
              <a:rPr lang="en-US" altLang="zh-CN" dirty="0"/>
              <a:t>,</a:t>
            </a:r>
            <a:r>
              <a:rPr lang="zh-CN" altLang="en-US" dirty="0"/>
              <a:t>由公式有  </a:t>
            </a:r>
          </a:p>
        </p:txBody>
      </p:sp>
      <p:graphicFrame>
        <p:nvGraphicFramePr>
          <p:cNvPr id="1096720" name="Object 16"/>
          <p:cNvGraphicFramePr>
            <a:graphicFrameLocks noChangeAspect="1"/>
          </p:cNvGraphicFramePr>
          <p:nvPr/>
        </p:nvGraphicFramePr>
        <p:xfrm>
          <a:off x="2895600" y="3810000"/>
          <a:ext cx="37719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6" name="公式" r:id="rId16" imgW="3771900" imgH="596900" progId="Equation.3">
                  <p:embed/>
                </p:oleObj>
              </mc:Choice>
              <mc:Fallback>
                <p:oleObj name="公式" r:id="rId16" imgW="3771900" imgH="596900" progId="Equation.3">
                  <p:embed/>
                  <p:pic>
                    <p:nvPicPr>
                      <p:cNvPr id="109672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10000"/>
                        <a:ext cx="37719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721" name="Object 17"/>
          <p:cNvGraphicFramePr>
            <a:graphicFrameLocks noChangeAspect="1"/>
          </p:cNvGraphicFramePr>
          <p:nvPr/>
        </p:nvGraphicFramePr>
        <p:xfrm>
          <a:off x="6705600" y="3810000"/>
          <a:ext cx="2819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7" name="公式" r:id="rId18" imgW="2819400" imgH="609600" progId="Equation.3">
                  <p:embed/>
                </p:oleObj>
              </mc:Choice>
              <mc:Fallback>
                <p:oleObj name="公式" r:id="rId18" imgW="2819400" imgH="609600" progId="Equation.3">
                  <p:embed/>
                  <p:pic>
                    <p:nvPicPr>
                      <p:cNvPr id="109672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3810000"/>
                        <a:ext cx="2819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722" name="Text Box 18"/>
          <p:cNvSpPr txBox="1">
            <a:spLocks noChangeArrowheads="1"/>
          </p:cNvSpPr>
          <p:nvPr/>
        </p:nvSpPr>
        <p:spPr bwMode="auto">
          <a:xfrm>
            <a:off x="2209800" y="45720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(1)  </a:t>
            </a:r>
          </a:p>
        </p:txBody>
      </p:sp>
      <p:graphicFrame>
        <p:nvGraphicFramePr>
          <p:cNvPr id="1096723" name="Object 19"/>
          <p:cNvGraphicFramePr>
            <a:graphicFrameLocks noChangeAspect="1"/>
          </p:cNvGraphicFramePr>
          <p:nvPr/>
        </p:nvGraphicFramePr>
        <p:xfrm>
          <a:off x="2971800" y="4648200"/>
          <a:ext cx="1244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8" name="公式" r:id="rId20" imgW="1244600" imgH="368300" progId="Equation.3">
                  <p:embed/>
                </p:oleObj>
              </mc:Choice>
              <mc:Fallback>
                <p:oleObj name="公式" r:id="rId20" imgW="1244600" imgH="368300" progId="Equation.3">
                  <p:embed/>
                  <p:pic>
                    <p:nvPicPr>
                      <p:cNvPr id="1096723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648200"/>
                        <a:ext cx="1244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724" name="Object 20"/>
          <p:cNvGraphicFramePr>
            <a:graphicFrameLocks noChangeAspect="1"/>
          </p:cNvGraphicFramePr>
          <p:nvPr/>
        </p:nvGraphicFramePr>
        <p:xfrm>
          <a:off x="4495800" y="4648200"/>
          <a:ext cx="1206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09" name="公式" r:id="rId22" imgW="1206500" imgH="368300" progId="Equation.3">
                  <p:embed/>
                </p:oleObj>
              </mc:Choice>
              <mc:Fallback>
                <p:oleObj name="公式" r:id="rId22" imgW="1206500" imgH="368300" progId="Equation.3">
                  <p:embed/>
                  <p:pic>
                    <p:nvPicPr>
                      <p:cNvPr id="1096724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4648200"/>
                        <a:ext cx="1206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6725" name="Text Box 21"/>
          <p:cNvSpPr txBox="1">
            <a:spLocks noChangeArrowheads="1"/>
          </p:cNvSpPr>
          <p:nvPr/>
        </p:nvSpPr>
        <p:spPr bwMode="auto">
          <a:xfrm>
            <a:off x="2209800" y="51816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(2)  </a:t>
            </a:r>
          </a:p>
        </p:txBody>
      </p:sp>
      <p:graphicFrame>
        <p:nvGraphicFramePr>
          <p:cNvPr id="1096726" name="Object 22"/>
          <p:cNvGraphicFramePr>
            <a:graphicFrameLocks noChangeAspect="1"/>
          </p:cNvGraphicFramePr>
          <p:nvPr/>
        </p:nvGraphicFramePr>
        <p:xfrm>
          <a:off x="2971800" y="5257800"/>
          <a:ext cx="1244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0" name="公式" r:id="rId24" imgW="1244600" imgH="368300" progId="Equation.3">
                  <p:embed/>
                </p:oleObj>
              </mc:Choice>
              <mc:Fallback>
                <p:oleObj name="公式" r:id="rId24" imgW="1244600" imgH="368300" progId="Equation.3">
                  <p:embed/>
                  <p:pic>
                    <p:nvPicPr>
                      <p:cNvPr id="1096726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257800"/>
                        <a:ext cx="1244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727" name="Object 23"/>
          <p:cNvGraphicFramePr>
            <a:graphicFrameLocks noChangeAspect="1"/>
          </p:cNvGraphicFramePr>
          <p:nvPr/>
        </p:nvGraphicFramePr>
        <p:xfrm>
          <a:off x="4495800" y="5105400"/>
          <a:ext cx="3606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1" name="公式" r:id="rId26" imgW="3606800" imgH="609600" progId="Equation.3">
                  <p:embed/>
                </p:oleObj>
              </mc:Choice>
              <mc:Fallback>
                <p:oleObj name="公式" r:id="rId26" imgW="3606800" imgH="609600" progId="Equation.3">
                  <p:embed/>
                  <p:pic>
                    <p:nvPicPr>
                      <p:cNvPr id="10967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5105400"/>
                        <a:ext cx="3606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6728" name="Object 24"/>
          <p:cNvGraphicFramePr>
            <a:graphicFrameLocks noChangeAspect="1"/>
          </p:cNvGraphicFramePr>
          <p:nvPr/>
        </p:nvGraphicFramePr>
        <p:xfrm>
          <a:off x="5257800" y="5867400"/>
          <a:ext cx="292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12" name="公式" r:id="rId28" imgW="2921000" imgH="609600" progId="Equation.3">
                  <p:embed/>
                </p:oleObj>
              </mc:Choice>
              <mc:Fallback>
                <p:oleObj name="公式" r:id="rId28" imgW="2921000" imgH="609600" progId="Equation.3">
                  <p:embed/>
                  <p:pic>
                    <p:nvPicPr>
                      <p:cNvPr id="109672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867400"/>
                        <a:ext cx="2921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263058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967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67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96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1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0967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400" fill="hold"/>
                                        <p:tgtEl>
                                          <p:spTgt spid="1096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400" fill="hold"/>
                                        <p:tgtEl>
                                          <p:spTgt spid="1096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6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6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96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96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96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6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967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967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967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967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4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096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967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67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967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967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967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967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967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967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967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967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0967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967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0967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967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967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967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96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96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967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967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096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1096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10967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10967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0967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10967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1096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6715" grpId="0"/>
      <p:bldP spid="1096716" grpId="0"/>
      <p:bldP spid="1096719" grpId="0"/>
      <p:bldP spid="1096722" grpId="0"/>
      <p:bldP spid="10967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/>
          <p:cNvSpPr>
            <a:spLocks noChangeArrowheads="1"/>
          </p:cNvSpPr>
          <p:nvPr/>
        </p:nvSpPr>
        <p:spPr bwMode="auto">
          <a:xfrm>
            <a:off x="1524000" y="0"/>
            <a:ext cx="9144000" cy="1752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7731" name="Rectangle 3"/>
          <p:cNvSpPr>
            <a:spLocks noChangeArrowheads="1"/>
          </p:cNvSpPr>
          <p:nvPr/>
        </p:nvSpPr>
        <p:spPr bwMode="auto">
          <a:xfrm>
            <a:off x="1676400" y="152400"/>
            <a:ext cx="8839200" cy="14478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828800" y="304800"/>
            <a:ext cx="754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例 </a:t>
            </a:r>
            <a:r>
              <a:rPr lang="en-US" altLang="zh-CN">
                <a:solidFill>
                  <a:srgbClr val="0000CC"/>
                </a:solidFill>
              </a:rPr>
              <a:t>6</a:t>
            </a:r>
            <a:r>
              <a:rPr lang="en-US" altLang="zh-CN"/>
              <a:t> </a:t>
            </a:r>
            <a:r>
              <a:rPr lang="zh-CN" altLang="en-US"/>
              <a:t>已知       是相互独立的指数分布随机变量</a:t>
            </a:r>
            <a:r>
              <a:rPr lang="en-US" altLang="zh-CN"/>
              <a:t>,</a:t>
            </a:r>
            <a:r>
              <a:rPr lang="zh-CN" altLang="en-US"/>
              <a:t>有</a:t>
            </a:r>
          </a:p>
        </p:txBody>
      </p:sp>
      <p:graphicFrame>
        <p:nvGraphicFramePr>
          <p:cNvPr id="116741" name="Object 5"/>
          <p:cNvGraphicFramePr>
            <a:graphicFrameLocks noChangeAspect="1"/>
          </p:cNvGraphicFramePr>
          <p:nvPr/>
        </p:nvGraphicFramePr>
        <p:xfrm>
          <a:off x="3200400" y="381000"/>
          <a:ext cx="495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1" name="公式" r:id="rId4" imgW="495085" imgH="330057" progId="Equation.3">
                  <p:embed/>
                </p:oleObj>
              </mc:Choice>
              <mc:Fallback>
                <p:oleObj name="公式" r:id="rId4" imgW="495085" imgH="330057" progId="Equation.3">
                  <p:embed/>
                  <p:pic>
                    <p:nvPicPr>
                      <p:cNvPr id="11674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81000"/>
                        <a:ext cx="495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2" name="Object 6"/>
          <p:cNvGraphicFramePr>
            <a:graphicFrameLocks noChangeAspect="1"/>
          </p:cNvGraphicFramePr>
          <p:nvPr/>
        </p:nvGraphicFramePr>
        <p:xfrm>
          <a:off x="2057400" y="914400"/>
          <a:ext cx="1282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2" name="公式" r:id="rId6" imgW="1282700" imgH="368300" progId="Equation.3">
                  <p:embed/>
                </p:oleObj>
              </mc:Choice>
              <mc:Fallback>
                <p:oleObj name="公式" r:id="rId6" imgW="1282700" imgH="368300" progId="Equation.3">
                  <p:embed/>
                  <p:pic>
                    <p:nvPicPr>
                      <p:cNvPr id="11674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914400"/>
                        <a:ext cx="1282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6743" name="Group 7"/>
          <p:cNvGrpSpPr>
            <a:grpSpLocks/>
          </p:cNvGrpSpPr>
          <p:nvPr/>
        </p:nvGrpSpPr>
        <p:grpSpPr bwMode="auto">
          <a:xfrm>
            <a:off x="3429001" y="762000"/>
            <a:ext cx="4892675" cy="774700"/>
            <a:chOff x="758" y="1728"/>
            <a:chExt cx="3082" cy="488"/>
          </a:xfrm>
        </p:grpSpPr>
        <p:sp>
          <p:nvSpPr>
            <p:cNvPr id="116752" name="Text Box 8"/>
            <p:cNvSpPr txBox="1">
              <a:spLocks noChangeArrowheads="1"/>
            </p:cNvSpPr>
            <p:nvPr/>
          </p:nvSpPr>
          <p:spPr bwMode="auto">
            <a:xfrm>
              <a:off x="758" y="1802"/>
              <a:ext cx="308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试求随机变量            的概率密度</a:t>
              </a:r>
              <a:r>
                <a:rPr lang="en-US" altLang="zh-CN"/>
                <a:t>.</a:t>
              </a:r>
            </a:p>
          </p:txBody>
        </p:sp>
        <p:graphicFrame>
          <p:nvGraphicFramePr>
            <p:cNvPr id="116753" name="Object 9"/>
            <p:cNvGraphicFramePr>
              <a:graphicFrameLocks noChangeAspect="1"/>
            </p:cNvGraphicFramePr>
            <p:nvPr/>
          </p:nvGraphicFramePr>
          <p:xfrm>
            <a:off x="2008" y="1728"/>
            <a:ext cx="496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613" name="公式" r:id="rId8" imgW="787058" imgH="774364" progId="Equation.3">
                    <p:embed/>
                  </p:oleObj>
                </mc:Choice>
                <mc:Fallback>
                  <p:oleObj name="公式" r:id="rId8" imgW="787058" imgH="774364" progId="Equation.3">
                    <p:embed/>
                    <p:pic>
                      <p:nvPicPr>
                        <p:cNvPr id="11675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08" y="1728"/>
                          <a:ext cx="496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6744" name="Object 10"/>
          <p:cNvGraphicFramePr>
            <a:graphicFrameLocks noChangeAspect="1"/>
          </p:cNvGraphicFramePr>
          <p:nvPr/>
        </p:nvGraphicFramePr>
        <p:xfrm>
          <a:off x="8382000" y="381000"/>
          <a:ext cx="1346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4" name="公式" r:id="rId10" imgW="1346200" imgH="368300" progId="Equation.3">
                  <p:embed/>
                </p:oleObj>
              </mc:Choice>
              <mc:Fallback>
                <p:oleObj name="公式" r:id="rId10" imgW="1346200" imgH="368300" progId="Equation.3">
                  <p:embed/>
                  <p:pic>
                    <p:nvPicPr>
                      <p:cNvPr id="116744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381000"/>
                        <a:ext cx="13462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6745" name="Text Box 11"/>
          <p:cNvSpPr txBox="1">
            <a:spLocks noChangeArrowheads="1"/>
          </p:cNvSpPr>
          <p:nvPr/>
        </p:nvSpPr>
        <p:spPr bwMode="auto">
          <a:xfrm>
            <a:off x="1981200" y="1905000"/>
            <a:ext cx="69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/>
              <a:t>(2)  </a:t>
            </a:r>
          </a:p>
        </p:txBody>
      </p:sp>
      <p:graphicFrame>
        <p:nvGraphicFramePr>
          <p:cNvPr id="116746" name="Object 12"/>
          <p:cNvGraphicFramePr>
            <a:graphicFrameLocks noChangeAspect="1"/>
          </p:cNvGraphicFramePr>
          <p:nvPr/>
        </p:nvGraphicFramePr>
        <p:xfrm>
          <a:off x="2667000" y="1981200"/>
          <a:ext cx="12446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5" name="公式" r:id="rId12" imgW="1244600" imgH="368300" progId="Equation.3">
                  <p:embed/>
                </p:oleObj>
              </mc:Choice>
              <mc:Fallback>
                <p:oleObj name="公式" r:id="rId12" imgW="1244600" imgH="368300" progId="Equation.3">
                  <p:embed/>
                  <p:pic>
                    <p:nvPicPr>
                      <p:cNvPr id="116746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981200"/>
                        <a:ext cx="12446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7" name="Object 13"/>
          <p:cNvGraphicFramePr>
            <a:graphicFrameLocks noChangeAspect="1"/>
          </p:cNvGraphicFramePr>
          <p:nvPr/>
        </p:nvGraphicFramePr>
        <p:xfrm>
          <a:off x="3886200" y="1828800"/>
          <a:ext cx="36068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6" name="公式" r:id="rId14" imgW="3606800" imgH="609600" progId="Equation.3">
                  <p:embed/>
                </p:oleObj>
              </mc:Choice>
              <mc:Fallback>
                <p:oleObj name="公式" r:id="rId14" imgW="3606800" imgH="609600" progId="Equation.3">
                  <p:embed/>
                  <p:pic>
                    <p:nvPicPr>
                      <p:cNvPr id="11674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828800"/>
                        <a:ext cx="36068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8" name="Object 14"/>
          <p:cNvGraphicFramePr>
            <a:graphicFrameLocks noChangeAspect="1"/>
          </p:cNvGraphicFramePr>
          <p:nvPr/>
        </p:nvGraphicFramePr>
        <p:xfrm>
          <a:off x="4648200" y="2590800"/>
          <a:ext cx="2921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7" name="公式" r:id="rId16" imgW="2921000" imgH="609600" progId="Equation.3">
                  <p:embed/>
                </p:oleObj>
              </mc:Choice>
              <mc:Fallback>
                <p:oleObj name="公式" r:id="rId16" imgW="2921000" imgH="609600" progId="Equation.3">
                  <p:embed/>
                  <p:pic>
                    <p:nvPicPr>
                      <p:cNvPr id="11674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590800"/>
                        <a:ext cx="29210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7743" name="Object 15"/>
          <p:cNvGraphicFramePr>
            <a:graphicFrameLocks noChangeAspect="1"/>
          </p:cNvGraphicFramePr>
          <p:nvPr/>
        </p:nvGraphicFramePr>
        <p:xfrm>
          <a:off x="4648200" y="3352800"/>
          <a:ext cx="16383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8" name="公式" r:id="rId18" imgW="1638300" imgH="787400" progId="Equation.3">
                  <p:embed/>
                </p:oleObj>
              </mc:Choice>
              <mc:Fallback>
                <p:oleObj name="公式" r:id="rId18" imgW="1638300" imgH="787400" progId="Equation.3">
                  <p:embed/>
                  <p:pic>
                    <p:nvPicPr>
                      <p:cNvPr id="1097743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352800"/>
                        <a:ext cx="16383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7744" name="Text Box 16"/>
          <p:cNvSpPr txBox="1">
            <a:spLocks noChangeArrowheads="1"/>
          </p:cNvSpPr>
          <p:nvPr/>
        </p:nvSpPr>
        <p:spPr bwMode="auto">
          <a:xfrm>
            <a:off x="2209800" y="4953001"/>
            <a:ext cx="647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故  </a:t>
            </a:r>
          </a:p>
        </p:txBody>
      </p:sp>
      <p:graphicFrame>
        <p:nvGraphicFramePr>
          <p:cNvPr id="1097745" name="Object 17"/>
          <p:cNvGraphicFramePr>
            <a:graphicFrameLocks noChangeAspect="1"/>
          </p:cNvGraphicFramePr>
          <p:nvPr/>
        </p:nvGraphicFramePr>
        <p:xfrm>
          <a:off x="3200400" y="4343400"/>
          <a:ext cx="3822700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19" name="公式" r:id="rId20" imgW="3822700" imgH="1638300" progId="Equation.3">
                  <p:embed/>
                </p:oleObj>
              </mc:Choice>
              <mc:Fallback>
                <p:oleObj name="公式" r:id="rId20" imgW="3822700" imgH="1638300" progId="Equation.3">
                  <p:embed/>
                  <p:pic>
                    <p:nvPicPr>
                      <p:cNvPr id="109774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343400"/>
                        <a:ext cx="3822700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80919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97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97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77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77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7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977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977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977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977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774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434" name="Rectangle 2"/>
          <p:cNvSpPr>
            <a:spLocks noChangeArrowheads="1"/>
          </p:cNvSpPr>
          <p:nvPr/>
        </p:nvSpPr>
        <p:spPr bwMode="auto">
          <a:xfrm>
            <a:off x="-990600" y="6620947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2435" name="Rectangle 3" descr="编织物"/>
          <p:cNvSpPr>
            <a:spLocks noChangeArrowheads="1"/>
          </p:cNvSpPr>
          <p:nvPr/>
        </p:nvSpPr>
        <p:spPr bwMode="auto">
          <a:xfrm>
            <a:off x="1524000" y="0"/>
            <a:ext cx="9144000" cy="28956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42436" name="Rectangle 4" descr="羊皮纸"/>
          <p:cNvSpPr>
            <a:spLocks noChangeArrowheads="1"/>
          </p:cNvSpPr>
          <p:nvPr/>
        </p:nvSpPr>
        <p:spPr bwMode="auto">
          <a:xfrm>
            <a:off x="1676400" y="152400"/>
            <a:ext cx="8839200" cy="25908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17765" name="Object 5"/>
          <p:cNvGraphicFramePr>
            <a:graphicFrameLocks noChangeAspect="1"/>
          </p:cNvGraphicFramePr>
          <p:nvPr/>
        </p:nvGraphicFramePr>
        <p:xfrm>
          <a:off x="3352800" y="762000"/>
          <a:ext cx="357505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0" name="公式" r:id="rId6" imgW="3568700" imgH="1104900" progId="Equation.3">
                  <p:embed/>
                </p:oleObj>
              </mc:Choice>
              <mc:Fallback>
                <p:oleObj name="公式" r:id="rId6" imgW="3568700" imgH="1104900" progId="Equation.3">
                  <p:embed/>
                  <p:pic>
                    <p:nvPicPr>
                      <p:cNvPr id="1177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762000"/>
                        <a:ext cx="357505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7766" name="Object 6"/>
          <p:cNvGraphicFramePr>
            <a:graphicFrameLocks noChangeAspect="1"/>
          </p:cNvGraphicFramePr>
          <p:nvPr/>
        </p:nvGraphicFramePr>
        <p:xfrm>
          <a:off x="2743200" y="1905000"/>
          <a:ext cx="871538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1" name="公式" r:id="rId8" imgW="876300" imgH="711200" progId="Equation.3">
                  <p:embed/>
                </p:oleObj>
              </mc:Choice>
              <mc:Fallback>
                <p:oleObj name="公式" r:id="rId8" imgW="876300" imgH="711200" progId="Equation.3">
                  <p:embed/>
                  <p:pic>
                    <p:nvPicPr>
                      <p:cNvPr id="1177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905000"/>
                        <a:ext cx="871538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7767" name="Rectangle 7"/>
          <p:cNvSpPr>
            <a:spLocks noChangeArrowheads="1"/>
          </p:cNvSpPr>
          <p:nvPr/>
        </p:nvSpPr>
        <p:spPr bwMode="auto">
          <a:xfrm>
            <a:off x="1752600" y="226369"/>
            <a:ext cx="76963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66"/>
                </a:solidFill>
                <a:latin typeface="楷体_GB2312" panose="02010609030101010101" pitchFamily="49" charset="-122"/>
              </a:rPr>
              <a:t>练习</a:t>
            </a:r>
            <a:r>
              <a:rPr lang="zh-CN" altLang="en-US">
                <a:latin typeface="楷体_GB2312" panose="02010609030101010101" pitchFamily="49" charset="-122"/>
              </a:rPr>
              <a:t> 设</a:t>
            </a:r>
            <a:r>
              <a:rPr lang="en-US" altLang="zh-CN" i="1"/>
              <a:t>X</a:t>
            </a:r>
            <a:r>
              <a:rPr lang="zh-CN" altLang="en-US">
                <a:latin typeface="楷体_GB2312" panose="02010609030101010101" pitchFamily="49" charset="-122"/>
              </a:rPr>
              <a:t>与</a:t>
            </a:r>
            <a:r>
              <a:rPr lang="en-US" altLang="zh-CN" i="1"/>
              <a:t>Y</a:t>
            </a:r>
            <a:r>
              <a:rPr lang="zh-CN" altLang="en-US">
                <a:latin typeface="楷体_GB2312" panose="02010609030101010101" pitchFamily="49" charset="-122"/>
              </a:rPr>
              <a:t>相互独立</a:t>
            </a:r>
            <a:r>
              <a:rPr lang="en-US" altLang="zh-CN">
                <a:latin typeface="楷体_GB2312" panose="02010609030101010101" pitchFamily="49" charset="-122"/>
              </a:rPr>
              <a:t>,</a:t>
            </a:r>
            <a:r>
              <a:rPr lang="zh-CN" altLang="en-US">
                <a:latin typeface="楷体_GB2312" panose="02010609030101010101" pitchFamily="49" charset="-122"/>
              </a:rPr>
              <a:t>且服从同一分布</a:t>
            </a:r>
            <a:r>
              <a:rPr lang="en-US" altLang="zh-CN">
                <a:latin typeface="楷体_GB2312" panose="02010609030101010101" pitchFamily="49" charset="-122"/>
              </a:rPr>
              <a:t>,</a:t>
            </a:r>
            <a:r>
              <a:rPr lang="zh-CN" altLang="en-US">
                <a:latin typeface="楷体_GB2312" panose="02010609030101010101" pitchFamily="49" charset="-122"/>
              </a:rPr>
              <a:t>其概率密度为 </a:t>
            </a:r>
          </a:p>
        </p:txBody>
      </p:sp>
      <p:sp>
        <p:nvSpPr>
          <p:cNvPr id="117768" name="Rectangle 8"/>
          <p:cNvSpPr>
            <a:spLocks noChangeArrowheads="1"/>
          </p:cNvSpPr>
          <p:nvPr/>
        </p:nvSpPr>
        <p:spPr bwMode="auto">
          <a:xfrm>
            <a:off x="2286000" y="1981200"/>
            <a:ext cx="32527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anose="02010609030101010101" pitchFamily="49" charset="-122"/>
              </a:rPr>
              <a:t>求      的概率密度。</a:t>
            </a:r>
          </a:p>
        </p:txBody>
      </p:sp>
    </p:spTree>
    <p:extLst>
      <p:ext uri="{BB962C8B-B14F-4D97-AF65-F5344CB8AC3E}">
        <p14:creationId xmlns:p14="http://schemas.microsoft.com/office/powerpoint/2010/main" val="39865283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8" name="Text Box 2"/>
          <p:cNvSpPr txBox="1">
            <a:spLocks noChangeArrowheads="1"/>
          </p:cNvSpPr>
          <p:nvPr/>
        </p:nvSpPr>
        <p:spPr bwMode="auto">
          <a:xfrm>
            <a:off x="1981200" y="685800"/>
            <a:ext cx="26805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三、最大最小值的分布   </a:t>
            </a:r>
          </a:p>
        </p:txBody>
      </p:sp>
      <p:sp>
        <p:nvSpPr>
          <p:cNvPr id="1022979" name="Text Box 3"/>
          <p:cNvSpPr txBox="1">
            <a:spLocks noChangeArrowheads="1"/>
          </p:cNvSpPr>
          <p:nvPr/>
        </p:nvSpPr>
        <p:spPr bwMode="auto">
          <a:xfrm>
            <a:off x="2362201" y="1143000"/>
            <a:ext cx="7680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设相互独立的随机变量                       的分布函数分别为   </a:t>
            </a:r>
          </a:p>
        </p:txBody>
      </p:sp>
      <p:graphicFrame>
        <p:nvGraphicFramePr>
          <p:cNvPr id="1022980" name="Object 4"/>
          <p:cNvGraphicFramePr>
            <a:graphicFrameLocks noChangeAspect="1"/>
          </p:cNvGraphicFramePr>
          <p:nvPr/>
        </p:nvGraphicFramePr>
        <p:xfrm>
          <a:off x="5486400" y="1219200"/>
          <a:ext cx="1765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59" name="公式" r:id="rId4" imgW="1765300" imgH="381000" progId="Equation.3">
                  <p:embed/>
                </p:oleObj>
              </mc:Choice>
              <mc:Fallback>
                <p:oleObj name="公式" r:id="rId4" imgW="1765300" imgH="381000" progId="Equation.3">
                  <p:embed/>
                  <p:pic>
                    <p:nvPicPr>
                      <p:cNvPr id="10229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219200"/>
                        <a:ext cx="1765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2982" name="Text Box 6"/>
          <p:cNvSpPr txBox="1">
            <a:spLocks noChangeArrowheads="1"/>
          </p:cNvSpPr>
          <p:nvPr/>
        </p:nvSpPr>
        <p:spPr bwMode="auto">
          <a:xfrm>
            <a:off x="2057400" y="2057400"/>
            <a:ext cx="566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记 </a:t>
            </a:r>
          </a:p>
        </p:txBody>
      </p:sp>
      <p:graphicFrame>
        <p:nvGraphicFramePr>
          <p:cNvPr id="1022983" name="Object 7"/>
          <p:cNvGraphicFramePr>
            <a:graphicFrameLocks noChangeAspect="1"/>
          </p:cNvGraphicFramePr>
          <p:nvPr/>
        </p:nvGraphicFramePr>
        <p:xfrm>
          <a:off x="2895600" y="2133600"/>
          <a:ext cx="3213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0" name="公式" r:id="rId6" imgW="3213100" imgH="381000" progId="Equation.3">
                  <p:embed/>
                </p:oleObj>
              </mc:Choice>
              <mc:Fallback>
                <p:oleObj name="公式" r:id="rId6" imgW="3213100" imgH="381000" progId="Equation.3">
                  <p:embed/>
                  <p:pic>
                    <p:nvPicPr>
                      <p:cNvPr id="102298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133600"/>
                        <a:ext cx="3213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2984" name="Object 8"/>
          <p:cNvGraphicFramePr>
            <a:graphicFrameLocks noChangeAspect="1"/>
          </p:cNvGraphicFramePr>
          <p:nvPr/>
        </p:nvGraphicFramePr>
        <p:xfrm>
          <a:off x="6477000" y="2133600"/>
          <a:ext cx="3136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1" name="公式" r:id="rId8" imgW="3136900" imgH="381000" progId="Equation.3">
                  <p:embed/>
                </p:oleObj>
              </mc:Choice>
              <mc:Fallback>
                <p:oleObj name="公式" r:id="rId8" imgW="3136900" imgH="381000" progId="Equation.3">
                  <p:embed/>
                  <p:pic>
                    <p:nvPicPr>
                      <p:cNvPr id="102298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133600"/>
                        <a:ext cx="3136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2985" name="Text Box 9"/>
          <p:cNvSpPr txBox="1">
            <a:spLocks noChangeArrowheads="1"/>
          </p:cNvSpPr>
          <p:nvPr/>
        </p:nvSpPr>
        <p:spPr bwMode="auto">
          <a:xfrm>
            <a:off x="2057401" y="2514600"/>
            <a:ext cx="275588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随机变量</a:t>
            </a:r>
            <a:r>
              <a:rPr lang="en-US" altLang="zh-CN" i="1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M</a:t>
            </a:r>
            <a:r>
              <a:rPr lang="zh-CN" altLang="en-US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的分布函数为 </a:t>
            </a:r>
          </a:p>
        </p:txBody>
      </p:sp>
      <p:graphicFrame>
        <p:nvGraphicFramePr>
          <p:cNvPr id="1022986" name="Object 10"/>
          <p:cNvGraphicFramePr>
            <a:graphicFrameLocks noChangeAspect="1"/>
          </p:cNvGraphicFramePr>
          <p:nvPr/>
        </p:nvGraphicFramePr>
        <p:xfrm>
          <a:off x="2590800" y="3048000"/>
          <a:ext cx="248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2" name="公式" r:id="rId10" imgW="2489200" imgH="381000" progId="Equation.3">
                  <p:embed/>
                </p:oleObj>
              </mc:Choice>
              <mc:Fallback>
                <p:oleObj name="公式" r:id="rId10" imgW="2489200" imgH="381000" progId="Equation.3">
                  <p:embed/>
                  <p:pic>
                    <p:nvPicPr>
                      <p:cNvPr id="102298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3048000"/>
                        <a:ext cx="2489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2987" name="Object 11"/>
          <p:cNvGraphicFramePr>
            <a:graphicFrameLocks noChangeAspect="1"/>
          </p:cNvGraphicFramePr>
          <p:nvPr/>
        </p:nvGraphicFramePr>
        <p:xfrm>
          <a:off x="5105400" y="3048000"/>
          <a:ext cx="3721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3" name="公式" r:id="rId12" imgW="3721100" imgH="381000" progId="Equation.3">
                  <p:embed/>
                </p:oleObj>
              </mc:Choice>
              <mc:Fallback>
                <p:oleObj name="公式" r:id="rId12" imgW="3721100" imgH="381000" progId="Equation.3">
                  <p:embed/>
                  <p:pic>
                    <p:nvPicPr>
                      <p:cNvPr id="102298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048000"/>
                        <a:ext cx="3721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2988" name="Object 12"/>
          <p:cNvGraphicFramePr>
            <a:graphicFrameLocks noChangeAspect="1"/>
          </p:cNvGraphicFramePr>
          <p:nvPr/>
        </p:nvGraphicFramePr>
        <p:xfrm>
          <a:off x="3581400" y="3505200"/>
          <a:ext cx="3848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4" name="公式" r:id="rId14" imgW="3848100" imgH="381000" progId="Equation.3">
                  <p:embed/>
                </p:oleObj>
              </mc:Choice>
              <mc:Fallback>
                <p:oleObj name="公式" r:id="rId14" imgW="3848100" imgH="381000" progId="Equation.3">
                  <p:embed/>
                  <p:pic>
                    <p:nvPicPr>
                      <p:cNvPr id="102298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505200"/>
                        <a:ext cx="3848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2989" name="Object 13"/>
          <p:cNvGraphicFramePr>
            <a:graphicFrameLocks noChangeAspect="1"/>
          </p:cNvGraphicFramePr>
          <p:nvPr/>
        </p:nvGraphicFramePr>
        <p:xfrm>
          <a:off x="3581400" y="3962400"/>
          <a:ext cx="4457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5" name="公式" r:id="rId16" imgW="4457700" imgH="381000" progId="Equation.3">
                  <p:embed/>
                </p:oleObj>
              </mc:Choice>
              <mc:Fallback>
                <p:oleObj name="公式" r:id="rId16" imgW="4457700" imgH="381000" progId="Equation.3">
                  <p:embed/>
                  <p:pic>
                    <p:nvPicPr>
                      <p:cNvPr id="1022989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3962400"/>
                        <a:ext cx="44577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2990" name="Object 14"/>
          <p:cNvGraphicFramePr>
            <a:graphicFrameLocks noChangeAspect="1"/>
          </p:cNvGraphicFramePr>
          <p:nvPr/>
        </p:nvGraphicFramePr>
        <p:xfrm>
          <a:off x="3581400" y="4419600"/>
          <a:ext cx="2641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6" name="公式" r:id="rId18" imgW="2641600" imgH="381000" progId="Equation.3">
                  <p:embed/>
                </p:oleObj>
              </mc:Choice>
              <mc:Fallback>
                <p:oleObj name="公式" r:id="rId18" imgW="2641600" imgH="381000" progId="Equation.3">
                  <p:embed/>
                  <p:pic>
                    <p:nvPicPr>
                      <p:cNvPr id="102299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419600"/>
                        <a:ext cx="2641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2994" name="Group 18"/>
          <p:cNvGrpSpPr>
            <a:grpSpLocks/>
          </p:cNvGrpSpPr>
          <p:nvPr/>
        </p:nvGrpSpPr>
        <p:grpSpPr bwMode="auto">
          <a:xfrm>
            <a:off x="2438400" y="4876800"/>
            <a:ext cx="8059738" cy="457200"/>
            <a:chOff x="566" y="3626"/>
            <a:chExt cx="5077" cy="288"/>
          </a:xfrm>
        </p:grpSpPr>
        <p:sp>
          <p:nvSpPr>
            <p:cNvPr id="118803" name="Text Box 15"/>
            <p:cNvSpPr txBox="1">
              <a:spLocks noChangeArrowheads="1"/>
            </p:cNvSpPr>
            <p:nvPr/>
          </p:nvSpPr>
          <p:spPr bwMode="auto">
            <a:xfrm>
              <a:off x="566" y="3626"/>
              <a:ext cx="50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 dirty="0"/>
                <a:t>若                        独立同分布，其分布函数为         ，此时，  </a:t>
              </a:r>
            </a:p>
          </p:txBody>
        </p:sp>
        <p:graphicFrame>
          <p:nvGraphicFramePr>
            <p:cNvPr id="118804" name="Object 16"/>
            <p:cNvGraphicFramePr>
              <a:graphicFrameLocks noChangeAspect="1"/>
            </p:cNvGraphicFramePr>
            <p:nvPr/>
          </p:nvGraphicFramePr>
          <p:xfrm>
            <a:off x="816" y="3648"/>
            <a:ext cx="111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67" name="公式" r:id="rId20" imgW="1765300" imgH="381000" progId="Equation.3">
                    <p:embed/>
                  </p:oleObj>
                </mc:Choice>
                <mc:Fallback>
                  <p:oleObj name="公式" r:id="rId20" imgW="1765300" imgH="381000" progId="Equation.3">
                    <p:embed/>
                    <p:pic>
                      <p:nvPicPr>
                        <p:cNvPr id="118804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648"/>
                          <a:ext cx="111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8805" name="Object 17"/>
            <p:cNvGraphicFramePr>
              <a:graphicFrameLocks noChangeAspect="1"/>
            </p:cNvGraphicFramePr>
            <p:nvPr/>
          </p:nvGraphicFramePr>
          <p:xfrm>
            <a:off x="4272" y="3696"/>
            <a:ext cx="43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768" name="公式" r:id="rId21" imgW="685800" imgH="342900" progId="Equation.3">
                    <p:embed/>
                  </p:oleObj>
                </mc:Choice>
                <mc:Fallback>
                  <p:oleObj name="公式" r:id="rId21" imgW="685800" imgH="342900" progId="Equation.3">
                    <p:embed/>
                    <p:pic>
                      <p:nvPicPr>
                        <p:cNvPr id="118805" name="Object 1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696"/>
                          <a:ext cx="43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2995" name="Text Box 19"/>
          <p:cNvSpPr txBox="1">
            <a:spLocks noChangeArrowheads="1"/>
          </p:cNvSpPr>
          <p:nvPr/>
        </p:nvSpPr>
        <p:spPr bwMode="auto">
          <a:xfrm>
            <a:off x="1981200" y="5334000"/>
            <a:ext cx="3595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随机变量</a:t>
            </a:r>
            <a:r>
              <a:rPr lang="en-US" altLang="zh-CN" i="1"/>
              <a:t>M</a:t>
            </a:r>
            <a:r>
              <a:rPr lang="zh-CN" altLang="en-US"/>
              <a:t>的分布函数为 </a:t>
            </a:r>
          </a:p>
        </p:txBody>
      </p:sp>
      <p:graphicFrame>
        <p:nvGraphicFramePr>
          <p:cNvPr id="1022996" name="Object 20"/>
          <p:cNvGraphicFramePr>
            <a:graphicFrameLocks noChangeAspect="1"/>
          </p:cNvGraphicFramePr>
          <p:nvPr/>
        </p:nvGraphicFramePr>
        <p:xfrm>
          <a:off x="2895600" y="5867400"/>
          <a:ext cx="2489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9" name="公式" r:id="rId23" imgW="2489200" imgH="381000" progId="Equation.3">
                  <p:embed/>
                </p:oleObj>
              </mc:Choice>
              <mc:Fallback>
                <p:oleObj name="公式" r:id="rId23" imgW="2489200" imgH="381000" progId="Equation.3">
                  <p:embed/>
                  <p:pic>
                    <p:nvPicPr>
                      <p:cNvPr id="1022996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867400"/>
                        <a:ext cx="24892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2997" name="Object 21"/>
          <p:cNvGraphicFramePr>
            <a:graphicFrameLocks noChangeAspect="1"/>
          </p:cNvGraphicFramePr>
          <p:nvPr/>
        </p:nvGraphicFramePr>
        <p:xfrm>
          <a:off x="5486400" y="5867400"/>
          <a:ext cx="11811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70" name="公式" r:id="rId24" imgW="1180588" imgH="406224" progId="Equation.3">
                  <p:embed/>
                </p:oleObj>
              </mc:Choice>
              <mc:Fallback>
                <p:oleObj name="公式" r:id="rId24" imgW="1180588" imgH="406224" progId="Equation.3">
                  <p:embed/>
                  <p:pic>
                    <p:nvPicPr>
                      <p:cNvPr id="1022997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5867400"/>
                        <a:ext cx="11811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4310595" y="1600200"/>
                <a:ext cx="37835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800" b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),⋯,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595" y="1600200"/>
                <a:ext cx="3783536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7772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2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0229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29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0229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22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2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229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229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229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29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22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229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22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22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0229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229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229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229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22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22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2298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22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22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0229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22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1022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022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22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229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229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229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229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229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79" grpId="0"/>
      <p:bldP spid="1022982" grpId="0"/>
      <p:bldP spid="1022985" grpId="0"/>
      <p:bldP spid="1022995" grpId="0"/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506" name="Text Box 2"/>
          <p:cNvSpPr txBox="1">
            <a:spLocks noChangeArrowheads="1"/>
          </p:cNvSpPr>
          <p:nvPr/>
        </p:nvSpPr>
        <p:spPr bwMode="auto">
          <a:xfrm>
            <a:off x="1981200" y="685800"/>
            <a:ext cx="268054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三、最大最小值的分布   </a:t>
            </a:r>
          </a:p>
        </p:txBody>
      </p:sp>
      <p:sp>
        <p:nvSpPr>
          <p:cNvPr id="119811" name="Text Box 3"/>
          <p:cNvSpPr txBox="1">
            <a:spLocks noChangeArrowheads="1"/>
          </p:cNvSpPr>
          <p:nvPr/>
        </p:nvSpPr>
        <p:spPr bwMode="auto">
          <a:xfrm>
            <a:off x="2362201" y="1143000"/>
            <a:ext cx="76803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设相互独立的随机变量                       的分布函数分别为   </a:t>
            </a:r>
          </a:p>
        </p:txBody>
      </p:sp>
      <p:graphicFrame>
        <p:nvGraphicFramePr>
          <p:cNvPr id="119812" name="Object 4"/>
          <p:cNvGraphicFramePr>
            <a:graphicFrameLocks noChangeAspect="1"/>
          </p:cNvGraphicFramePr>
          <p:nvPr/>
        </p:nvGraphicFramePr>
        <p:xfrm>
          <a:off x="5486400" y="1219200"/>
          <a:ext cx="1765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8" name="公式" r:id="rId4" imgW="1765300" imgH="381000" progId="Equation.3">
                  <p:embed/>
                </p:oleObj>
              </mc:Choice>
              <mc:Fallback>
                <p:oleObj name="公式" r:id="rId4" imgW="1765300" imgH="381000" progId="Equation.3">
                  <p:embed/>
                  <p:pic>
                    <p:nvPicPr>
                      <p:cNvPr id="11981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219200"/>
                        <a:ext cx="1765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9814" name="Text Box 6"/>
          <p:cNvSpPr txBox="1">
            <a:spLocks noChangeArrowheads="1"/>
          </p:cNvSpPr>
          <p:nvPr/>
        </p:nvSpPr>
        <p:spPr bwMode="auto">
          <a:xfrm>
            <a:off x="2057400" y="2057400"/>
            <a:ext cx="566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记 </a:t>
            </a:r>
          </a:p>
        </p:txBody>
      </p:sp>
      <p:graphicFrame>
        <p:nvGraphicFramePr>
          <p:cNvPr id="119815" name="Object 7"/>
          <p:cNvGraphicFramePr>
            <a:graphicFrameLocks noChangeAspect="1"/>
          </p:cNvGraphicFramePr>
          <p:nvPr/>
        </p:nvGraphicFramePr>
        <p:xfrm>
          <a:off x="2895600" y="2133600"/>
          <a:ext cx="3213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09" name="公式" r:id="rId6" imgW="3213100" imgH="381000" progId="Equation.3">
                  <p:embed/>
                </p:oleObj>
              </mc:Choice>
              <mc:Fallback>
                <p:oleObj name="公式" r:id="rId6" imgW="3213100" imgH="381000" progId="Equation.3">
                  <p:embed/>
                  <p:pic>
                    <p:nvPicPr>
                      <p:cNvPr id="1198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133600"/>
                        <a:ext cx="3213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16" name="Object 8"/>
          <p:cNvGraphicFramePr>
            <a:graphicFrameLocks noChangeAspect="1"/>
          </p:cNvGraphicFramePr>
          <p:nvPr/>
        </p:nvGraphicFramePr>
        <p:xfrm>
          <a:off x="6477000" y="2133600"/>
          <a:ext cx="3136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0" name="公式" r:id="rId8" imgW="3136900" imgH="381000" progId="Equation.3">
                  <p:embed/>
                </p:oleObj>
              </mc:Choice>
              <mc:Fallback>
                <p:oleObj name="公式" r:id="rId8" imgW="3136900" imgH="381000" progId="Equation.3">
                  <p:embed/>
                  <p:pic>
                    <p:nvPicPr>
                      <p:cNvPr id="11981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2133600"/>
                        <a:ext cx="31369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5513" name="Text Box 9"/>
          <p:cNvSpPr txBox="1">
            <a:spLocks noChangeArrowheads="1"/>
          </p:cNvSpPr>
          <p:nvPr/>
        </p:nvSpPr>
        <p:spPr bwMode="auto">
          <a:xfrm>
            <a:off x="2057400" y="2514600"/>
            <a:ext cx="35448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66"/>
                </a:solidFill>
              </a:rPr>
              <a:t>随机变量</a:t>
            </a:r>
            <a:r>
              <a:rPr lang="en-US" altLang="zh-CN" i="1">
                <a:solidFill>
                  <a:srgbClr val="000066"/>
                </a:solidFill>
              </a:rPr>
              <a:t>N</a:t>
            </a:r>
            <a:r>
              <a:rPr lang="zh-CN" altLang="en-US">
                <a:solidFill>
                  <a:srgbClr val="000066"/>
                </a:solidFill>
              </a:rPr>
              <a:t>的分布函数为 </a:t>
            </a:r>
          </a:p>
        </p:txBody>
      </p:sp>
      <p:graphicFrame>
        <p:nvGraphicFramePr>
          <p:cNvPr id="1045527" name="Object 23"/>
          <p:cNvGraphicFramePr>
            <a:graphicFrameLocks noChangeAspect="1"/>
          </p:cNvGraphicFramePr>
          <p:nvPr/>
        </p:nvGraphicFramePr>
        <p:xfrm>
          <a:off x="2590800" y="2971800"/>
          <a:ext cx="2425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1" name="公式" r:id="rId10" imgW="2425700" imgH="368300" progId="Equation.3">
                  <p:embed/>
                </p:oleObj>
              </mc:Choice>
              <mc:Fallback>
                <p:oleObj name="公式" r:id="rId10" imgW="2425700" imgH="368300" progId="Equation.3">
                  <p:embed/>
                  <p:pic>
                    <p:nvPicPr>
                      <p:cNvPr id="104552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971800"/>
                        <a:ext cx="2425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528" name="Object 24"/>
          <p:cNvGraphicFramePr>
            <a:graphicFrameLocks noChangeAspect="1"/>
          </p:cNvGraphicFramePr>
          <p:nvPr/>
        </p:nvGraphicFramePr>
        <p:xfrm>
          <a:off x="3505200" y="3352800"/>
          <a:ext cx="40894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2" name="公式" r:id="rId12" imgW="4089400" imgH="381000" progId="Equation.3">
                  <p:embed/>
                </p:oleObj>
              </mc:Choice>
              <mc:Fallback>
                <p:oleObj name="公式" r:id="rId12" imgW="4089400" imgH="381000" progId="Equation.3">
                  <p:embed/>
                  <p:pic>
                    <p:nvPicPr>
                      <p:cNvPr id="1045528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352800"/>
                        <a:ext cx="40894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529" name="Object 25"/>
          <p:cNvGraphicFramePr>
            <a:graphicFrameLocks noChangeAspect="1"/>
          </p:cNvGraphicFramePr>
          <p:nvPr/>
        </p:nvGraphicFramePr>
        <p:xfrm>
          <a:off x="3505200" y="3810000"/>
          <a:ext cx="4254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3" name="公式" r:id="rId14" imgW="4254500" imgH="381000" progId="Equation.3">
                  <p:embed/>
                </p:oleObj>
              </mc:Choice>
              <mc:Fallback>
                <p:oleObj name="公式" r:id="rId14" imgW="4254500" imgH="381000" progId="Equation.3">
                  <p:embed/>
                  <p:pic>
                    <p:nvPicPr>
                      <p:cNvPr id="1045529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810000"/>
                        <a:ext cx="4254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530" name="Object 26"/>
          <p:cNvGraphicFramePr>
            <a:graphicFrameLocks noChangeAspect="1"/>
          </p:cNvGraphicFramePr>
          <p:nvPr/>
        </p:nvGraphicFramePr>
        <p:xfrm>
          <a:off x="3505200" y="4724400"/>
          <a:ext cx="4800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4" name="公式" r:id="rId16" imgW="4800600" imgH="381000" progId="Equation.3">
                  <p:embed/>
                </p:oleObj>
              </mc:Choice>
              <mc:Fallback>
                <p:oleObj name="公式" r:id="rId16" imgW="4800600" imgH="381000" progId="Equation.3">
                  <p:embed/>
                  <p:pic>
                    <p:nvPicPr>
                      <p:cNvPr id="104553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724400"/>
                        <a:ext cx="48006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531" name="Object 27"/>
          <p:cNvGraphicFramePr>
            <a:graphicFrameLocks noChangeAspect="1"/>
          </p:cNvGraphicFramePr>
          <p:nvPr/>
        </p:nvGraphicFramePr>
        <p:xfrm>
          <a:off x="5029200" y="2971800"/>
          <a:ext cx="1866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5" name="公式" r:id="rId18" imgW="1866900" imgH="330200" progId="Equation.3">
                  <p:embed/>
                </p:oleObj>
              </mc:Choice>
              <mc:Fallback>
                <p:oleObj name="公式" r:id="rId18" imgW="1866900" imgH="330200" progId="Equation.3">
                  <p:embed/>
                  <p:pic>
                    <p:nvPicPr>
                      <p:cNvPr id="1045531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0" y="2971800"/>
                        <a:ext cx="1866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532" name="Object 28"/>
          <p:cNvGraphicFramePr>
            <a:graphicFrameLocks noChangeAspect="1"/>
          </p:cNvGraphicFramePr>
          <p:nvPr/>
        </p:nvGraphicFramePr>
        <p:xfrm>
          <a:off x="3505200" y="4267200"/>
          <a:ext cx="4864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6" name="公式" r:id="rId20" imgW="4864100" imgH="381000" progId="Equation.3">
                  <p:embed/>
                </p:oleObj>
              </mc:Choice>
              <mc:Fallback>
                <p:oleObj name="公式" r:id="rId20" imgW="4864100" imgH="381000" progId="Equation.3">
                  <p:embed/>
                  <p:pic>
                    <p:nvPicPr>
                      <p:cNvPr id="1045532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267200"/>
                        <a:ext cx="48641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45533" name="Group 29"/>
          <p:cNvGrpSpPr>
            <a:grpSpLocks/>
          </p:cNvGrpSpPr>
          <p:nvPr/>
        </p:nvGrpSpPr>
        <p:grpSpPr bwMode="auto">
          <a:xfrm>
            <a:off x="2608264" y="5105400"/>
            <a:ext cx="8059737" cy="457200"/>
            <a:chOff x="566" y="3626"/>
            <a:chExt cx="5077" cy="288"/>
          </a:xfrm>
        </p:grpSpPr>
        <p:sp>
          <p:nvSpPr>
            <p:cNvPr id="119828" name="Text Box 30"/>
            <p:cNvSpPr txBox="1">
              <a:spLocks noChangeArrowheads="1"/>
            </p:cNvSpPr>
            <p:nvPr/>
          </p:nvSpPr>
          <p:spPr bwMode="auto">
            <a:xfrm>
              <a:off x="566" y="3626"/>
              <a:ext cx="507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若                        独立同分布，其分布函数为         ，此时，  </a:t>
              </a:r>
            </a:p>
          </p:txBody>
        </p:sp>
        <p:graphicFrame>
          <p:nvGraphicFramePr>
            <p:cNvPr id="119829" name="Object 31"/>
            <p:cNvGraphicFramePr>
              <a:graphicFrameLocks noChangeAspect="1"/>
            </p:cNvGraphicFramePr>
            <p:nvPr/>
          </p:nvGraphicFramePr>
          <p:xfrm>
            <a:off x="816" y="3648"/>
            <a:ext cx="1112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17" name="公式" r:id="rId22" imgW="1765300" imgH="381000" progId="Equation.3">
                    <p:embed/>
                  </p:oleObj>
                </mc:Choice>
                <mc:Fallback>
                  <p:oleObj name="公式" r:id="rId22" imgW="1765300" imgH="381000" progId="Equation.3">
                    <p:embed/>
                    <p:pic>
                      <p:nvPicPr>
                        <p:cNvPr id="119829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648"/>
                          <a:ext cx="1112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9830" name="Object 32"/>
            <p:cNvGraphicFramePr>
              <a:graphicFrameLocks noChangeAspect="1"/>
            </p:cNvGraphicFramePr>
            <p:nvPr/>
          </p:nvGraphicFramePr>
          <p:xfrm>
            <a:off x="4272" y="3696"/>
            <a:ext cx="43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818" name="公式" r:id="rId23" imgW="685800" imgH="342900" progId="Equation.3">
                    <p:embed/>
                  </p:oleObj>
                </mc:Choice>
                <mc:Fallback>
                  <p:oleObj name="公式" r:id="rId23" imgW="685800" imgH="342900" progId="Equation.3">
                    <p:embed/>
                    <p:pic>
                      <p:nvPicPr>
                        <p:cNvPr id="11983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72" y="3696"/>
                          <a:ext cx="43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45537" name="Text Box 33"/>
          <p:cNvSpPr txBox="1">
            <a:spLocks noChangeArrowheads="1"/>
          </p:cNvSpPr>
          <p:nvPr/>
        </p:nvSpPr>
        <p:spPr bwMode="auto">
          <a:xfrm>
            <a:off x="2151064" y="5562600"/>
            <a:ext cx="3544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随机变量</a:t>
            </a:r>
            <a:r>
              <a:rPr lang="en-US" altLang="zh-CN" i="1"/>
              <a:t>N</a:t>
            </a:r>
            <a:r>
              <a:rPr lang="zh-CN" altLang="en-US"/>
              <a:t>的分布函数为 </a:t>
            </a:r>
          </a:p>
        </p:txBody>
      </p:sp>
      <p:graphicFrame>
        <p:nvGraphicFramePr>
          <p:cNvPr id="1045538" name="Object 34"/>
          <p:cNvGraphicFramePr>
            <a:graphicFrameLocks noChangeAspect="1"/>
          </p:cNvGraphicFramePr>
          <p:nvPr/>
        </p:nvGraphicFramePr>
        <p:xfrm>
          <a:off x="3097213" y="6102350"/>
          <a:ext cx="24257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19" name="公式" r:id="rId25" imgW="2425700" imgH="368300" progId="Equation.3">
                  <p:embed/>
                </p:oleObj>
              </mc:Choice>
              <mc:Fallback>
                <p:oleObj name="公式" r:id="rId25" imgW="2425700" imgH="368300" progId="Equation.3">
                  <p:embed/>
                  <p:pic>
                    <p:nvPicPr>
                      <p:cNvPr id="1045538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7213" y="6102350"/>
                        <a:ext cx="24257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45539" name="Object 35"/>
          <p:cNvGraphicFramePr>
            <a:graphicFrameLocks noChangeAspect="1"/>
          </p:cNvGraphicFramePr>
          <p:nvPr/>
        </p:nvGraphicFramePr>
        <p:xfrm>
          <a:off x="5562600" y="6096000"/>
          <a:ext cx="1981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820" name="公式" r:id="rId27" imgW="1981200" imgH="406400" progId="Equation.3">
                  <p:embed/>
                </p:oleObj>
              </mc:Choice>
              <mc:Fallback>
                <p:oleObj name="公式" r:id="rId27" imgW="1981200" imgH="406400" progId="Equation.3">
                  <p:embed/>
                  <p:pic>
                    <p:nvPicPr>
                      <p:cNvPr id="1045539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6096000"/>
                        <a:ext cx="1981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3976164" y="1609120"/>
                <a:ext cx="378353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zh-CN" altLang="en-US" sz="2800" b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800" b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),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zh-CN" altLang="en-US" sz="2800" b="1" i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),⋯,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zh-CN" altLang="en-US" sz="2800" b="1" i="1"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b>
                          </m:sSub>
                          <m:r>
                            <a:rPr lang="zh-CN" altLang="en-US" sz="2800" b="1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8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6164" y="1609120"/>
                <a:ext cx="3783536" cy="52322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0163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455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455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455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455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455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455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0455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455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455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455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45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45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455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45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45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455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45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45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455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455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455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4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45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10455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04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4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0455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0455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5513" grpId="0"/>
      <p:bldP spid="104553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314" name="Rectangle 2" descr="编织物"/>
          <p:cNvSpPr>
            <a:spLocks noChangeArrowheads="1"/>
          </p:cNvSpPr>
          <p:nvPr/>
        </p:nvSpPr>
        <p:spPr bwMode="auto">
          <a:xfrm>
            <a:off x="1523999" y="2653"/>
            <a:ext cx="9144000" cy="327660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7315" name="Rectangle 3" descr="羊皮纸"/>
          <p:cNvSpPr>
            <a:spLocks noChangeArrowheads="1"/>
          </p:cNvSpPr>
          <p:nvPr/>
        </p:nvSpPr>
        <p:spPr bwMode="auto">
          <a:xfrm>
            <a:off x="1676400" y="152400"/>
            <a:ext cx="8839200" cy="29718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0836" name="Text Box 4"/>
          <p:cNvSpPr txBox="1">
            <a:spLocks noChangeArrowheads="1"/>
          </p:cNvSpPr>
          <p:nvPr/>
        </p:nvSpPr>
        <p:spPr bwMode="auto">
          <a:xfrm>
            <a:off x="1752600" y="152401"/>
            <a:ext cx="85344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33CC"/>
                </a:solidFill>
              </a:rPr>
              <a:t>例</a:t>
            </a:r>
            <a:r>
              <a:rPr lang="en-US" altLang="zh-CN">
                <a:solidFill>
                  <a:srgbClr val="0033CC"/>
                </a:solidFill>
              </a:rPr>
              <a:t>1</a:t>
            </a:r>
            <a:r>
              <a:rPr lang="en-US" altLang="zh-CN"/>
              <a:t> </a:t>
            </a:r>
            <a:r>
              <a:rPr lang="zh-CN" altLang="en-US"/>
              <a:t>某系统</a:t>
            </a:r>
            <a:r>
              <a:rPr lang="en-US" altLang="zh-CN"/>
              <a:t>L</a:t>
            </a:r>
            <a:r>
              <a:rPr lang="zh-CN" altLang="en-US"/>
              <a:t>由两个子系统</a:t>
            </a:r>
            <a:r>
              <a:rPr lang="en-US" altLang="zh-CN" i="1"/>
              <a:t>A</a:t>
            </a:r>
            <a:r>
              <a:rPr lang="zh-CN" altLang="en-US"/>
              <a:t>与</a:t>
            </a:r>
            <a:r>
              <a:rPr lang="en-US" altLang="zh-CN" i="1"/>
              <a:t>B</a:t>
            </a:r>
            <a:r>
              <a:rPr lang="zh-CN" altLang="en-US"/>
              <a:t>联接组成</a:t>
            </a:r>
            <a:r>
              <a:rPr lang="en-US" altLang="zh-CN"/>
              <a:t>,</a:t>
            </a:r>
            <a:r>
              <a:rPr lang="zh-CN" altLang="en-US"/>
              <a:t>联接的方式有三种</a:t>
            </a:r>
            <a:r>
              <a:rPr lang="en-US" altLang="zh-CN"/>
              <a:t>(1)</a:t>
            </a:r>
            <a:r>
              <a:rPr lang="en-US" altLang="zh-CN" i="1"/>
              <a:t>A</a:t>
            </a:r>
            <a:r>
              <a:rPr lang="zh-CN" altLang="en-US"/>
              <a:t>与</a:t>
            </a:r>
            <a:r>
              <a:rPr lang="en-US" altLang="zh-CN" i="1"/>
              <a:t>B</a:t>
            </a:r>
            <a:r>
              <a:rPr lang="zh-CN" altLang="en-US"/>
              <a:t>串联</a:t>
            </a:r>
            <a:r>
              <a:rPr lang="en-US" altLang="zh-CN"/>
              <a:t>;(</a:t>
            </a:r>
            <a:r>
              <a:rPr lang="en-US" altLang="zh-CN" i="1"/>
              <a:t>2</a:t>
            </a:r>
            <a:r>
              <a:rPr lang="en-US" altLang="zh-CN"/>
              <a:t>)</a:t>
            </a:r>
            <a:r>
              <a:rPr lang="en-US" altLang="zh-CN" i="1"/>
              <a:t>A</a:t>
            </a:r>
            <a:r>
              <a:rPr lang="zh-CN" altLang="en-US"/>
              <a:t>与</a:t>
            </a:r>
            <a:r>
              <a:rPr lang="en-US" altLang="zh-CN" i="1"/>
              <a:t>B</a:t>
            </a:r>
            <a:r>
              <a:rPr lang="zh-CN" altLang="en-US"/>
              <a:t>并联</a:t>
            </a:r>
            <a:r>
              <a:rPr lang="en-US" altLang="zh-CN"/>
              <a:t>;(3)</a:t>
            </a:r>
            <a:r>
              <a:rPr lang="en-US" altLang="zh-CN" i="1"/>
              <a:t>A</a:t>
            </a:r>
            <a:r>
              <a:rPr lang="zh-CN" altLang="en-US"/>
              <a:t>与</a:t>
            </a:r>
            <a:r>
              <a:rPr lang="en-US" altLang="zh-CN" i="1"/>
              <a:t>B</a:t>
            </a:r>
            <a:r>
              <a:rPr lang="zh-CN" altLang="en-US"/>
              <a:t>一个工作一个备用</a:t>
            </a:r>
            <a:r>
              <a:rPr lang="en-US" altLang="zh-CN"/>
              <a:t>.</a:t>
            </a:r>
            <a:r>
              <a:rPr lang="zh-CN" altLang="en-US"/>
              <a:t>已知子系统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zh-CN" altLang="en-US"/>
              <a:t>的寿命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zh-CN" altLang="en-US"/>
              <a:t>均服从指数分布</a:t>
            </a:r>
            <a:r>
              <a:rPr lang="en-US" altLang="zh-CN"/>
              <a:t>,</a:t>
            </a:r>
            <a:r>
              <a:rPr lang="zh-CN" altLang="en-US"/>
              <a:t>其概率密度分别为 </a:t>
            </a:r>
          </a:p>
        </p:txBody>
      </p:sp>
      <p:graphicFrame>
        <p:nvGraphicFramePr>
          <p:cNvPr id="120837" name="Object 5"/>
          <p:cNvGraphicFramePr>
            <a:graphicFrameLocks noChangeAspect="1"/>
          </p:cNvGraphicFramePr>
          <p:nvPr/>
        </p:nvGraphicFramePr>
        <p:xfrm>
          <a:off x="2514600" y="1295400"/>
          <a:ext cx="2933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2" name="公式" r:id="rId5" imgW="2933700" imgH="889000" progId="Equation.3">
                  <p:embed/>
                </p:oleObj>
              </mc:Choice>
              <mc:Fallback>
                <p:oleObj name="公式" r:id="rId5" imgW="2933700" imgH="889000" progId="Equation.3">
                  <p:embed/>
                  <p:pic>
                    <p:nvPicPr>
                      <p:cNvPr id="1208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295400"/>
                        <a:ext cx="29337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38" name="Object 6"/>
          <p:cNvGraphicFramePr>
            <a:graphicFrameLocks noChangeAspect="1"/>
          </p:cNvGraphicFramePr>
          <p:nvPr/>
        </p:nvGraphicFramePr>
        <p:xfrm>
          <a:off x="6096000" y="1295400"/>
          <a:ext cx="2895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3" name="公式" r:id="rId7" imgW="2895600" imgH="889000" progId="Equation.3">
                  <p:embed/>
                </p:oleObj>
              </mc:Choice>
              <mc:Fallback>
                <p:oleObj name="公式" r:id="rId7" imgW="2895600" imgH="889000" progId="Equation.3">
                  <p:embed/>
                  <p:pic>
                    <p:nvPicPr>
                      <p:cNvPr id="12083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295400"/>
                        <a:ext cx="28956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39" name="Text Box 7"/>
          <p:cNvSpPr txBox="1">
            <a:spLocks noChangeArrowheads="1"/>
          </p:cNvSpPr>
          <p:nvPr/>
        </p:nvSpPr>
        <p:spPr bwMode="auto">
          <a:xfrm>
            <a:off x="1770064" y="2174875"/>
            <a:ext cx="3468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其中常数                     且  </a:t>
            </a:r>
          </a:p>
        </p:txBody>
      </p:sp>
      <p:graphicFrame>
        <p:nvGraphicFramePr>
          <p:cNvPr id="120840" name="Object 8"/>
          <p:cNvGraphicFramePr>
            <a:graphicFrameLocks noChangeAspect="1"/>
          </p:cNvGraphicFramePr>
          <p:nvPr/>
        </p:nvGraphicFramePr>
        <p:xfrm>
          <a:off x="3124200" y="2286000"/>
          <a:ext cx="14478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公式" r:id="rId9" imgW="1447800" imgH="330200" progId="Equation.3">
                  <p:embed/>
                </p:oleObj>
              </mc:Choice>
              <mc:Fallback>
                <p:oleObj name="公式" r:id="rId9" imgW="1447800" imgH="330200" progId="Equation.3">
                  <p:embed/>
                  <p:pic>
                    <p:nvPicPr>
                      <p:cNvPr id="1208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286000"/>
                        <a:ext cx="14478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1" name="Object 9"/>
          <p:cNvGraphicFramePr>
            <a:graphicFrameLocks noChangeAspect="1"/>
          </p:cNvGraphicFramePr>
          <p:nvPr/>
        </p:nvGraphicFramePr>
        <p:xfrm>
          <a:off x="5105400" y="2286000"/>
          <a:ext cx="736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5" name="公式" r:id="rId11" imgW="736600" imgH="279400" progId="Equation.3">
                  <p:embed/>
                </p:oleObj>
              </mc:Choice>
              <mc:Fallback>
                <p:oleObj name="公式" r:id="rId11" imgW="736600" imgH="279400" progId="Equation.3">
                  <p:embed/>
                  <p:pic>
                    <p:nvPicPr>
                      <p:cNvPr id="1208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286000"/>
                        <a:ext cx="7366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1828800" y="2590800"/>
            <a:ext cx="8237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设系统</a:t>
            </a:r>
            <a:r>
              <a:rPr lang="en-US" altLang="zh-CN"/>
              <a:t>L</a:t>
            </a:r>
            <a:r>
              <a:rPr lang="zh-CN" altLang="en-US"/>
              <a:t>的寿命为</a:t>
            </a:r>
            <a:r>
              <a:rPr lang="en-US" altLang="zh-CN" i="1"/>
              <a:t>Z</a:t>
            </a:r>
            <a:r>
              <a:rPr lang="en-US" altLang="zh-CN"/>
              <a:t>,</a:t>
            </a:r>
            <a:r>
              <a:rPr lang="zh-CN" altLang="en-US"/>
              <a:t>分别求三种情况下</a:t>
            </a:r>
            <a:r>
              <a:rPr lang="en-US" altLang="zh-CN"/>
              <a:t>,L</a:t>
            </a:r>
            <a:r>
              <a:rPr lang="zh-CN" altLang="en-US"/>
              <a:t>的寿命</a:t>
            </a:r>
            <a:r>
              <a:rPr lang="en-US" altLang="zh-CN" i="1"/>
              <a:t>Z</a:t>
            </a:r>
            <a:r>
              <a:rPr lang="zh-CN" altLang="en-US"/>
              <a:t>的概率密度</a:t>
            </a:r>
            <a:r>
              <a:rPr lang="en-US" altLang="zh-CN"/>
              <a:t>.</a:t>
            </a:r>
          </a:p>
        </p:txBody>
      </p:sp>
      <p:sp>
        <p:nvSpPr>
          <p:cNvPr id="13" name="文本框 2"/>
          <p:cNvSpPr txBox="1">
            <a:spLocks noChangeArrowheads="1"/>
          </p:cNvSpPr>
          <p:nvPr/>
        </p:nvSpPr>
        <p:spPr bwMode="auto">
          <a:xfrm>
            <a:off x="9648327" y="3548269"/>
            <a:ext cx="418011" cy="3077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sz="1400" b="1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10358619" y="3548268"/>
            <a:ext cx="361950" cy="307777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Y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>
            <a:off x="9143502" y="3702157"/>
            <a:ext cx="5048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0066338" y="3703246"/>
            <a:ext cx="2667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 flipV="1">
            <a:off x="10700657" y="3702156"/>
            <a:ext cx="348615" cy="19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3"/>
          <p:cNvSpPr txBox="1"/>
          <p:nvPr/>
        </p:nvSpPr>
        <p:spPr>
          <a:xfrm>
            <a:off x="9709287" y="3939792"/>
            <a:ext cx="361950" cy="342900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2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文本框 2"/>
          <p:cNvSpPr txBox="1">
            <a:spLocks noChangeArrowheads="1"/>
          </p:cNvSpPr>
          <p:nvPr/>
        </p:nvSpPr>
        <p:spPr bwMode="auto">
          <a:xfrm>
            <a:off x="10377669" y="3897919"/>
            <a:ext cx="342900" cy="426646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algn="just">
              <a:spcAft>
                <a:spcPts val="0"/>
              </a:spcAft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endParaRPr lang="zh-CN" sz="105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71396" y="3408480"/>
            <a:ext cx="28937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解 （</a:t>
            </a:r>
            <a:r>
              <a:rPr lang="en-US" altLang="zh-CN" sz="24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4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）串联的情况</a:t>
            </a:r>
            <a:endParaRPr lang="zh-CN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00099" y="3788076"/>
            <a:ext cx="834340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由于</a:t>
            </a:r>
            <a:r>
              <a:rPr lang="en-US" altLang="zh-CN" sz="24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A,B</a:t>
            </a:r>
            <a:r>
              <a:rPr lang="zh-CN" altLang="zh-CN" sz="24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中有一个损坏时，系统就停止工作，所以这时</a:t>
            </a:r>
            <a:r>
              <a:rPr lang="en-US" altLang="zh-CN" sz="24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zh-CN" sz="24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的寿命为</a:t>
            </a:r>
            <a:endParaRPr lang="zh-CN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4191906" y="4177604"/>
                <a:ext cx="227498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𝐦𝐢𝐧</m:t>
                      </m:r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906" y="4177604"/>
                <a:ext cx="2274982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矩形 6"/>
          <p:cNvSpPr/>
          <p:nvPr/>
        </p:nvSpPr>
        <p:spPr>
          <a:xfrm>
            <a:off x="710841" y="4524755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楷体" panose="02010609060101010101" pitchFamily="49" charset="-122"/>
                <a:ea typeface="等线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4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的分布函数为</a:t>
            </a:r>
            <a:endParaRPr lang="zh-CN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308579" y="5149186"/>
                <a:ext cx="6391655" cy="1459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limLoc m:val="subSup"/>
                                    <m:grow m:val="on"/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  <m:sSup>
                                      <m:sSupPr>
                                        <m:ctrlP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p>
                                        <m:r>
                                          <a:rPr lang="zh-CN" altLang="en-US" sz="2400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sz="2400" i="1">
                                            <a:latin typeface="Cambria Math" panose="02040503050406030204" pitchFamily="18" charset="0"/>
                                          </a:rPr>
                                          <m:t>𝑎𝑡</m:t>
                                        </m:r>
                                      </m:sup>
                                    </m:sSup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e>
                                </m:nary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=1−</m:t>
                                </m:r>
                                <m:sSup>
                                  <m:sSupPr>
                                    <m:ctrlP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zh-CN" altLang="en-US" sz="2400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400" i="1">
                                        <a:latin typeface="Cambria Math" panose="02040503050406030204" pitchFamily="18" charset="0"/>
                                      </a:rPr>
                                      <m:t>𝑎𝑥</m:t>
                                    </m:r>
                                  </m:sup>
                                </m:sSup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&gt;0,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0,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        </m:t>
                                </m:r>
                                <m:r>
                                  <a:rPr lang="zh-CN" altLang="en-US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zh-CN" altLang="en-US" sz="2400" i="0">
                                    <a:latin typeface="Cambria Math" panose="02040503050406030204" pitchFamily="18" charset="0"/>
                                  </a:rPr>
                                  <m:t>≤0.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579" y="5149186"/>
                <a:ext cx="6391655" cy="145988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6587553" y="4681638"/>
            <a:ext cx="34307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类似地，</a:t>
            </a:r>
            <a:r>
              <a:rPr lang="en-US" altLang="zh-CN" sz="24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Y</a:t>
            </a:r>
            <a:r>
              <a:rPr lang="zh-CN" altLang="zh-CN" sz="24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的分布函数为</a:t>
            </a:r>
            <a:endParaRPr lang="zh-CN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6466888" y="5262172"/>
                <a:ext cx="4994508" cy="123200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zh-CN" altLang="en-US" sz="2000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nary>
                                  <m:naryPr>
                                    <m:limLoc m:val="subSup"/>
                                    <m:grow m:val="on"/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a:rPr lang="zh-CN" altLang="en-US" sz="2000" b="1" i="0"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p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  <m:sSup>
                                      <m:sSupPr>
                                        <m:ctrlP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zh-CN" altLang="en-US" sz="2000" b="1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sz="2000" b="1" i="1">
                                            <a:latin typeface="Cambria Math" panose="02040503050406030204" pitchFamily="18" charset="0"/>
                                          </a:rPr>
                                          <m:t>𝒃𝒕</m:t>
                                        </m:r>
                                      </m:sup>
                                    </m:sSup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𝒅𝒕</m:t>
                                    </m:r>
                                  </m:e>
                                </m:nary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zh-CN" altLang="en-US" sz="2000" b="1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000" b="1" i="1">
                                        <a:latin typeface="Cambria Math" panose="02040503050406030204" pitchFamily="18" charset="0"/>
                                      </a:rPr>
                                      <m:t>𝒃𝒚</m:t>
                                    </m:r>
                                  </m:sup>
                                </m:sSup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        </m:t>
                                </m:r>
                                <m:r>
                                  <a:rPr lang="zh-CN" altLang="en-US" sz="20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sz="2000" b="1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888" y="5262172"/>
                <a:ext cx="4994508" cy="123200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90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8" grpId="0"/>
      <p:bldP spid="19" grpId="0" animBg="1"/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901820" y="95101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于是</a:t>
            </a:r>
            <a:endParaRPr lang="zh-CN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295220" y="693630"/>
                <a:ext cx="9872908" cy="10515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𝐦𝐢𝐧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</m:e>
                          </m:d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zh-CN" altLang="en-US" sz="2400" b="1" i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d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p>
                                </m:sSup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   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20" y="693630"/>
                <a:ext cx="9872908" cy="1051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939125" y="153496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所以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1702039" y="1612670"/>
                <a:ext cx="221246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𝐦𝐢𝐧</m:t>
                      </m:r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2039" y="1612670"/>
                <a:ext cx="221246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3914503" y="1638240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400" b="1" dirty="0">
                <a:ea typeface="楷体" panose="02010609060101010101" pitchFamily="49" charset="-122"/>
                <a:cs typeface="Times New Roman" panose="02020603050405020304" pitchFamily="18" charset="0"/>
              </a:rPr>
              <a:t>的概率密度为</a:t>
            </a:r>
            <a:endParaRPr lang="zh-CN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2261510" y="2100215"/>
                <a:ext cx="5181706" cy="10515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𝐦𝐢𝐧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zh-CN" altLang="en-US" sz="2400" b="1" i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d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p>
                                </m:sSup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     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510" y="2100215"/>
                <a:ext cx="5181706" cy="10515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244" y="3454721"/>
            <a:ext cx="2705100" cy="149542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88255" y="3022407"/>
            <a:ext cx="2193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）并联的情况</a:t>
            </a:r>
            <a:endParaRPr lang="zh-CN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13816" y="3514208"/>
            <a:ext cx="79461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由于当且仅当</a:t>
            </a:r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A, B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都损坏时，系统才停止工作，所以此时</a:t>
            </a:r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的寿命</a:t>
            </a:r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endParaRPr lang="zh-CN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094640" y="4245963"/>
                <a:ext cx="31141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𝐦𝐚𝐱</m:t>
                      </m:r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4640" y="4245963"/>
                <a:ext cx="3114136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653731" y="5439383"/>
                <a:ext cx="7618689" cy="127143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𝐦𝐚𝐱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zh-CN" altLang="en-US" sz="2400" b="1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  <m:t>𝒂𝒛</m:t>
                                        </m:r>
                                      </m:sup>
                                    </m:sSup>
                                  </m:e>
                                </m:d>
                                <m:d>
                                  <m:d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  <m:t>𝒆</m:t>
                                        </m:r>
                                      </m:e>
                                      <m:sup>
                                        <m:r>
                                          <a:rPr lang="zh-CN" altLang="en-US" sz="2400" b="1" i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  <m:t>𝒃𝒛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       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altLang="zh-CN" sz="2400" b="1" i="0" smtClean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731" y="5439383"/>
                <a:ext cx="7618689" cy="12714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矩形 13"/>
          <p:cNvSpPr/>
          <p:nvPr/>
        </p:nvSpPr>
        <p:spPr>
          <a:xfrm>
            <a:off x="927687" y="4950146"/>
            <a:ext cx="28216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因此</a:t>
            </a:r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的分布函数为</a:t>
            </a:r>
            <a:endParaRPr lang="zh-CN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799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3" grpId="0"/>
      <p:bldP spid="10" grpId="0"/>
      <p:bldP spid="11" grpId="0"/>
      <p:bldP spid="12" grpId="0"/>
      <p:bldP spid="14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497750" y="133897"/>
            <a:ext cx="34371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于是</a:t>
            </a:r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的概率密度函数为</a:t>
            </a:r>
            <a:endParaRPr lang="zh-CN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99926" y="739799"/>
                <a:ext cx="7150291" cy="10515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𝐦𝐚𝐱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sSup>
                                  <m:sSup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𝒂𝒛</m:t>
                                    </m:r>
                                  </m:sup>
                                </m:sSup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sSup>
                                  <m:sSup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𝒃𝒛</m:t>
                                    </m:r>
                                  </m:sup>
                                </m:sSup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</m:d>
                                <m:sSup>
                                  <m:sSupPr>
                                    <m:ctrlP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zh-CN" altLang="en-US" sz="2400" b="1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  <m:r>
                                          <a:rPr lang="zh-CN" altLang="en-US" sz="2400" b="1" i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zh-CN" altLang="en-US" sz="2400" b="1" i="1"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</m:d>
                                    <m:r>
                                      <a:rPr lang="zh-CN" altLang="en-US" sz="2400" b="1" i="1">
                                        <a:latin typeface="Cambria Math" panose="02040503050406030204" pitchFamily="18" charset="0"/>
                                      </a:rPr>
                                      <m:t>𝒛</m:t>
                                    </m:r>
                                  </m:sup>
                                </m:sSup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         </m:t>
                                </m:r>
                                <m:r>
                                  <m:rPr>
                                    <m:nor/>
                                  </m:r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               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 </m:t>
                                </m:r>
                                <m:r>
                                  <a:rPr lang="zh-CN" altLang="en-US" sz="2400" b="1" i="1"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sz="2400" b="1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9926" y="739799"/>
                <a:ext cx="7150291" cy="1051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/>
          <p:cNvSpPr/>
          <p:nvPr/>
        </p:nvSpPr>
        <p:spPr>
          <a:xfrm>
            <a:off x="524782" y="1865107"/>
            <a:ext cx="219322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）备用的情况</a:t>
            </a:r>
            <a:endParaRPr lang="zh-CN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17" y="2049773"/>
            <a:ext cx="2081620" cy="138861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904111" y="2399869"/>
            <a:ext cx="795250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由于此时当系统</a:t>
            </a:r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损坏时系统</a:t>
            </a:r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才开始工作，所以此时</a:t>
            </a:r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L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的寿命</a:t>
            </a:r>
            <a:r>
              <a:rPr lang="en-US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为</a:t>
            </a:r>
            <a:endParaRPr lang="zh-CN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4246568" y="2845068"/>
                <a:ext cx="16258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568" y="2845068"/>
                <a:ext cx="162583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0"/>
          <p:cNvSpPr/>
          <p:nvPr/>
        </p:nvSpPr>
        <p:spPr>
          <a:xfrm>
            <a:off x="904111" y="3303963"/>
            <a:ext cx="612401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于是</a:t>
            </a:r>
            <a:r>
              <a:rPr lang="zh-CN" altLang="en-US" sz="24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当                 </a:t>
            </a:r>
            <a:r>
              <a:rPr lang="en-US" altLang="zh-CN" sz="2400" b="1" kern="100" dirty="0" smtClean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zh-CN" altLang="zh-CN" sz="2400" b="1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的概率密度函数为</a:t>
            </a:r>
            <a:endParaRPr lang="zh-CN" altLang="zh-CN" sz="2400" b="1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1808298" y="3320703"/>
                <a:ext cx="138797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altLang="zh-CN" sz="24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时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298" y="3320703"/>
                <a:ext cx="1387971" cy="461665"/>
              </a:xfrm>
              <a:prstGeom prst="rect">
                <a:avLst/>
              </a:prstGeom>
              <a:blipFill>
                <a:blip r:embed="rId5"/>
                <a:stretch>
                  <a:fillRect r="-441" b="-1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811254" y="3845296"/>
                <a:ext cx="4488473" cy="9087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sSub>
                            <m:sSub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e>
                            <m:sub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  <m:d>
                            <m:d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𝒅𝒚</m:t>
                          </m:r>
                        </m:e>
                      </m:nary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254" y="3845296"/>
                <a:ext cx="4488473" cy="9087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735834" y="4645950"/>
                <a:ext cx="3455626" cy="890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sup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nary>
                      <m:sSup>
                        <m:sSup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d>
                            <m:d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𝒛</m:t>
                              </m:r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d>
                        </m:sup>
                      </m:sSup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𝒃</m:t>
                      </m:r>
                      <m:sSup>
                        <m:sSup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𝒃𝒚</m:t>
                          </m:r>
                        </m:sup>
                      </m:sSup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𝒅𝒚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5834" y="4645950"/>
                <a:ext cx="3455626" cy="89037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616673" y="5443011"/>
                <a:ext cx="3498394" cy="890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𝒂𝒃</m:t>
                      </m:r>
                      <m:sSup>
                        <m:sSup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𝒂𝒛</m:t>
                          </m:r>
                        </m:sup>
                      </m:sSup>
                      <m:nary>
                        <m:naryPr>
                          <m:limLoc m:val="subSup"/>
                          <m:grow m:val="on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sup>
                        <m:e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  <m:r>
                                    <a:rPr lang="zh-CN" altLang="en-US" sz="2400" b="1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sup>
                          </m:sSup>
                        </m:e>
                      </m:nary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𝒅𝒚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6673" y="5443011"/>
                <a:ext cx="3498394" cy="89037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4941297" y="5569568"/>
                <a:ext cx="3211072" cy="7936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𝒂𝒃</m:t>
                          </m:r>
                        </m:num>
                        <m:den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𝒃</m:t>
                          </m:r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𝒂𝒛</m:t>
                              </m:r>
                            </m:sup>
                          </m:sSup>
                          <m:r>
                            <a:rPr lang="zh-CN" altLang="en-US" sz="2400" b="1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zh-CN" altLang="en-US" sz="2400" b="1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latin typeface="Cambria Math" panose="02040503050406030204" pitchFamily="18" charset="0"/>
                                </a:rPr>
                                <m:t>𝒃𝒛</m:t>
                              </m:r>
                            </m:sup>
                          </m:sSup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297" y="5569568"/>
                <a:ext cx="3211072" cy="79361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996264" y="6352302"/>
                <a:ext cx="33275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2400" b="1" i="1">
                          <a:latin typeface="Cambria Math" panose="02040503050406030204" pitchFamily="18" charset="0"/>
                        </a:rPr>
                        <m:t>𝒛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时，</m:t>
                      </m:r>
                      <m:sSub>
                        <m:sSub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𝒁</m:t>
                          </m:r>
                        </m:sub>
                      </m:sSub>
                      <m:d>
                        <m:dPr>
                          <m:ctrlPr>
                            <a:rPr lang="zh-CN" altLang="en-US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b="1" i="1"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</m:d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zh-CN" altLang="en-US" sz="2400" b="1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264" y="6352302"/>
                <a:ext cx="3327513" cy="461665"/>
              </a:xfrm>
              <a:prstGeom prst="rect">
                <a:avLst/>
              </a:prstGeom>
              <a:blipFill>
                <a:blip r:embed="rId10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028125" y="4130071"/>
                <a:ext cx="5078698" cy="8117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sub>
                      </m:sSub>
                      <m:d>
                        <m:d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sSup>
                                  <m:sSupPr>
                                    <m:ctrlPr>
                                      <a:rPr lang="zh-CN" alt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b="1" i="1">
                                        <a:latin typeface="Cambria Math" panose="02040503050406030204" pitchFamily="18" charset="0"/>
                                      </a:rPr>
                                      <m:t>𝒂𝒙</m:t>
                                    </m:r>
                                  </m:sup>
                                </m:sSup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  </m:t>
                                </m:r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</m:m>
                        </m:e>
                      </m:d>
                      <m:r>
                        <m:rPr>
                          <m:nor/>
                        </m:rPr>
                        <a:rPr lang="zh-CN" altLang="en-US" b="1" i="1">
                          <a:latin typeface="Cambria Math" panose="02040503050406030204" pitchFamily="18" charset="0"/>
                        </a:rPr>
                        <m:t> </m:t>
                      </m:r>
                      <m:sSub>
                        <m:sSub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b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𝒀</m:t>
                          </m:r>
                        </m:sub>
                      </m:sSub>
                      <m:d>
                        <m:dPr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  <m:r>
                        <a:rPr lang="zh-CN" altLang="en-US" b="1" i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b="1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  <m:sSup>
                                  <m:sSupPr>
                                    <m:ctrlPr>
                                      <a:rPr lang="zh-CN" altLang="en-US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CN" altLang="en-US" b="1" i="1">
                                        <a:latin typeface="Cambria Math" panose="02040503050406030204" pitchFamily="18" charset="0"/>
                                      </a:rPr>
                                      <m:t>𝒆</m:t>
                                    </m:r>
                                  </m:e>
                                  <m:sup>
                                    <m:r>
                                      <a:rPr lang="zh-CN" altLang="en-US" b="1" i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zh-CN" altLang="en-US" b="1" i="1">
                                        <a:latin typeface="Cambria Math" panose="02040503050406030204" pitchFamily="18" charset="0"/>
                                      </a:rPr>
                                      <m:t>𝒃𝒚</m:t>
                                    </m:r>
                                  </m:sup>
                                </m:sSup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</m:mr>
                            <m:mr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  </m:t>
                                </m:r>
                                <m:r>
                                  <a:rPr lang="zh-CN" altLang="en-US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8125" y="4130071"/>
                <a:ext cx="5078698" cy="81176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9651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9" grpId="0"/>
      <p:bldP spid="10" grpId="0"/>
      <p:bldP spid="11" grpId="0"/>
      <p:bldP spid="12" grpId="0"/>
      <p:bldP spid="13" grpId="0"/>
      <p:bldP spid="14" grpId="0"/>
      <p:bldP spid="16" grpId="0"/>
      <p:bldP spid="17" grpId="0"/>
      <p:bldP spid="18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492" name="Rectangle 4"/>
          <p:cNvSpPr>
            <a:spLocks noChangeArrowheads="1"/>
          </p:cNvSpPr>
          <p:nvPr/>
        </p:nvSpPr>
        <p:spPr bwMode="auto">
          <a:xfrm>
            <a:off x="1524000" y="0"/>
            <a:ext cx="9144000" cy="1600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7493" name="Rectangle 5"/>
          <p:cNvSpPr>
            <a:spLocks noChangeArrowheads="1"/>
          </p:cNvSpPr>
          <p:nvPr/>
        </p:nvSpPr>
        <p:spPr bwMode="auto">
          <a:xfrm>
            <a:off x="1676400" y="152400"/>
            <a:ext cx="8839200" cy="1295400"/>
          </a:xfrm>
          <a:prstGeom prst="rect">
            <a:avLst/>
          </a:prstGeom>
          <a:solidFill>
            <a:srgbClr val="00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2404" name="Text Box 6"/>
          <p:cNvSpPr txBox="1">
            <a:spLocks noChangeArrowheads="1"/>
          </p:cNvSpPr>
          <p:nvPr/>
        </p:nvSpPr>
        <p:spPr bwMode="auto">
          <a:xfrm>
            <a:off x="1828800" y="304800"/>
            <a:ext cx="906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例</a:t>
            </a:r>
            <a:r>
              <a:rPr lang="en-US" altLang="zh-CN">
                <a:solidFill>
                  <a:srgbClr val="0000CC"/>
                </a:solidFill>
              </a:rPr>
              <a:t>1</a:t>
            </a:r>
            <a:r>
              <a:rPr lang="en-US" altLang="zh-CN"/>
              <a:t>  </a:t>
            </a:r>
            <a:r>
              <a:rPr lang="zh-CN" altLang="en-US"/>
              <a:t>已知        相互独立，分别服从参数为    及    的泊松分布，</a:t>
            </a:r>
          </a:p>
        </p:txBody>
      </p:sp>
      <p:graphicFrame>
        <p:nvGraphicFramePr>
          <p:cNvPr id="102405" name="Object 7"/>
          <p:cNvGraphicFramePr>
            <a:graphicFrameLocks noChangeAspect="1"/>
          </p:cNvGraphicFramePr>
          <p:nvPr/>
        </p:nvGraphicFramePr>
        <p:xfrm>
          <a:off x="3276600" y="381000"/>
          <a:ext cx="4953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0" name="公式" r:id="rId4" imgW="495085" imgH="330057" progId="Equation.3">
                  <p:embed/>
                </p:oleObj>
              </mc:Choice>
              <mc:Fallback>
                <p:oleObj name="公式" r:id="rId4" imgW="495085" imgH="330057" progId="Equation.3">
                  <p:embed/>
                  <p:pic>
                    <p:nvPicPr>
                      <p:cNvPr id="10240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81000"/>
                        <a:ext cx="4953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6" name="Object 8"/>
          <p:cNvGraphicFramePr>
            <a:graphicFrameLocks noChangeAspect="1"/>
          </p:cNvGraphicFramePr>
          <p:nvPr/>
        </p:nvGraphicFramePr>
        <p:xfrm>
          <a:off x="7467600" y="381000"/>
          <a:ext cx="29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1" name="公式" r:id="rId6" imgW="291973" imgH="368140" progId="Equation.3">
                  <p:embed/>
                </p:oleObj>
              </mc:Choice>
              <mc:Fallback>
                <p:oleObj name="公式" r:id="rId6" imgW="291973" imgH="368140" progId="Equation.3">
                  <p:embed/>
                  <p:pic>
                    <p:nvPicPr>
                      <p:cNvPr id="10240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81000"/>
                        <a:ext cx="292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7" name="Object 9"/>
          <p:cNvGraphicFramePr>
            <a:graphicFrameLocks noChangeAspect="1"/>
          </p:cNvGraphicFramePr>
          <p:nvPr/>
        </p:nvGraphicFramePr>
        <p:xfrm>
          <a:off x="8077200" y="381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2" name="公式" r:id="rId8" imgW="304668" imgH="368140" progId="Equation.3">
                  <p:embed/>
                </p:oleObj>
              </mc:Choice>
              <mc:Fallback>
                <p:oleObj name="公式" r:id="rId8" imgW="304668" imgH="368140" progId="Equation.3">
                  <p:embed/>
                  <p:pic>
                    <p:nvPicPr>
                      <p:cNvPr id="102407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381000"/>
                        <a:ext cx="304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8" name="Object 10"/>
          <p:cNvGraphicFramePr>
            <a:graphicFrameLocks noChangeAspect="1"/>
          </p:cNvGraphicFramePr>
          <p:nvPr/>
        </p:nvGraphicFramePr>
        <p:xfrm>
          <a:off x="2438400" y="838200"/>
          <a:ext cx="1320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3" name="公式" r:id="rId10" imgW="1320800" imgH="368300" progId="Equation.3">
                  <p:embed/>
                </p:oleObj>
              </mc:Choice>
              <mc:Fallback>
                <p:oleObj name="公式" r:id="rId10" imgW="1320800" imgH="368300" progId="Equation.3">
                  <p:embed/>
                  <p:pic>
                    <p:nvPicPr>
                      <p:cNvPr id="10240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838200"/>
                        <a:ext cx="1320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09" name="Object 11"/>
          <p:cNvGraphicFramePr>
            <a:graphicFrameLocks noChangeAspect="1"/>
          </p:cNvGraphicFramePr>
          <p:nvPr/>
        </p:nvGraphicFramePr>
        <p:xfrm>
          <a:off x="3886200" y="838200"/>
          <a:ext cx="13335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4" name="公式" r:id="rId12" imgW="1333500" imgH="368300" progId="Equation.3">
                  <p:embed/>
                </p:oleObj>
              </mc:Choice>
              <mc:Fallback>
                <p:oleObj name="公式" r:id="rId12" imgW="1333500" imgH="368300" progId="Equation.3">
                  <p:embed/>
                  <p:pic>
                    <p:nvPicPr>
                      <p:cNvPr id="102409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838200"/>
                        <a:ext cx="13335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2410" name="Group 12"/>
          <p:cNvGrpSpPr>
            <a:grpSpLocks/>
          </p:cNvGrpSpPr>
          <p:nvPr/>
        </p:nvGrpSpPr>
        <p:grpSpPr bwMode="auto">
          <a:xfrm>
            <a:off x="5334001" y="762000"/>
            <a:ext cx="3749675" cy="457200"/>
            <a:chOff x="2486" y="2282"/>
            <a:chExt cx="2362" cy="288"/>
          </a:xfrm>
        </p:grpSpPr>
        <p:sp>
          <p:nvSpPr>
            <p:cNvPr id="102427" name="Text Box 13"/>
            <p:cNvSpPr txBox="1">
              <a:spLocks noChangeArrowheads="1"/>
            </p:cNvSpPr>
            <p:nvPr/>
          </p:nvSpPr>
          <p:spPr bwMode="auto">
            <a:xfrm>
              <a:off x="2486" y="2282"/>
              <a:ext cx="23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试求                的分布律。</a:t>
              </a:r>
            </a:p>
          </p:txBody>
        </p:sp>
        <p:graphicFrame>
          <p:nvGraphicFramePr>
            <p:cNvPr id="102428" name="Object 14"/>
            <p:cNvGraphicFramePr>
              <a:graphicFrameLocks noChangeAspect="1"/>
            </p:cNvGraphicFramePr>
            <p:nvPr/>
          </p:nvGraphicFramePr>
          <p:xfrm>
            <a:off x="2928" y="2352"/>
            <a:ext cx="75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05" name="公式" r:id="rId14" imgW="1193800" imgH="330200" progId="Equation.3">
                    <p:embed/>
                  </p:oleObj>
                </mc:Choice>
                <mc:Fallback>
                  <p:oleObj name="公式" r:id="rId14" imgW="1193800" imgH="330200" progId="Equation.3">
                    <p:embed/>
                    <p:pic>
                      <p:nvPicPr>
                        <p:cNvPr id="102428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28" y="2352"/>
                          <a:ext cx="75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2411" name="Text Box 15"/>
          <p:cNvSpPr txBox="1">
            <a:spLocks noChangeArrowheads="1"/>
          </p:cNvSpPr>
          <p:nvPr/>
        </p:nvSpPr>
        <p:spPr bwMode="auto">
          <a:xfrm>
            <a:off x="1981201" y="762000"/>
            <a:ext cx="7778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即</a:t>
            </a:r>
          </a:p>
        </p:txBody>
      </p:sp>
      <p:graphicFrame>
        <p:nvGraphicFramePr>
          <p:cNvPr id="1087504" name="Object 16"/>
          <p:cNvGraphicFramePr>
            <a:graphicFrameLocks noChangeAspect="1"/>
          </p:cNvGraphicFramePr>
          <p:nvPr/>
        </p:nvGraphicFramePr>
        <p:xfrm>
          <a:off x="3124200" y="1752600"/>
          <a:ext cx="22733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6" name="公式" r:id="rId16" imgW="2273300" imgH="762000" progId="Equation.3">
                  <p:embed/>
                </p:oleObj>
              </mc:Choice>
              <mc:Fallback>
                <p:oleObj name="公式" r:id="rId16" imgW="2273300" imgH="762000" progId="Equation.3">
                  <p:embed/>
                  <p:pic>
                    <p:nvPicPr>
                      <p:cNvPr id="1087504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752600"/>
                        <a:ext cx="22733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7505" name="Object 17"/>
          <p:cNvGraphicFramePr>
            <a:graphicFrameLocks noChangeAspect="1"/>
          </p:cNvGraphicFramePr>
          <p:nvPr/>
        </p:nvGraphicFramePr>
        <p:xfrm>
          <a:off x="6096000" y="1752600"/>
          <a:ext cx="2235200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7" name="公式" r:id="rId18" imgW="2235200" imgH="762000" progId="Equation.3">
                  <p:embed/>
                </p:oleObj>
              </mc:Choice>
              <mc:Fallback>
                <p:oleObj name="公式" r:id="rId18" imgW="2235200" imgH="762000" progId="Equation.3">
                  <p:embed/>
                  <p:pic>
                    <p:nvPicPr>
                      <p:cNvPr id="1087505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752600"/>
                        <a:ext cx="2235200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7506" name="Object 18"/>
          <p:cNvGraphicFramePr>
            <a:graphicFrameLocks noChangeAspect="1"/>
          </p:cNvGraphicFramePr>
          <p:nvPr/>
        </p:nvGraphicFramePr>
        <p:xfrm>
          <a:off x="2590800" y="2667000"/>
          <a:ext cx="30099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8" name="公式" r:id="rId20" imgW="3009900" imgH="330200" progId="Equation.3">
                  <p:embed/>
                </p:oleObj>
              </mc:Choice>
              <mc:Fallback>
                <p:oleObj name="公式" r:id="rId20" imgW="3009900" imgH="330200" progId="Equation.3">
                  <p:embed/>
                  <p:pic>
                    <p:nvPicPr>
                      <p:cNvPr id="1087506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667000"/>
                        <a:ext cx="30099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7507" name="Text Box 19"/>
          <p:cNvSpPr txBox="1">
            <a:spLocks noChangeArrowheads="1"/>
          </p:cNvSpPr>
          <p:nvPr/>
        </p:nvSpPr>
        <p:spPr bwMode="auto">
          <a:xfrm>
            <a:off x="1981200" y="1905001"/>
            <a:ext cx="647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解  </a:t>
            </a:r>
          </a:p>
        </p:txBody>
      </p:sp>
      <p:graphicFrame>
        <p:nvGraphicFramePr>
          <p:cNvPr id="1087508" name="Object 20"/>
          <p:cNvGraphicFramePr>
            <a:graphicFrameLocks noChangeAspect="1"/>
          </p:cNvGraphicFramePr>
          <p:nvPr/>
        </p:nvGraphicFramePr>
        <p:xfrm>
          <a:off x="3810000" y="3048000"/>
          <a:ext cx="2882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09" name="公式" r:id="rId22" imgW="2882900" imgH="825500" progId="Equation.3">
                  <p:embed/>
                </p:oleObj>
              </mc:Choice>
              <mc:Fallback>
                <p:oleObj name="公式" r:id="rId22" imgW="2882900" imgH="825500" progId="Equation.3">
                  <p:embed/>
                  <p:pic>
                    <p:nvPicPr>
                      <p:cNvPr id="1087508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048000"/>
                        <a:ext cx="2882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7509" name="Object 21"/>
          <p:cNvGraphicFramePr>
            <a:graphicFrameLocks noChangeAspect="1"/>
          </p:cNvGraphicFramePr>
          <p:nvPr/>
        </p:nvGraphicFramePr>
        <p:xfrm>
          <a:off x="3810000" y="4038600"/>
          <a:ext cx="3340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0" name="公式" r:id="rId24" imgW="3340100" imgH="838200" progId="Equation.3">
                  <p:embed/>
                </p:oleObj>
              </mc:Choice>
              <mc:Fallback>
                <p:oleObj name="公式" r:id="rId24" imgW="3340100" imgH="838200" progId="Equation.3">
                  <p:embed/>
                  <p:pic>
                    <p:nvPicPr>
                      <p:cNvPr id="1087509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4038600"/>
                        <a:ext cx="33401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87510" name="Object 22"/>
          <p:cNvGraphicFramePr>
            <a:graphicFrameLocks noChangeAspect="1"/>
          </p:cNvGraphicFramePr>
          <p:nvPr/>
        </p:nvGraphicFramePr>
        <p:xfrm>
          <a:off x="3810000" y="5029200"/>
          <a:ext cx="24130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11" name="公式" r:id="rId26" imgW="2413000" imgH="774700" progId="Equation.3">
                  <p:embed/>
                </p:oleObj>
              </mc:Choice>
              <mc:Fallback>
                <p:oleObj name="公式" r:id="rId26" imgW="2413000" imgH="774700" progId="Equation.3">
                  <p:embed/>
                  <p:pic>
                    <p:nvPicPr>
                      <p:cNvPr id="108751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029200"/>
                        <a:ext cx="24130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87511" name="Group 23"/>
          <p:cNvGrpSpPr>
            <a:grpSpLocks/>
          </p:cNvGrpSpPr>
          <p:nvPr/>
        </p:nvGrpSpPr>
        <p:grpSpPr bwMode="auto">
          <a:xfrm>
            <a:off x="2057400" y="6019800"/>
            <a:ext cx="6400800" cy="457200"/>
            <a:chOff x="768" y="2976"/>
            <a:chExt cx="4032" cy="288"/>
          </a:xfrm>
        </p:grpSpPr>
        <p:sp>
          <p:nvSpPr>
            <p:cNvPr id="102422" name="Text Box 24"/>
            <p:cNvSpPr txBox="1">
              <a:spLocks noChangeArrowheads="1"/>
            </p:cNvSpPr>
            <p:nvPr/>
          </p:nvSpPr>
          <p:spPr bwMode="auto">
            <a:xfrm>
              <a:off x="768" y="2976"/>
              <a:ext cx="44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即 </a:t>
              </a:r>
            </a:p>
          </p:txBody>
        </p:sp>
        <p:graphicFrame>
          <p:nvGraphicFramePr>
            <p:cNvPr id="102423" name="Object 25"/>
            <p:cNvGraphicFramePr>
              <a:graphicFrameLocks noChangeAspect="1"/>
            </p:cNvGraphicFramePr>
            <p:nvPr/>
          </p:nvGraphicFramePr>
          <p:xfrm>
            <a:off x="1008" y="3024"/>
            <a:ext cx="75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12" name="公式" r:id="rId28" imgW="1193800" imgH="330200" progId="Equation.3">
                    <p:embed/>
                  </p:oleObj>
                </mc:Choice>
                <mc:Fallback>
                  <p:oleObj name="公式" r:id="rId28" imgW="1193800" imgH="330200" progId="Equation.3">
                    <p:embed/>
                    <p:pic>
                      <p:nvPicPr>
                        <p:cNvPr id="102423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3024"/>
                          <a:ext cx="75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2424" name="Group 26"/>
            <p:cNvGrpSpPr>
              <a:grpSpLocks/>
            </p:cNvGrpSpPr>
            <p:nvPr/>
          </p:nvGrpSpPr>
          <p:grpSpPr bwMode="auto">
            <a:xfrm>
              <a:off x="1728" y="2976"/>
              <a:ext cx="3072" cy="288"/>
              <a:chOff x="1296" y="3504"/>
              <a:chExt cx="3072" cy="288"/>
            </a:xfrm>
          </p:grpSpPr>
          <p:sp>
            <p:nvSpPr>
              <p:cNvPr id="102425" name="Text Box 27"/>
              <p:cNvSpPr txBox="1">
                <a:spLocks noChangeArrowheads="1"/>
              </p:cNvSpPr>
              <p:nvPr/>
            </p:nvSpPr>
            <p:spPr bwMode="auto">
              <a:xfrm>
                <a:off x="1296" y="3504"/>
                <a:ext cx="307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服从参数为           的泊松分布。</a:t>
                </a:r>
              </a:p>
            </p:txBody>
          </p:sp>
          <p:graphicFrame>
            <p:nvGraphicFramePr>
              <p:cNvPr id="102426" name="Object 28"/>
              <p:cNvGraphicFramePr>
                <a:graphicFrameLocks noChangeAspect="1"/>
              </p:cNvGraphicFramePr>
              <p:nvPr/>
            </p:nvGraphicFramePr>
            <p:xfrm>
              <a:off x="2304" y="3552"/>
              <a:ext cx="544" cy="23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413" name="公式" r:id="rId30" imgW="863225" imgH="368140" progId="Equation.3">
                      <p:embed/>
                    </p:oleObj>
                  </mc:Choice>
                  <mc:Fallback>
                    <p:oleObj name="公式" r:id="rId30" imgW="863225" imgH="368140" progId="Equation.3">
                      <p:embed/>
                      <p:pic>
                        <p:nvPicPr>
                          <p:cNvPr id="102426" name="Object 2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3552"/>
                            <a:ext cx="544" cy="232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87517" name="Text Box 29"/>
          <p:cNvSpPr txBox="1">
            <a:spLocks noChangeArrowheads="1"/>
          </p:cNvSpPr>
          <p:nvPr/>
        </p:nvSpPr>
        <p:spPr bwMode="auto">
          <a:xfrm>
            <a:off x="2590800" y="1905001"/>
            <a:ext cx="64793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由  </a:t>
            </a:r>
          </a:p>
        </p:txBody>
      </p:sp>
      <p:sp>
        <p:nvSpPr>
          <p:cNvPr id="1087518" name="Text Box 30"/>
          <p:cNvSpPr txBox="1">
            <a:spLocks noChangeArrowheads="1"/>
          </p:cNvSpPr>
          <p:nvPr/>
        </p:nvSpPr>
        <p:spPr bwMode="auto">
          <a:xfrm>
            <a:off x="1981201" y="2590800"/>
            <a:ext cx="5492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有 </a:t>
            </a:r>
          </a:p>
        </p:txBody>
      </p:sp>
    </p:spTree>
    <p:extLst>
      <p:ext uri="{BB962C8B-B14F-4D97-AF65-F5344CB8AC3E}">
        <p14:creationId xmlns:p14="http://schemas.microsoft.com/office/powerpoint/2010/main" val="6488568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875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875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875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087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7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87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875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875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875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87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875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875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5" dur="2000"/>
                                        <p:tgtEl>
                                          <p:spTgt spid="1087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875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875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7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87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875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875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87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87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875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0875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87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875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0875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0875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0875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0875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507" grpId="0"/>
      <p:bldP spid="1087517" grpId="0"/>
      <p:bldP spid="10875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9540" name="Rectangle 4"/>
          <p:cNvSpPr>
            <a:spLocks noChangeArrowheads="1"/>
          </p:cNvSpPr>
          <p:nvPr/>
        </p:nvSpPr>
        <p:spPr bwMode="auto">
          <a:xfrm>
            <a:off x="2057400" y="3048000"/>
            <a:ext cx="8001000" cy="1828800"/>
          </a:xfrm>
          <a:prstGeom prst="rect">
            <a:avLst/>
          </a:prstGeom>
          <a:solidFill>
            <a:srgbClr val="FFFFCC"/>
          </a:solidFill>
          <a:ln w="7620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9541" name="Rectangle 5"/>
          <p:cNvSpPr>
            <a:spLocks noChangeArrowheads="1"/>
          </p:cNvSpPr>
          <p:nvPr/>
        </p:nvSpPr>
        <p:spPr bwMode="auto">
          <a:xfrm>
            <a:off x="2057400" y="609600"/>
            <a:ext cx="8001000" cy="1676400"/>
          </a:xfrm>
          <a:prstGeom prst="rect">
            <a:avLst/>
          </a:prstGeom>
          <a:solidFill>
            <a:srgbClr val="FFFFCC"/>
          </a:solidFill>
          <a:ln w="7620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89542" name="Text Box 6"/>
          <p:cNvSpPr txBox="1">
            <a:spLocks noChangeArrowheads="1"/>
          </p:cNvSpPr>
          <p:nvPr/>
        </p:nvSpPr>
        <p:spPr bwMode="auto">
          <a:xfrm>
            <a:off x="2209801" y="762000"/>
            <a:ext cx="1006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结论</a:t>
            </a:r>
            <a:r>
              <a:rPr lang="en-US" altLang="zh-CN">
                <a:solidFill>
                  <a:srgbClr val="0000CC"/>
                </a:solidFill>
              </a:rPr>
              <a:t>:  </a:t>
            </a:r>
          </a:p>
        </p:txBody>
      </p:sp>
      <p:grpSp>
        <p:nvGrpSpPr>
          <p:cNvPr id="1089543" name="Group 7"/>
          <p:cNvGrpSpPr>
            <a:grpSpLocks/>
          </p:cNvGrpSpPr>
          <p:nvPr/>
        </p:nvGrpSpPr>
        <p:grpSpPr bwMode="auto">
          <a:xfrm>
            <a:off x="3124201" y="762002"/>
            <a:ext cx="5235575" cy="461963"/>
            <a:chOff x="1094" y="794"/>
            <a:chExt cx="3298" cy="291"/>
          </a:xfrm>
        </p:grpSpPr>
        <p:sp>
          <p:nvSpPr>
            <p:cNvPr id="103436" name="Text Box 8"/>
            <p:cNvSpPr txBox="1">
              <a:spLocks noChangeArrowheads="1"/>
            </p:cNvSpPr>
            <p:nvPr/>
          </p:nvSpPr>
          <p:spPr bwMode="auto">
            <a:xfrm>
              <a:off x="1094" y="794"/>
              <a:ext cx="177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若       相互独立</a:t>
              </a:r>
              <a:r>
                <a:rPr lang="en-US" altLang="zh-CN"/>
                <a:t>,</a:t>
              </a:r>
              <a:r>
                <a:rPr lang="zh-CN" altLang="en-US"/>
                <a:t>且  </a:t>
              </a:r>
            </a:p>
          </p:txBody>
        </p:sp>
        <p:graphicFrame>
          <p:nvGraphicFramePr>
            <p:cNvPr id="103437" name="Object 9"/>
            <p:cNvGraphicFramePr>
              <a:graphicFrameLocks noChangeAspect="1"/>
            </p:cNvGraphicFramePr>
            <p:nvPr/>
          </p:nvGraphicFramePr>
          <p:xfrm>
            <a:off x="1344" y="816"/>
            <a:ext cx="31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49" name="公式" r:id="rId4" imgW="495085" imgH="330057" progId="Equation.3">
                    <p:embed/>
                  </p:oleObj>
                </mc:Choice>
                <mc:Fallback>
                  <p:oleObj name="公式" r:id="rId4" imgW="495085" imgH="330057" progId="Equation.3">
                    <p:embed/>
                    <p:pic>
                      <p:nvPicPr>
                        <p:cNvPr id="103437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816"/>
                          <a:ext cx="31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38" name="Object 10"/>
            <p:cNvGraphicFramePr>
              <a:graphicFrameLocks noChangeAspect="1"/>
            </p:cNvGraphicFramePr>
            <p:nvPr/>
          </p:nvGraphicFramePr>
          <p:xfrm>
            <a:off x="2688" y="816"/>
            <a:ext cx="83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0" name="公式" r:id="rId6" imgW="1320800" imgH="368300" progId="Equation.3">
                    <p:embed/>
                  </p:oleObj>
                </mc:Choice>
                <mc:Fallback>
                  <p:oleObj name="公式" r:id="rId6" imgW="1320800" imgH="368300" progId="Equation.3">
                    <p:embed/>
                    <p:pic>
                      <p:nvPicPr>
                        <p:cNvPr id="103438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816"/>
                          <a:ext cx="83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39" name="Object 11"/>
            <p:cNvGraphicFramePr>
              <a:graphicFrameLocks noChangeAspect="1"/>
            </p:cNvGraphicFramePr>
            <p:nvPr/>
          </p:nvGraphicFramePr>
          <p:xfrm>
            <a:off x="3552" y="816"/>
            <a:ext cx="840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1" name="公式" r:id="rId8" imgW="1333500" imgH="368300" progId="Equation.3">
                    <p:embed/>
                  </p:oleObj>
                </mc:Choice>
                <mc:Fallback>
                  <p:oleObj name="公式" r:id="rId8" imgW="1333500" imgH="368300" progId="Equation.3">
                    <p:embed/>
                    <p:pic>
                      <p:nvPicPr>
                        <p:cNvPr id="103439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816"/>
                          <a:ext cx="840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89548" name="Object 12"/>
          <p:cNvGraphicFramePr>
            <a:graphicFrameLocks noChangeAspect="1"/>
          </p:cNvGraphicFramePr>
          <p:nvPr/>
        </p:nvGraphicFramePr>
        <p:xfrm>
          <a:off x="3276600" y="1447800"/>
          <a:ext cx="2692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公式" r:id="rId10" imgW="2692400" imgH="368300" progId="Equation.3">
                  <p:embed/>
                </p:oleObj>
              </mc:Choice>
              <mc:Fallback>
                <p:oleObj name="公式" r:id="rId10" imgW="2692400" imgH="368300" progId="Equation.3">
                  <p:embed/>
                  <p:pic>
                    <p:nvPicPr>
                      <p:cNvPr id="1089548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447800"/>
                        <a:ext cx="26924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89549" name="Text Box 13"/>
          <p:cNvSpPr txBox="1">
            <a:spLocks noChangeArrowheads="1"/>
          </p:cNvSpPr>
          <p:nvPr/>
        </p:nvSpPr>
        <p:spPr bwMode="auto">
          <a:xfrm>
            <a:off x="2209801" y="3276601"/>
            <a:ext cx="9573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推广  </a:t>
            </a:r>
          </a:p>
        </p:txBody>
      </p:sp>
      <p:grpSp>
        <p:nvGrpSpPr>
          <p:cNvPr id="1089550" name="Group 14"/>
          <p:cNvGrpSpPr>
            <a:grpSpLocks/>
          </p:cNvGrpSpPr>
          <p:nvPr/>
        </p:nvGrpSpPr>
        <p:grpSpPr bwMode="auto">
          <a:xfrm>
            <a:off x="3124200" y="3352800"/>
            <a:ext cx="6413500" cy="393700"/>
            <a:chOff x="1056" y="2064"/>
            <a:chExt cx="4040" cy="248"/>
          </a:xfrm>
        </p:grpSpPr>
        <p:graphicFrame>
          <p:nvGraphicFramePr>
            <p:cNvPr id="103434" name="Object 15"/>
            <p:cNvGraphicFramePr>
              <a:graphicFrameLocks noChangeAspect="1"/>
            </p:cNvGraphicFramePr>
            <p:nvPr/>
          </p:nvGraphicFramePr>
          <p:xfrm>
            <a:off x="1056" y="2064"/>
            <a:ext cx="205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3" name="公式" r:id="rId12" imgW="3263900" imgH="393700" progId="Equation.3">
                    <p:embed/>
                  </p:oleObj>
                </mc:Choice>
                <mc:Fallback>
                  <p:oleObj name="公式" r:id="rId12" imgW="3263900" imgH="393700" progId="Equation.3">
                    <p:embed/>
                    <p:pic>
                      <p:nvPicPr>
                        <p:cNvPr id="103434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6" y="2064"/>
                          <a:ext cx="205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3435" name="Object 16"/>
            <p:cNvGraphicFramePr>
              <a:graphicFrameLocks noChangeAspect="1"/>
            </p:cNvGraphicFramePr>
            <p:nvPr/>
          </p:nvGraphicFramePr>
          <p:xfrm>
            <a:off x="3120" y="2064"/>
            <a:ext cx="1976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4" name="公式" r:id="rId14" imgW="3136900" imgH="393700" progId="Equation.3">
                    <p:embed/>
                  </p:oleObj>
                </mc:Choice>
                <mc:Fallback>
                  <p:oleObj name="公式" r:id="rId14" imgW="3136900" imgH="393700" progId="Equation.3">
                    <p:embed/>
                    <p:pic>
                      <p:nvPicPr>
                        <p:cNvPr id="103435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20" y="2064"/>
                          <a:ext cx="1976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89553" name="Object 17"/>
          <p:cNvGraphicFramePr>
            <a:graphicFrameLocks noChangeAspect="1"/>
          </p:cNvGraphicFramePr>
          <p:nvPr/>
        </p:nvGraphicFramePr>
        <p:xfrm>
          <a:off x="3124200" y="3886200"/>
          <a:ext cx="25781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公式" r:id="rId16" imgW="2578100" imgH="812800" progId="Equation.3">
                  <p:embed/>
                </p:oleObj>
              </mc:Choice>
              <mc:Fallback>
                <p:oleObj name="公式" r:id="rId16" imgW="2578100" imgH="812800" progId="Equation.3">
                  <p:embed/>
                  <p:pic>
                    <p:nvPicPr>
                      <p:cNvPr id="1089553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886200"/>
                        <a:ext cx="25781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817378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9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7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895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89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89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089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089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0895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895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895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895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895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895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08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0" dur="500"/>
                                        <p:tgtEl>
                                          <p:spTgt spid="1089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895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895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895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0895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895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0895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895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895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9540" grpId="0" animBg="1"/>
      <p:bldP spid="1089541" grpId="0" animBg="1"/>
      <p:bldP spid="1089542" grpId="0"/>
      <p:bldP spid="108954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786" name="Text Box 2"/>
          <p:cNvSpPr txBox="1">
            <a:spLocks noChangeArrowheads="1"/>
          </p:cNvSpPr>
          <p:nvPr/>
        </p:nvSpPr>
        <p:spPr bwMode="auto">
          <a:xfrm>
            <a:off x="2015178" y="660018"/>
            <a:ext cx="53639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二、二维连续型随机变量函数的分布   </a:t>
            </a:r>
          </a:p>
        </p:txBody>
      </p:sp>
      <p:grpSp>
        <p:nvGrpSpPr>
          <p:cNvPr id="1014787" name="Group 3"/>
          <p:cNvGrpSpPr>
            <a:grpSpLocks/>
          </p:cNvGrpSpPr>
          <p:nvPr/>
        </p:nvGrpSpPr>
        <p:grpSpPr bwMode="auto">
          <a:xfrm>
            <a:off x="2667001" y="1295404"/>
            <a:ext cx="6532563" cy="461963"/>
            <a:chOff x="662" y="1610"/>
            <a:chExt cx="4115" cy="291"/>
          </a:xfrm>
        </p:grpSpPr>
        <p:sp>
          <p:nvSpPr>
            <p:cNvPr id="1014788" name="Text Box 4"/>
            <p:cNvSpPr txBox="1">
              <a:spLocks noChangeArrowheads="1"/>
            </p:cNvSpPr>
            <p:nvPr/>
          </p:nvSpPr>
          <p:spPr bwMode="auto">
            <a:xfrm>
              <a:off x="662" y="1610"/>
              <a:ext cx="411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设二维随机变量           的联合密度为         </a:t>
              </a:r>
              <a:r>
                <a:rPr lang="zh-CN" altLang="en-US" sz="2400" dirty="0" smtClean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 </a:t>
              </a: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， </a:t>
              </a:r>
            </a:p>
          </p:txBody>
        </p:sp>
        <p:graphicFrame>
          <p:nvGraphicFramePr>
            <p:cNvPr id="104465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90907593"/>
                </p:ext>
              </p:extLst>
            </p:nvPr>
          </p:nvGraphicFramePr>
          <p:xfrm>
            <a:off x="2112" y="1660"/>
            <a:ext cx="37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0" name="公式" r:id="rId4" imgW="837836" imgH="342751" progId="Equation.3">
                    <p:embed/>
                  </p:oleObj>
                </mc:Choice>
                <mc:Fallback>
                  <p:oleObj name="公式" r:id="rId4" imgW="837836" imgH="342751" progId="Equation.3">
                    <p:embed/>
                    <p:pic>
                      <p:nvPicPr>
                        <p:cNvPr id="104465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1660"/>
                          <a:ext cx="37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4466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80890539"/>
                </p:ext>
              </p:extLst>
            </p:nvPr>
          </p:nvGraphicFramePr>
          <p:xfrm>
            <a:off x="3834" y="1660"/>
            <a:ext cx="42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1" name="公式" r:id="rId6" imgW="977476" imgH="342751" progId="Equation.3">
                    <p:embed/>
                  </p:oleObj>
                </mc:Choice>
                <mc:Fallback>
                  <p:oleObj name="公式" r:id="rId6" imgW="977476" imgH="342751" progId="Equation.3">
                    <p:embed/>
                    <p:pic>
                      <p:nvPicPr>
                        <p:cNvPr id="104466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4" y="1660"/>
                          <a:ext cx="428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14791" name="Group 7"/>
          <p:cNvGrpSpPr>
            <a:grpSpLocks/>
          </p:cNvGrpSpPr>
          <p:nvPr/>
        </p:nvGrpSpPr>
        <p:grpSpPr bwMode="auto">
          <a:xfrm>
            <a:off x="2057401" y="1828805"/>
            <a:ext cx="5354765" cy="461963"/>
            <a:chOff x="806" y="2186"/>
            <a:chExt cx="3126" cy="291"/>
          </a:xfrm>
        </p:grpSpPr>
        <p:sp>
          <p:nvSpPr>
            <p:cNvPr id="1014792" name="Text Box 8"/>
            <p:cNvSpPr txBox="1">
              <a:spLocks noChangeArrowheads="1"/>
            </p:cNvSpPr>
            <p:nvPr/>
          </p:nvSpPr>
          <p:spPr bwMode="auto">
            <a:xfrm>
              <a:off x="806" y="2186"/>
              <a:ext cx="3126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>
                <a:defRPr/>
              </a:pPr>
              <a:r>
                <a:rPr lang="zh-CN" altLang="en-US" sz="2400" dirty="0">
                  <a:effectLst>
                    <a:outerShdw blurRad="38100" dist="38100" dir="2700000" algn="tl">
                      <a:srgbClr val="C0C0C0"/>
                    </a:outerShdw>
                  </a:effectLst>
                </a:rPr>
                <a:t>求随机变量                    的概率密度。 </a:t>
              </a:r>
            </a:p>
          </p:txBody>
        </p:sp>
        <p:graphicFrame>
          <p:nvGraphicFramePr>
            <p:cNvPr id="104463" name="Object 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033873"/>
                </p:ext>
              </p:extLst>
            </p:nvPr>
          </p:nvGraphicFramePr>
          <p:xfrm>
            <a:off x="1761" y="2255"/>
            <a:ext cx="925" cy="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282" name="公式" r:id="rId8" imgW="1574800" imgH="342900" progId="Equation.3">
                    <p:embed/>
                  </p:oleObj>
                </mc:Choice>
                <mc:Fallback>
                  <p:oleObj name="公式" r:id="rId8" imgW="1574800" imgH="342900" progId="Equation.3">
                    <p:embed/>
                    <p:pic>
                      <p:nvPicPr>
                        <p:cNvPr id="104463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1" y="2255"/>
                          <a:ext cx="925" cy="2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14794" name="Text Box 10"/>
          <p:cNvSpPr txBox="1">
            <a:spLocks noChangeArrowheads="1"/>
          </p:cNvSpPr>
          <p:nvPr/>
        </p:nvSpPr>
        <p:spPr bwMode="auto">
          <a:xfrm>
            <a:off x="2514601" y="2438400"/>
            <a:ext cx="11929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方法： </a:t>
            </a:r>
          </a:p>
        </p:txBody>
      </p:sp>
      <p:sp>
        <p:nvSpPr>
          <p:cNvPr id="1014795" name="Text Box 11"/>
          <p:cNvSpPr txBox="1">
            <a:spLocks noChangeArrowheads="1"/>
          </p:cNvSpPr>
          <p:nvPr/>
        </p:nvSpPr>
        <p:spPr bwMode="auto">
          <a:xfrm>
            <a:off x="3505200" y="2438400"/>
            <a:ext cx="189346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分布函数法  </a:t>
            </a:r>
          </a:p>
        </p:txBody>
      </p:sp>
      <p:sp>
        <p:nvSpPr>
          <p:cNvPr id="1014796" name="Text Box 12"/>
          <p:cNvSpPr txBox="1">
            <a:spLocks noChangeArrowheads="1"/>
          </p:cNvSpPr>
          <p:nvPr/>
        </p:nvSpPr>
        <p:spPr bwMode="auto">
          <a:xfrm>
            <a:off x="2514601" y="2895600"/>
            <a:ext cx="457849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先求分布函数，再求概率密度。 </a:t>
            </a:r>
          </a:p>
        </p:txBody>
      </p:sp>
      <p:graphicFrame>
        <p:nvGraphicFramePr>
          <p:cNvPr id="1014797" name="Object 13"/>
          <p:cNvGraphicFramePr>
            <a:graphicFrameLocks noChangeAspect="1"/>
          </p:cNvGraphicFramePr>
          <p:nvPr/>
        </p:nvGraphicFramePr>
        <p:xfrm>
          <a:off x="2819400" y="3962400"/>
          <a:ext cx="2209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3" name="公式" r:id="rId10" imgW="2209800" imgH="368300" progId="Equation.3">
                  <p:embed/>
                </p:oleObj>
              </mc:Choice>
              <mc:Fallback>
                <p:oleObj name="公式" r:id="rId10" imgW="2209800" imgH="368300" progId="Equation.3">
                  <p:embed/>
                  <p:pic>
                    <p:nvPicPr>
                      <p:cNvPr id="101479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962400"/>
                        <a:ext cx="2209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798" name="Object 14"/>
          <p:cNvGraphicFramePr>
            <a:graphicFrameLocks noChangeAspect="1"/>
          </p:cNvGraphicFramePr>
          <p:nvPr/>
        </p:nvGraphicFramePr>
        <p:xfrm>
          <a:off x="5105400" y="3962400"/>
          <a:ext cx="21844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4" name="公式" r:id="rId12" imgW="2184400" imgH="342900" progId="Equation.3">
                  <p:embed/>
                </p:oleObj>
              </mc:Choice>
              <mc:Fallback>
                <p:oleObj name="公式" r:id="rId12" imgW="2184400" imgH="342900" progId="Equation.3">
                  <p:embed/>
                  <p:pic>
                    <p:nvPicPr>
                      <p:cNvPr id="101479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962400"/>
                        <a:ext cx="21844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799" name="Object 15"/>
          <p:cNvGraphicFramePr>
            <a:graphicFrameLocks noChangeAspect="1"/>
          </p:cNvGraphicFramePr>
          <p:nvPr/>
        </p:nvGraphicFramePr>
        <p:xfrm>
          <a:off x="7391400" y="3810000"/>
          <a:ext cx="23622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5" name="公式" r:id="rId14" imgW="2362200" imgH="736600" progId="Equation.3">
                  <p:embed/>
                </p:oleObj>
              </mc:Choice>
              <mc:Fallback>
                <p:oleObj name="公式" r:id="rId14" imgW="2362200" imgH="736600" progId="Equation.3">
                  <p:embed/>
                  <p:pic>
                    <p:nvPicPr>
                      <p:cNvPr id="1014799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810000"/>
                        <a:ext cx="23622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14800" name="Object 16"/>
          <p:cNvGraphicFramePr>
            <a:graphicFrameLocks noChangeAspect="1"/>
          </p:cNvGraphicFramePr>
          <p:nvPr/>
        </p:nvGraphicFramePr>
        <p:xfrm>
          <a:off x="2895600" y="5257800"/>
          <a:ext cx="1955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86" name="公式" r:id="rId16" imgW="1955800" imgH="736600" progId="Equation.3">
                  <p:embed/>
                </p:oleObj>
              </mc:Choice>
              <mc:Fallback>
                <p:oleObj name="公式" r:id="rId16" imgW="1955800" imgH="736600" progId="Equation.3">
                  <p:embed/>
                  <p:pic>
                    <p:nvPicPr>
                      <p:cNvPr id="101480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257800"/>
                        <a:ext cx="1955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14801" name="Text Box 17"/>
          <p:cNvSpPr txBox="1">
            <a:spLocks noChangeArrowheads="1"/>
          </p:cNvSpPr>
          <p:nvPr/>
        </p:nvSpPr>
        <p:spPr bwMode="auto">
          <a:xfrm>
            <a:off x="2514601" y="3357265"/>
            <a:ext cx="35349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随机变量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的分布函数为 </a:t>
            </a:r>
          </a:p>
        </p:txBody>
      </p:sp>
      <p:sp>
        <p:nvSpPr>
          <p:cNvPr id="1014802" name="Text Box 18"/>
          <p:cNvSpPr txBox="1">
            <a:spLocks noChangeArrowheads="1"/>
          </p:cNvSpPr>
          <p:nvPr/>
        </p:nvSpPr>
        <p:spPr bwMode="auto">
          <a:xfrm>
            <a:off x="2743200" y="4572000"/>
            <a:ext cx="353494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随机变量</a:t>
            </a:r>
            <a:r>
              <a:rPr lang="en-US" altLang="zh-CN" sz="2400" i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Z</a:t>
            </a:r>
            <a:r>
              <a:rPr lang="zh-CN" altLang="en-US" sz="2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的密度函数为 </a:t>
            </a:r>
          </a:p>
        </p:txBody>
      </p:sp>
    </p:spTree>
    <p:extLst>
      <p:ext uri="{BB962C8B-B14F-4D97-AF65-F5344CB8AC3E}">
        <p14:creationId xmlns:p14="http://schemas.microsoft.com/office/powerpoint/2010/main" val="25800047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14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1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147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147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147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147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014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14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147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14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14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147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147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147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147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147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147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0148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148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148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0148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10148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794" grpId="0"/>
      <p:bldP spid="1014795" grpId="0"/>
      <p:bldP spid="1014796" grpId="0"/>
      <p:bldP spid="1014801" grpId="0"/>
      <p:bldP spid="101480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4" name="Rectangle 4"/>
          <p:cNvSpPr>
            <a:spLocks noChangeArrowheads="1"/>
          </p:cNvSpPr>
          <p:nvPr/>
        </p:nvSpPr>
        <p:spPr bwMode="auto">
          <a:xfrm>
            <a:off x="2057400" y="5638800"/>
            <a:ext cx="5486400" cy="914400"/>
          </a:xfrm>
          <a:prstGeom prst="rect">
            <a:avLst/>
          </a:prstGeom>
          <a:solidFill>
            <a:srgbClr val="FFFFCC"/>
          </a:solidFill>
          <a:ln w="7620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90565" name="Object 5"/>
          <p:cNvGraphicFramePr>
            <a:graphicFrameLocks noChangeAspect="1"/>
          </p:cNvGraphicFramePr>
          <p:nvPr/>
        </p:nvGraphicFramePr>
        <p:xfrm>
          <a:off x="2971800" y="838200"/>
          <a:ext cx="2209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7" name="公式" r:id="rId4" imgW="2209800" imgH="368300" progId="Equation.3">
                  <p:embed/>
                </p:oleObj>
              </mc:Choice>
              <mc:Fallback>
                <p:oleObj name="公式" r:id="rId4" imgW="2209800" imgH="368300" progId="Equation.3">
                  <p:embed/>
                  <p:pic>
                    <p:nvPicPr>
                      <p:cNvPr id="10905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838200"/>
                        <a:ext cx="2209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0566" name="Object 6"/>
          <p:cNvGraphicFramePr>
            <a:graphicFrameLocks noChangeAspect="1"/>
          </p:cNvGraphicFramePr>
          <p:nvPr/>
        </p:nvGraphicFramePr>
        <p:xfrm>
          <a:off x="5257800" y="838200"/>
          <a:ext cx="1816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8" name="公式" r:id="rId6" imgW="1816100" imgH="330200" progId="Equation.3">
                  <p:embed/>
                </p:oleObj>
              </mc:Choice>
              <mc:Fallback>
                <p:oleObj name="公式" r:id="rId6" imgW="1816100" imgH="330200" progId="Equation.3">
                  <p:embed/>
                  <p:pic>
                    <p:nvPicPr>
                      <p:cNvPr id="10905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838200"/>
                        <a:ext cx="1816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0567" name="Object 7"/>
          <p:cNvGraphicFramePr>
            <a:graphicFrameLocks noChangeAspect="1"/>
          </p:cNvGraphicFramePr>
          <p:nvPr/>
        </p:nvGraphicFramePr>
        <p:xfrm>
          <a:off x="7086600" y="762000"/>
          <a:ext cx="22606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99" name="公式" r:id="rId8" imgW="2260600" imgH="736600" progId="Equation.3">
                  <p:embed/>
                </p:oleObj>
              </mc:Choice>
              <mc:Fallback>
                <p:oleObj name="公式" r:id="rId8" imgW="2260600" imgH="736600" progId="Equation.3">
                  <p:embed/>
                  <p:pic>
                    <p:nvPicPr>
                      <p:cNvPr id="10905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6600" y="762000"/>
                        <a:ext cx="22606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0568" name="Group 8"/>
          <p:cNvGrpSpPr>
            <a:grpSpLocks/>
          </p:cNvGrpSpPr>
          <p:nvPr/>
        </p:nvGrpSpPr>
        <p:grpSpPr bwMode="auto">
          <a:xfrm>
            <a:off x="8001000" y="1752600"/>
            <a:ext cx="2057400" cy="2057400"/>
            <a:chOff x="3792" y="1440"/>
            <a:chExt cx="1296" cy="1296"/>
          </a:xfrm>
        </p:grpSpPr>
        <p:sp>
          <p:nvSpPr>
            <p:cNvPr id="1090569" name="AutoShape 9" descr="宽下对角线"/>
            <p:cNvSpPr>
              <a:spLocks noChangeArrowheads="1"/>
            </p:cNvSpPr>
            <p:nvPr/>
          </p:nvSpPr>
          <p:spPr bwMode="auto">
            <a:xfrm>
              <a:off x="3792" y="1488"/>
              <a:ext cx="1248" cy="1248"/>
            </a:xfrm>
            <a:prstGeom prst="rtTriangle">
              <a:avLst/>
            </a:prstGeom>
            <a:pattFill prst="wdDnDiag">
              <a:fgClr>
                <a:srgbClr val="99CC00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0570" name="Line 10"/>
            <p:cNvSpPr>
              <a:spLocks noChangeShapeType="1"/>
            </p:cNvSpPr>
            <p:nvPr/>
          </p:nvSpPr>
          <p:spPr bwMode="auto">
            <a:xfrm>
              <a:off x="3792" y="1440"/>
              <a:ext cx="1296" cy="1296"/>
            </a:xfrm>
            <a:prstGeom prst="line">
              <a:avLst/>
            </a:prstGeom>
            <a:noFill/>
            <a:ln w="38100">
              <a:solidFill>
                <a:srgbClr val="0000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090571" name="Group 11"/>
          <p:cNvGrpSpPr>
            <a:grpSpLocks/>
          </p:cNvGrpSpPr>
          <p:nvPr/>
        </p:nvGrpSpPr>
        <p:grpSpPr bwMode="auto">
          <a:xfrm>
            <a:off x="7772400" y="1905000"/>
            <a:ext cx="2438400" cy="2286000"/>
            <a:chOff x="3600" y="1488"/>
            <a:chExt cx="1536" cy="1440"/>
          </a:xfrm>
        </p:grpSpPr>
        <p:sp>
          <p:nvSpPr>
            <p:cNvPr id="1090572" name="Line 12"/>
            <p:cNvSpPr>
              <a:spLocks noChangeShapeType="1"/>
            </p:cNvSpPr>
            <p:nvPr/>
          </p:nvSpPr>
          <p:spPr bwMode="auto">
            <a:xfrm>
              <a:off x="3600" y="2304"/>
              <a:ext cx="1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0573" name="Line 13"/>
            <p:cNvSpPr>
              <a:spLocks noChangeShapeType="1"/>
            </p:cNvSpPr>
            <p:nvPr/>
          </p:nvSpPr>
          <p:spPr bwMode="auto">
            <a:xfrm flipV="1">
              <a:off x="4224" y="1488"/>
              <a:ext cx="0" cy="14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05506" name="Object 14"/>
            <p:cNvGraphicFramePr>
              <a:graphicFrameLocks noChangeAspect="1"/>
            </p:cNvGraphicFramePr>
            <p:nvPr/>
          </p:nvGraphicFramePr>
          <p:xfrm>
            <a:off x="4944" y="2352"/>
            <a:ext cx="14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0" name="公式" r:id="rId10" imgW="228501" imgH="215806" progId="Equation.3">
                    <p:embed/>
                  </p:oleObj>
                </mc:Choice>
                <mc:Fallback>
                  <p:oleObj name="公式" r:id="rId10" imgW="228501" imgH="215806" progId="Equation.3">
                    <p:embed/>
                    <p:pic>
                      <p:nvPicPr>
                        <p:cNvPr id="105506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" y="2352"/>
                          <a:ext cx="144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7" name="Object 15"/>
            <p:cNvGraphicFramePr>
              <a:graphicFrameLocks noChangeAspect="1"/>
            </p:cNvGraphicFramePr>
            <p:nvPr/>
          </p:nvGraphicFramePr>
          <p:xfrm>
            <a:off x="4032" y="1488"/>
            <a:ext cx="1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1" name="公式" r:id="rId12" imgW="228600" imgH="279400" progId="Equation.3">
                    <p:embed/>
                  </p:oleObj>
                </mc:Choice>
                <mc:Fallback>
                  <p:oleObj name="公式" r:id="rId12" imgW="228600" imgH="279400" progId="Equation.3">
                    <p:embed/>
                    <p:pic>
                      <p:nvPicPr>
                        <p:cNvPr id="105507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2" y="1488"/>
                          <a:ext cx="14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8" name="Object 16"/>
            <p:cNvGraphicFramePr>
              <a:graphicFrameLocks noChangeAspect="1"/>
            </p:cNvGraphicFramePr>
            <p:nvPr/>
          </p:nvGraphicFramePr>
          <p:xfrm>
            <a:off x="4080" y="2304"/>
            <a:ext cx="16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2" name="公式" r:id="rId14" imgW="266584" imgH="279279" progId="Equation.3">
                    <p:embed/>
                  </p:oleObj>
                </mc:Choice>
                <mc:Fallback>
                  <p:oleObj name="公式" r:id="rId14" imgW="266584" imgH="279279" progId="Equation.3">
                    <p:embed/>
                    <p:pic>
                      <p:nvPicPr>
                        <p:cNvPr id="105508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304"/>
                          <a:ext cx="16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0577" name="Object 17"/>
          <p:cNvGraphicFramePr>
            <a:graphicFrameLocks noChangeAspect="1"/>
          </p:cNvGraphicFramePr>
          <p:nvPr/>
        </p:nvGraphicFramePr>
        <p:xfrm>
          <a:off x="8686800" y="2362200"/>
          <a:ext cx="1155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3" name="公式" r:id="rId16" imgW="1155700" imgH="292100" progId="Equation.3">
                  <p:embed/>
                </p:oleObj>
              </mc:Choice>
              <mc:Fallback>
                <p:oleObj name="公式" r:id="rId16" imgW="1155700" imgH="292100" progId="Equation.3">
                  <p:embed/>
                  <p:pic>
                    <p:nvPicPr>
                      <p:cNvPr id="1090577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6800" y="2362200"/>
                        <a:ext cx="1155700" cy="29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0578" name="Object 18"/>
          <p:cNvGraphicFramePr>
            <a:graphicFrameLocks noChangeAspect="1"/>
          </p:cNvGraphicFramePr>
          <p:nvPr/>
        </p:nvGraphicFramePr>
        <p:xfrm>
          <a:off x="3733800" y="1295400"/>
          <a:ext cx="2705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4" name="公式" r:id="rId18" imgW="2705100" imgH="596900" progId="Equation.3">
                  <p:embed/>
                </p:oleObj>
              </mc:Choice>
              <mc:Fallback>
                <p:oleObj name="公式" r:id="rId18" imgW="2705100" imgH="596900" progId="Equation.3">
                  <p:embed/>
                  <p:pic>
                    <p:nvPicPr>
                      <p:cNvPr id="1090578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1295400"/>
                        <a:ext cx="27051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0579" name="Line 19"/>
          <p:cNvSpPr>
            <a:spLocks noChangeShapeType="1"/>
          </p:cNvSpPr>
          <p:nvPr/>
        </p:nvSpPr>
        <p:spPr bwMode="auto">
          <a:xfrm flipV="1">
            <a:off x="9144000" y="1600200"/>
            <a:ext cx="0" cy="2895600"/>
          </a:xfrm>
          <a:prstGeom prst="line">
            <a:avLst/>
          </a:prstGeom>
          <a:noFill/>
          <a:ln w="38100">
            <a:solidFill>
              <a:srgbClr val="0000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0580" name="Text Box 20"/>
          <p:cNvSpPr txBox="1">
            <a:spLocks noChangeArrowheads="1"/>
          </p:cNvSpPr>
          <p:nvPr/>
        </p:nvSpPr>
        <p:spPr bwMode="auto">
          <a:xfrm>
            <a:off x="5638800" y="19812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即有     </a:t>
            </a:r>
          </a:p>
        </p:txBody>
      </p:sp>
      <p:grpSp>
        <p:nvGrpSpPr>
          <p:cNvPr id="1090581" name="Group 21"/>
          <p:cNvGrpSpPr>
            <a:grpSpLocks/>
          </p:cNvGrpSpPr>
          <p:nvPr/>
        </p:nvGrpSpPr>
        <p:grpSpPr bwMode="auto">
          <a:xfrm>
            <a:off x="2133601" y="1981203"/>
            <a:ext cx="3662363" cy="461963"/>
            <a:chOff x="384" y="1392"/>
            <a:chExt cx="2307" cy="291"/>
          </a:xfrm>
        </p:grpSpPr>
        <p:sp>
          <p:nvSpPr>
            <p:cNvPr id="105502" name="Text Box 22"/>
            <p:cNvSpPr txBox="1">
              <a:spLocks noChangeArrowheads="1"/>
            </p:cNvSpPr>
            <p:nvPr/>
          </p:nvSpPr>
          <p:spPr bwMode="auto">
            <a:xfrm>
              <a:off x="384" y="1392"/>
              <a:ext cx="230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若进一步有       相互独立</a:t>
              </a:r>
              <a:r>
                <a:rPr lang="en-US" altLang="zh-CN"/>
                <a:t>, </a:t>
              </a:r>
            </a:p>
          </p:txBody>
        </p:sp>
        <p:graphicFrame>
          <p:nvGraphicFramePr>
            <p:cNvPr id="105503" name="Object 23"/>
            <p:cNvGraphicFramePr>
              <a:graphicFrameLocks noChangeAspect="1"/>
            </p:cNvGraphicFramePr>
            <p:nvPr/>
          </p:nvGraphicFramePr>
          <p:xfrm>
            <a:off x="1392" y="1440"/>
            <a:ext cx="31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5" name="公式" r:id="rId20" imgW="495085" imgH="330057" progId="Equation.3">
                    <p:embed/>
                  </p:oleObj>
                </mc:Choice>
                <mc:Fallback>
                  <p:oleObj name="公式" r:id="rId20" imgW="495085" imgH="330057" progId="Equation.3">
                    <p:embed/>
                    <p:pic>
                      <p:nvPicPr>
                        <p:cNvPr id="105503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1440"/>
                          <a:ext cx="31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090584" name="Group 24"/>
          <p:cNvGrpSpPr>
            <a:grpSpLocks/>
          </p:cNvGrpSpPr>
          <p:nvPr/>
        </p:nvGrpSpPr>
        <p:grpSpPr bwMode="auto">
          <a:xfrm>
            <a:off x="2133600" y="3048000"/>
            <a:ext cx="4991100" cy="596900"/>
            <a:chOff x="384" y="2016"/>
            <a:chExt cx="3144" cy="376"/>
          </a:xfrm>
        </p:grpSpPr>
        <p:graphicFrame>
          <p:nvGraphicFramePr>
            <p:cNvPr id="105500" name="Object 25"/>
            <p:cNvGraphicFramePr>
              <a:graphicFrameLocks noChangeAspect="1"/>
            </p:cNvGraphicFramePr>
            <p:nvPr/>
          </p:nvGraphicFramePr>
          <p:xfrm>
            <a:off x="384" y="2112"/>
            <a:ext cx="1392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6" name="公式" r:id="rId22" imgW="2209800" imgH="368300" progId="Equation.3">
                    <p:embed/>
                  </p:oleObj>
                </mc:Choice>
                <mc:Fallback>
                  <p:oleObj name="公式" r:id="rId22" imgW="2209800" imgH="368300" progId="Equation.3">
                    <p:embed/>
                    <p:pic>
                      <p:nvPicPr>
                        <p:cNvPr id="10550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2112"/>
                          <a:ext cx="1392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5501" name="Object 26"/>
            <p:cNvGraphicFramePr>
              <a:graphicFrameLocks noChangeAspect="1"/>
            </p:cNvGraphicFramePr>
            <p:nvPr/>
          </p:nvGraphicFramePr>
          <p:xfrm>
            <a:off x="1824" y="2016"/>
            <a:ext cx="1704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07" name="公式" r:id="rId23" imgW="2705100" imgH="596900" progId="Equation.3">
                    <p:embed/>
                  </p:oleObj>
                </mc:Choice>
                <mc:Fallback>
                  <p:oleObj name="公式" r:id="rId23" imgW="2705100" imgH="596900" progId="Equation.3">
                    <p:embed/>
                    <p:pic>
                      <p:nvPicPr>
                        <p:cNvPr id="105501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016"/>
                          <a:ext cx="1704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0587" name="Object 27"/>
          <p:cNvGraphicFramePr>
            <a:graphicFrameLocks noChangeAspect="1"/>
          </p:cNvGraphicFramePr>
          <p:nvPr/>
        </p:nvGraphicFramePr>
        <p:xfrm>
          <a:off x="3200400" y="2514600"/>
          <a:ext cx="27432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8" name="公式" r:id="rId24" imgW="2743200" imgH="406400" progId="Equation.3">
                  <p:embed/>
                </p:oleObj>
              </mc:Choice>
              <mc:Fallback>
                <p:oleObj name="公式" r:id="rId24" imgW="2743200" imgH="406400" progId="Equation.3">
                  <p:embed/>
                  <p:pic>
                    <p:nvPicPr>
                      <p:cNvPr id="1090587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514600"/>
                        <a:ext cx="27432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0588" name="Object 28"/>
          <p:cNvGraphicFramePr>
            <a:graphicFrameLocks noChangeAspect="1"/>
          </p:cNvGraphicFramePr>
          <p:nvPr/>
        </p:nvGraphicFramePr>
        <p:xfrm>
          <a:off x="4419600" y="3733800"/>
          <a:ext cx="3225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09" name="公式" r:id="rId26" imgW="3225800" imgH="596900" progId="Equation.3">
                  <p:embed/>
                </p:oleObj>
              </mc:Choice>
              <mc:Fallback>
                <p:oleObj name="公式" r:id="rId26" imgW="3225800" imgH="596900" progId="Equation.3">
                  <p:embed/>
                  <p:pic>
                    <p:nvPicPr>
                      <p:cNvPr id="1090588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3733800"/>
                        <a:ext cx="32258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0589" name="Object 29"/>
          <p:cNvGraphicFramePr>
            <a:graphicFrameLocks noChangeAspect="1"/>
          </p:cNvGraphicFramePr>
          <p:nvPr/>
        </p:nvGraphicFramePr>
        <p:xfrm>
          <a:off x="4419600" y="4343400"/>
          <a:ext cx="3606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0" name="公式" r:id="rId28" imgW="3606800" imgH="596900" progId="Equation.3">
                  <p:embed/>
                </p:oleObj>
              </mc:Choice>
              <mc:Fallback>
                <p:oleObj name="公式" r:id="rId28" imgW="3606800" imgH="596900" progId="Equation.3">
                  <p:embed/>
                  <p:pic>
                    <p:nvPicPr>
                      <p:cNvPr id="1090589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343400"/>
                        <a:ext cx="36068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90590" name="Group 30"/>
          <p:cNvGrpSpPr>
            <a:grpSpLocks/>
          </p:cNvGrpSpPr>
          <p:nvPr/>
        </p:nvGrpSpPr>
        <p:grpSpPr bwMode="auto">
          <a:xfrm>
            <a:off x="2057400" y="4419606"/>
            <a:ext cx="1638300" cy="461963"/>
            <a:chOff x="384" y="2880"/>
            <a:chExt cx="1032" cy="291"/>
          </a:xfrm>
        </p:grpSpPr>
        <p:sp>
          <p:nvSpPr>
            <p:cNvPr id="105498" name="Text Box 31"/>
            <p:cNvSpPr txBox="1">
              <a:spLocks noChangeArrowheads="1"/>
            </p:cNvSpPr>
            <p:nvPr/>
          </p:nvSpPr>
          <p:spPr bwMode="auto">
            <a:xfrm>
              <a:off x="384" y="2880"/>
              <a:ext cx="36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令 </a:t>
              </a:r>
            </a:p>
          </p:txBody>
        </p:sp>
        <p:graphicFrame>
          <p:nvGraphicFramePr>
            <p:cNvPr id="105499" name="Object 32"/>
            <p:cNvGraphicFramePr>
              <a:graphicFrameLocks noChangeAspect="1"/>
            </p:cNvGraphicFramePr>
            <p:nvPr/>
          </p:nvGraphicFramePr>
          <p:xfrm>
            <a:off x="672" y="2976"/>
            <a:ext cx="7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1" name="公式" r:id="rId30" imgW="1180588" imgH="279279" progId="Equation.3">
                    <p:embed/>
                  </p:oleObj>
                </mc:Choice>
                <mc:Fallback>
                  <p:oleObj name="公式" r:id="rId30" imgW="1180588" imgH="279279" progId="Equation.3">
                    <p:embed/>
                    <p:pic>
                      <p:nvPicPr>
                        <p:cNvPr id="105499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2976"/>
                          <a:ext cx="74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0593" name="Object 33"/>
          <p:cNvGraphicFramePr>
            <a:graphicFrameLocks noChangeAspect="1"/>
          </p:cNvGraphicFramePr>
          <p:nvPr/>
        </p:nvGraphicFramePr>
        <p:xfrm>
          <a:off x="4419600" y="4953000"/>
          <a:ext cx="3594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2" name="公式" r:id="rId32" imgW="3594100" imgH="596900" progId="Equation.3">
                  <p:embed/>
                </p:oleObj>
              </mc:Choice>
              <mc:Fallback>
                <p:oleObj name="公式" r:id="rId32" imgW="3594100" imgH="596900" progId="Equation.3">
                  <p:embed/>
                  <p:pic>
                    <p:nvPicPr>
                      <p:cNvPr id="1090593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4953000"/>
                        <a:ext cx="35941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0594" name="Object 34"/>
          <p:cNvGraphicFramePr>
            <a:graphicFrameLocks noChangeAspect="1"/>
          </p:cNvGraphicFramePr>
          <p:nvPr/>
        </p:nvGraphicFramePr>
        <p:xfrm>
          <a:off x="2209800" y="5715000"/>
          <a:ext cx="1955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3" name="公式" r:id="rId34" imgW="1955800" imgH="736600" progId="Equation.3">
                  <p:embed/>
                </p:oleObj>
              </mc:Choice>
              <mc:Fallback>
                <p:oleObj name="公式" r:id="rId34" imgW="1955800" imgH="736600" progId="Equation.3">
                  <p:embed/>
                  <p:pic>
                    <p:nvPicPr>
                      <p:cNvPr id="1090594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715000"/>
                        <a:ext cx="1955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0595" name="Object 35"/>
          <p:cNvGraphicFramePr>
            <a:graphicFrameLocks noChangeAspect="1"/>
          </p:cNvGraphicFramePr>
          <p:nvPr/>
        </p:nvGraphicFramePr>
        <p:xfrm>
          <a:off x="4267200" y="5791200"/>
          <a:ext cx="28702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14" name="公式" r:id="rId36" imgW="2870200" imgH="596900" progId="Equation.3">
                  <p:embed/>
                </p:oleObj>
              </mc:Choice>
              <mc:Fallback>
                <p:oleObj name="公式" r:id="rId36" imgW="2870200" imgH="596900" progId="Equation.3">
                  <p:embed/>
                  <p:pic>
                    <p:nvPicPr>
                      <p:cNvPr id="1090595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791200"/>
                        <a:ext cx="28702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5493" name="Group 36"/>
          <p:cNvGrpSpPr>
            <a:grpSpLocks/>
          </p:cNvGrpSpPr>
          <p:nvPr/>
        </p:nvGrpSpPr>
        <p:grpSpPr bwMode="auto">
          <a:xfrm>
            <a:off x="2057400" y="0"/>
            <a:ext cx="5715000" cy="609600"/>
            <a:chOff x="336" y="0"/>
            <a:chExt cx="3600" cy="384"/>
          </a:xfrm>
        </p:grpSpPr>
        <p:sp>
          <p:nvSpPr>
            <p:cNvPr id="1090597" name="Rectangle 37"/>
            <p:cNvSpPr>
              <a:spLocks noChangeArrowheads="1"/>
            </p:cNvSpPr>
            <p:nvPr/>
          </p:nvSpPr>
          <p:spPr bwMode="auto">
            <a:xfrm>
              <a:off x="336" y="0"/>
              <a:ext cx="3600" cy="384"/>
            </a:xfrm>
            <a:prstGeom prst="rect">
              <a:avLst/>
            </a:prstGeom>
            <a:solidFill>
              <a:srgbClr val="FFFFCC"/>
            </a:solidFill>
            <a:ln w="76200">
              <a:solidFill>
                <a:srgbClr val="0000CC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5496" name="Text Box 38"/>
            <p:cNvSpPr txBox="1">
              <a:spLocks noChangeArrowheads="1"/>
            </p:cNvSpPr>
            <p:nvPr/>
          </p:nvSpPr>
          <p:spPr bwMode="auto">
            <a:xfrm>
              <a:off x="384" y="48"/>
              <a:ext cx="1885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>
                  <a:solidFill>
                    <a:srgbClr val="0000CC"/>
                  </a:solidFill>
                </a:rPr>
                <a:t>下面考虑特殊情形</a:t>
              </a:r>
              <a:r>
                <a:rPr lang="en-US" altLang="zh-CN">
                  <a:solidFill>
                    <a:srgbClr val="0000CC"/>
                  </a:solidFill>
                </a:rPr>
                <a:t>:   </a:t>
              </a:r>
            </a:p>
          </p:txBody>
        </p:sp>
        <p:graphicFrame>
          <p:nvGraphicFramePr>
            <p:cNvPr id="105497" name="Object 39"/>
            <p:cNvGraphicFramePr>
              <a:graphicFrameLocks noChangeAspect="1"/>
            </p:cNvGraphicFramePr>
            <p:nvPr/>
          </p:nvGraphicFramePr>
          <p:xfrm>
            <a:off x="2208" y="96"/>
            <a:ext cx="1512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615" name="公式" r:id="rId38" imgW="2371700" imgH="314203" progId="Equation.3">
                    <p:embed/>
                  </p:oleObj>
                </mc:Choice>
                <mc:Fallback>
                  <p:oleObj name="公式" r:id="rId38" imgW="2371700" imgH="314203" progId="Equation.3">
                    <p:embed/>
                    <p:pic>
                      <p:nvPicPr>
                        <p:cNvPr id="105497" name="Object 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96"/>
                          <a:ext cx="1512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0600" name="Text Box 40"/>
          <p:cNvSpPr txBox="1">
            <a:spLocks noChangeArrowheads="1"/>
          </p:cNvSpPr>
          <p:nvPr/>
        </p:nvSpPr>
        <p:spPr bwMode="auto">
          <a:xfrm>
            <a:off x="2133601" y="762001"/>
            <a:ext cx="9573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此时  </a:t>
            </a:r>
          </a:p>
        </p:txBody>
      </p:sp>
    </p:spTree>
    <p:extLst>
      <p:ext uri="{BB962C8B-B14F-4D97-AF65-F5344CB8AC3E}">
        <p14:creationId xmlns:p14="http://schemas.microsoft.com/office/powerpoint/2010/main" val="187185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90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90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90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90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0905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905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0905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0905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905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905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05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90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090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905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05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090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0905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0905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90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3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10905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905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0905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10905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1090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1090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90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90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0905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0905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905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90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90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905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905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10905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1090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1090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2" dur="500"/>
                                        <p:tgtEl>
                                          <p:spTgt spid="109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0905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10905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10905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10905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4" dur="500"/>
                                        <p:tgtEl>
                                          <p:spTgt spid="1090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4" grpId="0" animBg="1"/>
      <p:bldP spid="1090580" grpId="0"/>
      <p:bldP spid="109060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1588" name="Rectangle 4"/>
          <p:cNvSpPr>
            <a:spLocks noChangeArrowheads="1"/>
          </p:cNvSpPr>
          <p:nvPr/>
        </p:nvSpPr>
        <p:spPr bwMode="auto">
          <a:xfrm>
            <a:off x="1981200" y="4876800"/>
            <a:ext cx="8382000" cy="1447800"/>
          </a:xfrm>
          <a:prstGeom prst="rect">
            <a:avLst/>
          </a:prstGeom>
          <a:solidFill>
            <a:srgbClr val="FFFFCC"/>
          </a:solidFill>
          <a:ln w="7620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1589" name="Rectangle 5"/>
          <p:cNvSpPr>
            <a:spLocks noChangeArrowheads="1"/>
          </p:cNvSpPr>
          <p:nvPr/>
        </p:nvSpPr>
        <p:spPr bwMode="auto">
          <a:xfrm>
            <a:off x="2667000" y="0"/>
            <a:ext cx="7620000" cy="1676400"/>
          </a:xfrm>
          <a:prstGeom prst="rect">
            <a:avLst/>
          </a:prstGeom>
          <a:solidFill>
            <a:srgbClr val="FFFFCC"/>
          </a:solidFill>
          <a:ln w="76200">
            <a:solidFill>
              <a:srgbClr val="0000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91590" name="Object 6"/>
          <p:cNvGraphicFramePr>
            <a:graphicFrameLocks noChangeAspect="1"/>
          </p:cNvGraphicFramePr>
          <p:nvPr/>
        </p:nvGraphicFramePr>
        <p:xfrm>
          <a:off x="3352800" y="152400"/>
          <a:ext cx="35941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6" name="公式" r:id="rId4" imgW="3594100" imgH="596900" progId="Equation.3">
                  <p:embed/>
                </p:oleObj>
              </mc:Choice>
              <mc:Fallback>
                <p:oleObj name="公式" r:id="rId4" imgW="3594100" imgH="596900" progId="Equation.3">
                  <p:embed/>
                  <p:pic>
                    <p:nvPicPr>
                      <p:cNvPr id="109159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52400"/>
                        <a:ext cx="35941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1591" name="Object 7"/>
          <p:cNvGraphicFramePr>
            <a:graphicFrameLocks noChangeAspect="1"/>
          </p:cNvGraphicFramePr>
          <p:nvPr/>
        </p:nvGraphicFramePr>
        <p:xfrm>
          <a:off x="3352800" y="914400"/>
          <a:ext cx="3568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47" name="公式" r:id="rId6" imgW="3568700" imgH="596900" progId="Equation.3">
                  <p:embed/>
                </p:oleObj>
              </mc:Choice>
              <mc:Fallback>
                <p:oleObj name="公式" r:id="rId6" imgW="3568700" imgH="596900" progId="Equation.3">
                  <p:embed/>
                  <p:pic>
                    <p:nvPicPr>
                      <p:cNvPr id="109159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914400"/>
                        <a:ext cx="35687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1592" name="Text Box 8"/>
          <p:cNvSpPr txBox="1">
            <a:spLocks noChangeArrowheads="1"/>
          </p:cNvSpPr>
          <p:nvPr/>
        </p:nvSpPr>
        <p:spPr bwMode="auto">
          <a:xfrm>
            <a:off x="2209801" y="1905001"/>
            <a:ext cx="9829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卷积</a:t>
            </a:r>
            <a:r>
              <a:rPr lang="en-US" altLang="zh-CN">
                <a:solidFill>
                  <a:srgbClr val="0000CC"/>
                </a:solidFill>
              </a:rPr>
              <a:t>:</a:t>
            </a:r>
            <a:r>
              <a:rPr lang="en-US" altLang="zh-CN"/>
              <a:t> </a:t>
            </a:r>
          </a:p>
        </p:txBody>
      </p:sp>
      <p:grpSp>
        <p:nvGrpSpPr>
          <p:cNvPr id="1091593" name="Group 9"/>
          <p:cNvGrpSpPr>
            <a:grpSpLocks/>
          </p:cNvGrpSpPr>
          <p:nvPr/>
        </p:nvGrpSpPr>
        <p:grpSpPr bwMode="auto">
          <a:xfrm>
            <a:off x="2286000" y="2438400"/>
            <a:ext cx="7943850" cy="596900"/>
            <a:chOff x="480" y="1488"/>
            <a:chExt cx="5004" cy="376"/>
          </a:xfrm>
        </p:grpSpPr>
        <p:sp>
          <p:nvSpPr>
            <p:cNvPr id="106519" name="Text Box 10"/>
            <p:cNvSpPr txBox="1">
              <a:spLocks noChangeArrowheads="1"/>
            </p:cNvSpPr>
            <p:nvPr/>
          </p:nvSpPr>
          <p:spPr bwMode="auto">
            <a:xfrm>
              <a:off x="480" y="1536"/>
              <a:ext cx="40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/>
                <a:t>称  </a:t>
              </a:r>
            </a:p>
          </p:txBody>
        </p:sp>
        <p:graphicFrame>
          <p:nvGraphicFramePr>
            <p:cNvPr id="106520" name="Object 11"/>
            <p:cNvGraphicFramePr>
              <a:graphicFrameLocks noChangeAspect="1"/>
            </p:cNvGraphicFramePr>
            <p:nvPr/>
          </p:nvGraphicFramePr>
          <p:xfrm>
            <a:off x="768" y="1488"/>
            <a:ext cx="1520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48" name="公式" r:id="rId8" imgW="2413000" imgH="596900" progId="Equation.3">
                    <p:embed/>
                  </p:oleObj>
                </mc:Choice>
                <mc:Fallback>
                  <p:oleObj name="公式" r:id="rId8" imgW="2413000" imgH="596900" progId="Equation.3">
                    <p:embed/>
                    <p:pic>
                      <p:nvPicPr>
                        <p:cNvPr id="10652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1488"/>
                          <a:ext cx="1520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6521" name="Group 12"/>
            <p:cNvGrpSpPr>
              <a:grpSpLocks/>
            </p:cNvGrpSpPr>
            <p:nvPr/>
          </p:nvGrpSpPr>
          <p:grpSpPr bwMode="auto">
            <a:xfrm>
              <a:off x="2304" y="1536"/>
              <a:ext cx="3180" cy="291"/>
              <a:chOff x="960" y="3264"/>
              <a:chExt cx="3180" cy="291"/>
            </a:xfrm>
          </p:grpSpPr>
          <p:sp>
            <p:nvSpPr>
              <p:cNvPr id="106522" name="Text Box 13"/>
              <p:cNvSpPr txBox="1">
                <a:spLocks noChangeArrowheads="1"/>
              </p:cNvSpPr>
              <p:nvPr/>
            </p:nvSpPr>
            <p:spPr bwMode="auto">
              <a:xfrm>
                <a:off x="960" y="3264"/>
                <a:ext cx="3180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/>
                <a:r>
                  <a:rPr lang="zh-CN" altLang="en-US"/>
                  <a:t>为函数           与         的卷积或摺积</a:t>
                </a:r>
                <a:r>
                  <a:rPr lang="en-US" altLang="zh-CN"/>
                  <a:t>.  </a:t>
                </a:r>
              </a:p>
            </p:txBody>
          </p:sp>
          <p:graphicFrame>
            <p:nvGraphicFramePr>
              <p:cNvPr id="106523" name="Object 14"/>
              <p:cNvGraphicFramePr>
                <a:graphicFrameLocks noChangeAspect="1"/>
              </p:cNvGraphicFramePr>
              <p:nvPr/>
            </p:nvGraphicFramePr>
            <p:xfrm>
              <a:off x="1632" y="3312"/>
              <a:ext cx="424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49" name="公式" r:id="rId10" imgW="672808" imgH="342751" progId="Equation.3">
                      <p:embed/>
                    </p:oleObj>
                  </mc:Choice>
                  <mc:Fallback>
                    <p:oleObj name="公式" r:id="rId10" imgW="672808" imgH="342751" progId="Equation.3">
                      <p:embed/>
                      <p:pic>
                        <p:nvPicPr>
                          <p:cNvPr id="106523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632" y="3312"/>
                            <a:ext cx="424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06524" name="Object 15"/>
              <p:cNvGraphicFramePr>
                <a:graphicFrameLocks noChangeAspect="1"/>
              </p:cNvGraphicFramePr>
              <p:nvPr/>
            </p:nvGraphicFramePr>
            <p:xfrm>
              <a:off x="2304" y="3312"/>
              <a:ext cx="400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450" name="公式" r:id="rId12" imgW="634725" imgH="342751" progId="Equation.3">
                      <p:embed/>
                    </p:oleObj>
                  </mc:Choice>
                  <mc:Fallback>
                    <p:oleObj name="公式" r:id="rId12" imgW="634725" imgH="342751" progId="Equation.3">
                      <p:embed/>
                      <p:pic>
                        <p:nvPicPr>
                          <p:cNvPr id="106524" name="Object 1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04" y="3312"/>
                            <a:ext cx="400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1091600" name="Text Box 16"/>
          <p:cNvSpPr txBox="1">
            <a:spLocks noChangeArrowheads="1"/>
          </p:cNvSpPr>
          <p:nvPr/>
        </p:nvSpPr>
        <p:spPr bwMode="auto">
          <a:xfrm>
            <a:off x="2286001" y="3124201"/>
            <a:ext cx="88036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记为 </a:t>
            </a:r>
          </a:p>
        </p:txBody>
      </p:sp>
      <p:graphicFrame>
        <p:nvGraphicFramePr>
          <p:cNvPr id="1091601" name="Object 17"/>
          <p:cNvGraphicFramePr>
            <a:graphicFrameLocks noChangeAspect="1"/>
          </p:cNvGraphicFramePr>
          <p:nvPr/>
        </p:nvGraphicFramePr>
        <p:xfrm>
          <a:off x="3124200" y="3200400"/>
          <a:ext cx="1498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1" name="公式" r:id="rId14" imgW="1497950" imgH="342751" progId="Equation.3">
                  <p:embed/>
                </p:oleObj>
              </mc:Choice>
              <mc:Fallback>
                <p:oleObj name="公式" r:id="rId14" imgW="1497950" imgH="342751" progId="Equation.3">
                  <p:embed/>
                  <p:pic>
                    <p:nvPicPr>
                      <p:cNvPr id="1091601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200400"/>
                        <a:ext cx="1498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1602" name="Text Box 18"/>
          <p:cNvSpPr txBox="1">
            <a:spLocks noChangeArrowheads="1"/>
          </p:cNvSpPr>
          <p:nvPr/>
        </p:nvSpPr>
        <p:spPr bwMode="auto">
          <a:xfrm>
            <a:off x="4876800" y="3124200"/>
            <a:ext cx="565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即 </a:t>
            </a:r>
          </a:p>
        </p:txBody>
      </p:sp>
      <p:grpSp>
        <p:nvGrpSpPr>
          <p:cNvPr id="1091603" name="Group 19"/>
          <p:cNvGrpSpPr>
            <a:grpSpLocks/>
          </p:cNvGrpSpPr>
          <p:nvPr/>
        </p:nvGrpSpPr>
        <p:grpSpPr bwMode="auto">
          <a:xfrm>
            <a:off x="5410200" y="3048000"/>
            <a:ext cx="4254500" cy="596900"/>
            <a:chOff x="2448" y="1872"/>
            <a:chExt cx="2680" cy="376"/>
          </a:xfrm>
        </p:grpSpPr>
        <p:graphicFrame>
          <p:nvGraphicFramePr>
            <p:cNvPr id="106517" name="Object 20"/>
            <p:cNvGraphicFramePr>
              <a:graphicFrameLocks noChangeAspect="1"/>
            </p:cNvGraphicFramePr>
            <p:nvPr/>
          </p:nvGraphicFramePr>
          <p:xfrm>
            <a:off x="2448" y="1968"/>
            <a:ext cx="94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2" name="公式" r:id="rId16" imgW="1466859" imgH="314203" progId="Equation.3">
                    <p:embed/>
                  </p:oleObj>
                </mc:Choice>
                <mc:Fallback>
                  <p:oleObj name="公式" r:id="rId16" imgW="1466859" imgH="314203" progId="Equation.3">
                    <p:embed/>
                    <p:pic>
                      <p:nvPicPr>
                        <p:cNvPr id="106517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48" y="1968"/>
                          <a:ext cx="94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18" name="Object 21"/>
            <p:cNvGraphicFramePr>
              <a:graphicFrameLocks noChangeAspect="1"/>
            </p:cNvGraphicFramePr>
            <p:nvPr/>
          </p:nvGraphicFramePr>
          <p:xfrm>
            <a:off x="3456" y="1872"/>
            <a:ext cx="1672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3" name="公式" r:id="rId18" imgW="2628954" imgH="571449" progId="Equation.3">
                    <p:embed/>
                  </p:oleObj>
                </mc:Choice>
                <mc:Fallback>
                  <p:oleObj name="公式" r:id="rId18" imgW="2628954" imgH="571449" progId="Equation.3">
                    <p:embed/>
                    <p:pic>
                      <p:nvPicPr>
                        <p:cNvPr id="106518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1872"/>
                          <a:ext cx="1672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1606" name="Text Box 22"/>
          <p:cNvSpPr txBox="1">
            <a:spLocks noChangeArrowheads="1"/>
          </p:cNvSpPr>
          <p:nvPr/>
        </p:nvSpPr>
        <p:spPr bwMode="auto">
          <a:xfrm>
            <a:off x="2286001" y="3886201"/>
            <a:ext cx="16786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卷积性质</a:t>
            </a:r>
            <a:r>
              <a:rPr lang="en-US" altLang="zh-CN">
                <a:solidFill>
                  <a:srgbClr val="0000CC"/>
                </a:solidFill>
              </a:rPr>
              <a:t>:  </a:t>
            </a:r>
          </a:p>
        </p:txBody>
      </p:sp>
      <p:graphicFrame>
        <p:nvGraphicFramePr>
          <p:cNvPr id="1091607" name="Object 23"/>
          <p:cNvGraphicFramePr>
            <a:graphicFrameLocks noChangeAspect="1"/>
          </p:cNvGraphicFramePr>
          <p:nvPr/>
        </p:nvGraphicFramePr>
        <p:xfrm>
          <a:off x="3886200" y="3962400"/>
          <a:ext cx="3276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4" name="公式" r:id="rId20" imgW="3276600" imgH="342900" progId="Equation.3">
                  <p:embed/>
                </p:oleObj>
              </mc:Choice>
              <mc:Fallback>
                <p:oleObj name="公式" r:id="rId20" imgW="3276600" imgH="342900" progId="Equation.3">
                  <p:embed/>
                  <p:pic>
                    <p:nvPicPr>
                      <p:cNvPr id="1091607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962400"/>
                        <a:ext cx="32766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1608" name="Text Box 24"/>
          <p:cNvSpPr txBox="1">
            <a:spLocks noChangeArrowheads="1"/>
          </p:cNvSpPr>
          <p:nvPr/>
        </p:nvSpPr>
        <p:spPr bwMode="auto">
          <a:xfrm>
            <a:off x="2895601" y="4953001"/>
            <a:ext cx="75312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独立随机变量之和的概率密度是各概率密度的卷积</a:t>
            </a:r>
            <a:r>
              <a:rPr lang="en-US" altLang="zh-CN"/>
              <a:t>,</a:t>
            </a:r>
            <a:r>
              <a:rPr lang="zh-CN" altLang="en-US"/>
              <a:t>即  </a:t>
            </a:r>
          </a:p>
        </p:txBody>
      </p:sp>
      <p:grpSp>
        <p:nvGrpSpPr>
          <p:cNvPr id="1091609" name="Group 25"/>
          <p:cNvGrpSpPr>
            <a:grpSpLocks/>
          </p:cNvGrpSpPr>
          <p:nvPr/>
        </p:nvGrpSpPr>
        <p:grpSpPr bwMode="auto">
          <a:xfrm>
            <a:off x="2514600" y="5486400"/>
            <a:ext cx="7442200" cy="596900"/>
            <a:chOff x="624" y="3456"/>
            <a:chExt cx="4688" cy="376"/>
          </a:xfrm>
        </p:grpSpPr>
        <p:graphicFrame>
          <p:nvGraphicFramePr>
            <p:cNvPr id="106514" name="Object 26"/>
            <p:cNvGraphicFramePr>
              <a:graphicFrameLocks noChangeAspect="1"/>
            </p:cNvGraphicFramePr>
            <p:nvPr/>
          </p:nvGraphicFramePr>
          <p:xfrm>
            <a:off x="624" y="3552"/>
            <a:ext cx="1640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5" name="公式" r:id="rId22" imgW="2602370" imgH="406224" progId="Equation.3">
                    <p:embed/>
                  </p:oleObj>
                </mc:Choice>
                <mc:Fallback>
                  <p:oleObj name="公式" r:id="rId22" imgW="2602370" imgH="406224" progId="Equation.3">
                    <p:embed/>
                    <p:pic>
                      <p:nvPicPr>
                        <p:cNvPr id="106514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3552"/>
                          <a:ext cx="1640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15" name="Object 27"/>
            <p:cNvGraphicFramePr>
              <a:graphicFrameLocks noChangeAspect="1"/>
            </p:cNvGraphicFramePr>
            <p:nvPr/>
          </p:nvGraphicFramePr>
          <p:xfrm>
            <a:off x="2304" y="3552"/>
            <a:ext cx="1184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6" name="公式" r:id="rId24" imgW="1879600" imgH="406400" progId="Equation.3">
                    <p:embed/>
                  </p:oleObj>
                </mc:Choice>
                <mc:Fallback>
                  <p:oleObj name="公式" r:id="rId24" imgW="1879600" imgH="406400" progId="Equation.3">
                    <p:embed/>
                    <p:pic>
                      <p:nvPicPr>
                        <p:cNvPr id="106515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04" y="3552"/>
                          <a:ext cx="1184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6516" name="Object 28"/>
            <p:cNvGraphicFramePr>
              <a:graphicFrameLocks noChangeAspect="1"/>
            </p:cNvGraphicFramePr>
            <p:nvPr/>
          </p:nvGraphicFramePr>
          <p:xfrm>
            <a:off x="3504" y="3456"/>
            <a:ext cx="1808" cy="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457" name="公式" r:id="rId26" imgW="2870200" imgH="596900" progId="Equation.3">
                    <p:embed/>
                  </p:oleObj>
                </mc:Choice>
                <mc:Fallback>
                  <p:oleObj name="公式" r:id="rId26" imgW="2870200" imgH="596900" progId="Equation.3">
                    <p:embed/>
                    <p:pic>
                      <p:nvPicPr>
                        <p:cNvPr id="106516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3456"/>
                          <a:ext cx="1808" cy="3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1613" name="Text Box 29"/>
          <p:cNvSpPr txBox="1">
            <a:spLocks noChangeArrowheads="1"/>
          </p:cNvSpPr>
          <p:nvPr/>
        </p:nvSpPr>
        <p:spPr bwMode="auto">
          <a:xfrm>
            <a:off x="2133601" y="4953001"/>
            <a:ext cx="98296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solidFill>
                  <a:srgbClr val="0000CC"/>
                </a:solidFill>
              </a:rPr>
              <a:t>结论</a:t>
            </a:r>
            <a:r>
              <a:rPr lang="en-US" altLang="zh-CN">
                <a:solidFill>
                  <a:srgbClr val="0000CC"/>
                </a:solidFill>
              </a:rPr>
              <a:t>: </a:t>
            </a:r>
          </a:p>
        </p:txBody>
      </p:sp>
      <p:sp>
        <p:nvSpPr>
          <p:cNvPr id="1091614" name="Text Box 30"/>
          <p:cNvSpPr txBox="1">
            <a:spLocks noChangeArrowheads="1"/>
          </p:cNvSpPr>
          <p:nvPr/>
        </p:nvSpPr>
        <p:spPr bwMode="auto">
          <a:xfrm>
            <a:off x="7924801" y="990601"/>
            <a:ext cx="201369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CC"/>
                </a:solidFill>
              </a:rPr>
              <a:t>(</a:t>
            </a:r>
            <a:r>
              <a:rPr lang="zh-CN" altLang="en-US">
                <a:solidFill>
                  <a:srgbClr val="0000CC"/>
                </a:solidFill>
              </a:rPr>
              <a:t>类似可得到</a:t>
            </a:r>
            <a:r>
              <a:rPr lang="en-US" altLang="zh-CN">
                <a:solidFill>
                  <a:srgbClr val="0000CC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19864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9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915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15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91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1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91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091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916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916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915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91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91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091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0916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916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91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091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17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916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916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0916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0916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916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916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091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091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10916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91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091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0916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0916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9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109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09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4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0916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0916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10916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109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4220"/>
                            </p:stCondLst>
                            <p:childTnLst>
                              <p:par>
                                <p:cTn id="97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10916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916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91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91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1588" grpId="0" animBg="1"/>
      <p:bldP spid="1091589" grpId="0" animBg="1"/>
      <p:bldP spid="1091592" grpId="0"/>
      <p:bldP spid="1091600" grpId="0"/>
      <p:bldP spid="1091602" grpId="0"/>
      <p:bldP spid="1091606" grpId="0"/>
      <p:bldP spid="1091608" grpId="0"/>
      <p:bldP spid="1091613" grpId="0"/>
      <p:bldP spid="109161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3636" name="Freeform 4" descr="宽上对角线"/>
          <p:cNvSpPr>
            <a:spLocks/>
          </p:cNvSpPr>
          <p:nvPr/>
        </p:nvSpPr>
        <p:spPr bwMode="auto">
          <a:xfrm>
            <a:off x="8229600" y="3276600"/>
            <a:ext cx="1905000" cy="762000"/>
          </a:xfrm>
          <a:custGeom>
            <a:avLst/>
            <a:gdLst>
              <a:gd name="T0" fmla="*/ 528 w 1248"/>
              <a:gd name="T1" fmla="*/ 0 h 480"/>
              <a:gd name="T2" fmla="*/ 1248 w 1248"/>
              <a:gd name="T3" fmla="*/ 0 h 480"/>
              <a:gd name="T4" fmla="*/ 1248 w 1248"/>
              <a:gd name="T5" fmla="*/ 480 h 480"/>
              <a:gd name="T6" fmla="*/ 0 w 1248"/>
              <a:gd name="T7" fmla="*/ 480 h 480"/>
              <a:gd name="T8" fmla="*/ 528 w 1248"/>
              <a:gd name="T9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480">
                <a:moveTo>
                  <a:pt x="528" y="0"/>
                </a:moveTo>
                <a:lnTo>
                  <a:pt x="1248" y="0"/>
                </a:lnTo>
                <a:lnTo>
                  <a:pt x="1248" y="480"/>
                </a:lnTo>
                <a:lnTo>
                  <a:pt x="0" y="480"/>
                </a:lnTo>
                <a:lnTo>
                  <a:pt x="528" y="0"/>
                </a:lnTo>
                <a:close/>
              </a:path>
            </a:pathLst>
          </a:custGeom>
          <a:pattFill prst="wdUpDiag">
            <a:fgClr>
              <a:srgbClr val="99CC00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93637" name="Freeform 5" descr="宽上对角线"/>
          <p:cNvSpPr>
            <a:spLocks/>
          </p:cNvSpPr>
          <p:nvPr/>
        </p:nvSpPr>
        <p:spPr bwMode="auto">
          <a:xfrm rot="10800000">
            <a:off x="7848600" y="2514600"/>
            <a:ext cx="1981200" cy="762000"/>
          </a:xfrm>
          <a:custGeom>
            <a:avLst/>
            <a:gdLst>
              <a:gd name="T0" fmla="*/ 528 w 1248"/>
              <a:gd name="T1" fmla="*/ 0 h 480"/>
              <a:gd name="T2" fmla="*/ 1248 w 1248"/>
              <a:gd name="T3" fmla="*/ 0 h 480"/>
              <a:gd name="T4" fmla="*/ 1248 w 1248"/>
              <a:gd name="T5" fmla="*/ 480 h 480"/>
              <a:gd name="T6" fmla="*/ 0 w 1248"/>
              <a:gd name="T7" fmla="*/ 480 h 480"/>
              <a:gd name="T8" fmla="*/ 528 w 1248"/>
              <a:gd name="T9" fmla="*/ 0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8" h="480">
                <a:moveTo>
                  <a:pt x="528" y="0"/>
                </a:moveTo>
                <a:lnTo>
                  <a:pt x="1248" y="0"/>
                </a:lnTo>
                <a:lnTo>
                  <a:pt x="1248" y="480"/>
                </a:lnTo>
                <a:lnTo>
                  <a:pt x="0" y="480"/>
                </a:lnTo>
                <a:lnTo>
                  <a:pt x="528" y="0"/>
                </a:lnTo>
                <a:close/>
              </a:path>
            </a:pathLst>
          </a:custGeom>
          <a:pattFill prst="wdUpDiag">
            <a:fgClr>
              <a:srgbClr val="99CC00"/>
            </a:fgClr>
            <a:bgClr>
              <a:schemeClr val="bg1"/>
            </a:bgClr>
          </a:patt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7524" name="Text Box 6"/>
          <p:cNvSpPr txBox="1">
            <a:spLocks noChangeArrowheads="1"/>
          </p:cNvSpPr>
          <p:nvPr/>
        </p:nvSpPr>
        <p:spPr bwMode="auto">
          <a:xfrm>
            <a:off x="715963" y="685396"/>
            <a:ext cx="283527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sz="2800" dirty="0">
                <a:solidFill>
                  <a:srgbClr val="008000"/>
                </a:solidFill>
              </a:rPr>
              <a:t>  商的分布</a:t>
            </a:r>
          </a:p>
        </p:txBody>
      </p:sp>
      <p:grpSp>
        <p:nvGrpSpPr>
          <p:cNvPr id="1093639" name="Group 7"/>
          <p:cNvGrpSpPr>
            <a:grpSpLocks/>
          </p:cNvGrpSpPr>
          <p:nvPr/>
        </p:nvGrpSpPr>
        <p:grpSpPr bwMode="auto">
          <a:xfrm>
            <a:off x="2743201" y="1295403"/>
            <a:ext cx="6829425" cy="461963"/>
            <a:chOff x="624" y="1200"/>
            <a:chExt cx="4302" cy="291"/>
          </a:xfrm>
        </p:grpSpPr>
        <p:graphicFrame>
          <p:nvGraphicFramePr>
            <p:cNvPr id="107545" name="Object 8"/>
            <p:cNvGraphicFramePr>
              <a:graphicFrameLocks noChangeAspect="1"/>
            </p:cNvGraphicFramePr>
            <p:nvPr/>
          </p:nvGraphicFramePr>
          <p:xfrm>
            <a:off x="4252" y="1248"/>
            <a:ext cx="67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08" name="公式" r:id="rId4" imgW="1009579" imgH="314203" progId="Equation.3">
                    <p:embed/>
                  </p:oleObj>
                </mc:Choice>
                <mc:Fallback>
                  <p:oleObj name="公式" r:id="rId4" imgW="1009579" imgH="314203" progId="Equation.3">
                    <p:embed/>
                    <p:pic>
                      <p:nvPicPr>
                        <p:cNvPr id="107545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52" y="1248"/>
                          <a:ext cx="67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07546" name="Group 9"/>
            <p:cNvGrpSpPr>
              <a:grpSpLocks/>
            </p:cNvGrpSpPr>
            <p:nvPr/>
          </p:nvGrpSpPr>
          <p:grpSpPr bwMode="auto">
            <a:xfrm>
              <a:off x="624" y="1200"/>
              <a:ext cx="3768" cy="291"/>
              <a:chOff x="672" y="1104"/>
              <a:chExt cx="3768" cy="291"/>
            </a:xfrm>
          </p:grpSpPr>
          <p:sp>
            <p:nvSpPr>
              <p:cNvPr id="107547" name="Text Box 10"/>
              <p:cNvSpPr txBox="1">
                <a:spLocks noChangeArrowheads="1"/>
              </p:cNvSpPr>
              <p:nvPr/>
            </p:nvSpPr>
            <p:spPr bwMode="auto">
              <a:xfrm>
                <a:off x="672" y="1104"/>
                <a:ext cx="3768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1pPr>
                <a:lvl2pPr marL="742950" indent="-285750"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2pPr>
                <a:lvl3pPr marL="1143000" indent="-228600"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3pPr>
                <a:lvl4pPr marL="1600200" indent="-228600"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4pPr>
                <a:lvl5pPr marL="2057400" indent="-228600"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rgbClr val="000000"/>
                    </a:solidFill>
                    <a:latin typeface="Times New Roman" panose="02020603050405020304" pitchFamily="18" charset="0"/>
                    <a:ea typeface="楷体_GB2312" panose="02010609030101010101" pitchFamily="49" charset="-122"/>
                  </a:defRPr>
                </a:lvl9pPr>
              </a:lstStyle>
              <a:p>
                <a:pPr eaLnBrk="1" hangingPunct="1"/>
                <a:r>
                  <a:rPr lang="zh-CN" altLang="en-US" dirty="0"/>
                  <a:t>设二维连续型随机变量           的密度函数为</a:t>
                </a:r>
              </a:p>
            </p:txBody>
          </p:sp>
          <p:graphicFrame>
            <p:nvGraphicFramePr>
              <p:cNvPr id="107548" name="Object 11"/>
              <p:cNvGraphicFramePr>
                <a:graphicFrameLocks noChangeAspect="1"/>
              </p:cNvGraphicFramePr>
              <p:nvPr/>
            </p:nvGraphicFramePr>
            <p:xfrm>
              <a:off x="2688" y="1152"/>
              <a:ext cx="448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09" name="公式" r:id="rId6" imgW="710891" imgH="342751" progId="Equation.3">
                      <p:embed/>
                    </p:oleObj>
                  </mc:Choice>
                  <mc:Fallback>
                    <p:oleObj name="公式" r:id="rId6" imgW="710891" imgH="342751" progId="Equation.3">
                      <p:embed/>
                      <p:pic>
                        <p:nvPicPr>
                          <p:cNvPr id="107548" name="Object 11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88" y="1152"/>
                            <a:ext cx="448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1093644" name="Group 12"/>
          <p:cNvGrpSpPr>
            <a:grpSpLocks/>
          </p:cNvGrpSpPr>
          <p:nvPr/>
        </p:nvGrpSpPr>
        <p:grpSpPr bwMode="auto">
          <a:xfrm>
            <a:off x="2133601" y="1752600"/>
            <a:ext cx="5654675" cy="774700"/>
            <a:chOff x="710" y="1536"/>
            <a:chExt cx="3562" cy="488"/>
          </a:xfrm>
        </p:grpSpPr>
        <p:sp>
          <p:nvSpPr>
            <p:cNvPr id="107543" name="Text Box 13"/>
            <p:cNvSpPr txBox="1">
              <a:spLocks noChangeArrowheads="1"/>
            </p:cNvSpPr>
            <p:nvPr/>
          </p:nvSpPr>
          <p:spPr bwMode="auto">
            <a:xfrm>
              <a:off x="710" y="1610"/>
              <a:ext cx="356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1pPr>
              <a:lvl2pPr marL="742950" indent="-28575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2pPr>
              <a:lvl3pPr marL="11430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3pPr>
              <a:lvl4pPr marL="16002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4pPr>
              <a:lvl5pPr marL="2057400" indent="-228600"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rgbClr val="000000"/>
                  </a:solidFill>
                  <a:latin typeface="Times New Roman" panose="02020603050405020304" pitchFamily="18" charset="0"/>
                  <a:ea typeface="楷体_GB2312" panose="02010609030101010101" pitchFamily="49" charset="-122"/>
                </a:defRPr>
              </a:lvl9pPr>
            </a:lstStyle>
            <a:p>
              <a:pPr eaLnBrk="1" hangingPunct="1"/>
              <a:r>
                <a:rPr lang="zh-CN" altLang="en-US" dirty="0"/>
                <a:t>下面考虑随机变量           的概率密度</a:t>
              </a:r>
              <a:r>
                <a:rPr lang="en-US" altLang="zh-CN" dirty="0"/>
                <a:t>.  </a:t>
              </a:r>
            </a:p>
          </p:txBody>
        </p:sp>
        <p:graphicFrame>
          <p:nvGraphicFramePr>
            <p:cNvPr id="107544" name="Object 14"/>
            <p:cNvGraphicFramePr>
              <a:graphicFrameLocks noChangeAspect="1"/>
            </p:cNvGraphicFramePr>
            <p:nvPr/>
          </p:nvGraphicFramePr>
          <p:xfrm>
            <a:off x="2296" y="1536"/>
            <a:ext cx="496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0" name="公式" r:id="rId8" imgW="787058" imgH="774364" progId="Equation.3">
                    <p:embed/>
                  </p:oleObj>
                </mc:Choice>
                <mc:Fallback>
                  <p:oleObj name="公式" r:id="rId8" imgW="787058" imgH="774364" progId="Equation.3">
                    <p:embed/>
                    <p:pic>
                      <p:nvPicPr>
                        <p:cNvPr id="107544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6" y="1536"/>
                          <a:ext cx="496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93647" name="Text Box 15"/>
          <p:cNvSpPr txBox="1">
            <a:spLocks noChangeArrowheads="1"/>
          </p:cNvSpPr>
          <p:nvPr/>
        </p:nvSpPr>
        <p:spPr bwMode="auto">
          <a:xfrm>
            <a:off x="2743200" y="2590800"/>
            <a:ext cx="2819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先求</a:t>
            </a:r>
            <a:r>
              <a:rPr lang="en-US" altLang="zh-CN" i="1"/>
              <a:t>Z </a:t>
            </a:r>
            <a:r>
              <a:rPr lang="zh-CN" altLang="en-US"/>
              <a:t>的分布函数</a:t>
            </a:r>
            <a:r>
              <a:rPr lang="en-US" altLang="zh-CN"/>
              <a:t>.  </a:t>
            </a:r>
          </a:p>
        </p:txBody>
      </p:sp>
      <p:graphicFrame>
        <p:nvGraphicFramePr>
          <p:cNvPr id="1093648" name="Object 16"/>
          <p:cNvGraphicFramePr>
            <a:graphicFrameLocks noChangeAspect="1"/>
          </p:cNvGraphicFramePr>
          <p:nvPr/>
        </p:nvGraphicFramePr>
        <p:xfrm>
          <a:off x="2835275" y="3200400"/>
          <a:ext cx="2209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1" name="公式" r:id="rId10" imgW="2209800" imgH="368300" progId="Equation.3">
                  <p:embed/>
                </p:oleObj>
              </mc:Choice>
              <mc:Fallback>
                <p:oleObj name="公式" r:id="rId10" imgW="2209800" imgH="368300" progId="Equation.3">
                  <p:embed/>
                  <p:pic>
                    <p:nvPicPr>
                      <p:cNvPr id="1093648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5275" y="3200400"/>
                        <a:ext cx="22098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3649" name="Object 17"/>
          <p:cNvGraphicFramePr>
            <a:graphicFrameLocks noChangeAspect="1"/>
          </p:cNvGraphicFramePr>
          <p:nvPr/>
        </p:nvGraphicFramePr>
        <p:xfrm>
          <a:off x="5105400" y="3048000"/>
          <a:ext cx="1384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2" name="公式" r:id="rId12" imgW="1384300" imgH="774700" progId="Equation.3">
                  <p:embed/>
                </p:oleObj>
              </mc:Choice>
              <mc:Fallback>
                <p:oleObj name="公式" r:id="rId12" imgW="1384300" imgH="774700" progId="Equation.3">
                  <p:embed/>
                  <p:pic>
                    <p:nvPicPr>
                      <p:cNvPr id="1093649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048000"/>
                        <a:ext cx="13843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3650" name="Object 18"/>
          <p:cNvGraphicFramePr>
            <a:graphicFrameLocks noChangeAspect="1"/>
          </p:cNvGraphicFramePr>
          <p:nvPr/>
        </p:nvGraphicFramePr>
        <p:xfrm>
          <a:off x="3657600" y="3886200"/>
          <a:ext cx="21590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3" name="公式" r:id="rId14" imgW="2159000" imgH="952500" progId="Equation.3">
                  <p:embed/>
                </p:oleObj>
              </mc:Choice>
              <mc:Fallback>
                <p:oleObj name="公式" r:id="rId14" imgW="2159000" imgH="952500" progId="Equation.3">
                  <p:embed/>
                  <p:pic>
                    <p:nvPicPr>
                      <p:cNvPr id="109365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3886200"/>
                        <a:ext cx="21590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3651" name="Line 19"/>
          <p:cNvSpPr>
            <a:spLocks noChangeShapeType="1"/>
          </p:cNvSpPr>
          <p:nvPr/>
        </p:nvSpPr>
        <p:spPr bwMode="auto">
          <a:xfrm flipV="1">
            <a:off x="8229600" y="2438400"/>
            <a:ext cx="167640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1093652" name="Group 20"/>
          <p:cNvGrpSpPr>
            <a:grpSpLocks/>
          </p:cNvGrpSpPr>
          <p:nvPr/>
        </p:nvGrpSpPr>
        <p:grpSpPr bwMode="auto">
          <a:xfrm>
            <a:off x="7696200" y="2057400"/>
            <a:ext cx="2667000" cy="2209800"/>
            <a:chOff x="2688" y="2352"/>
            <a:chExt cx="1680" cy="1392"/>
          </a:xfrm>
        </p:grpSpPr>
        <p:sp>
          <p:nvSpPr>
            <p:cNvPr id="1093653" name="Line 21"/>
            <p:cNvSpPr>
              <a:spLocks noChangeShapeType="1"/>
            </p:cNvSpPr>
            <p:nvPr/>
          </p:nvSpPr>
          <p:spPr bwMode="auto">
            <a:xfrm flipV="1">
              <a:off x="3552" y="2352"/>
              <a:ext cx="0" cy="1392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93654" name="Line 22"/>
            <p:cNvSpPr>
              <a:spLocks noChangeShapeType="1"/>
            </p:cNvSpPr>
            <p:nvPr/>
          </p:nvSpPr>
          <p:spPr bwMode="auto">
            <a:xfrm>
              <a:off x="2688" y="3120"/>
              <a:ext cx="1680" cy="0"/>
            </a:xfrm>
            <a:prstGeom prst="line">
              <a:avLst/>
            </a:prstGeom>
            <a:noFill/>
            <a:ln w="28575">
              <a:solidFill>
                <a:srgbClr val="0000CC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107540" name="Object 23"/>
            <p:cNvGraphicFramePr>
              <a:graphicFrameLocks noChangeAspect="1"/>
            </p:cNvGraphicFramePr>
            <p:nvPr/>
          </p:nvGraphicFramePr>
          <p:xfrm>
            <a:off x="4224" y="3168"/>
            <a:ext cx="144" cy="1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4" name="公式" r:id="rId16" imgW="228501" imgH="215806" progId="Equation.3">
                    <p:embed/>
                  </p:oleObj>
                </mc:Choice>
                <mc:Fallback>
                  <p:oleObj name="公式" r:id="rId16" imgW="228501" imgH="215806" progId="Equation.3">
                    <p:embed/>
                    <p:pic>
                      <p:nvPicPr>
                        <p:cNvPr id="10754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24" y="3168"/>
                          <a:ext cx="144" cy="1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41" name="Object 24"/>
            <p:cNvGraphicFramePr>
              <a:graphicFrameLocks noChangeAspect="1"/>
            </p:cNvGraphicFramePr>
            <p:nvPr/>
          </p:nvGraphicFramePr>
          <p:xfrm>
            <a:off x="3360" y="2352"/>
            <a:ext cx="144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5" name="公式" r:id="rId18" imgW="228600" imgH="279400" progId="Equation.3">
                    <p:embed/>
                  </p:oleObj>
                </mc:Choice>
                <mc:Fallback>
                  <p:oleObj name="公式" r:id="rId18" imgW="228600" imgH="279400" progId="Equation.3">
                    <p:embed/>
                    <p:pic>
                      <p:nvPicPr>
                        <p:cNvPr id="107541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2352"/>
                          <a:ext cx="144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42" name="Object 25"/>
            <p:cNvGraphicFramePr>
              <a:graphicFrameLocks noChangeAspect="1"/>
            </p:cNvGraphicFramePr>
            <p:nvPr/>
          </p:nvGraphicFramePr>
          <p:xfrm>
            <a:off x="3360" y="3120"/>
            <a:ext cx="168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16" name="公式" r:id="rId20" imgW="266584" imgH="279279" progId="Equation.3">
                    <p:embed/>
                  </p:oleObj>
                </mc:Choice>
                <mc:Fallback>
                  <p:oleObj name="公式" r:id="rId20" imgW="266584" imgH="279279" progId="Equation.3">
                    <p:embed/>
                    <p:pic>
                      <p:nvPicPr>
                        <p:cNvPr id="107542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0" y="3120"/>
                          <a:ext cx="168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93658" name="Object 26"/>
          <p:cNvGraphicFramePr>
            <a:graphicFrameLocks noChangeAspect="1"/>
          </p:cNvGraphicFramePr>
          <p:nvPr/>
        </p:nvGraphicFramePr>
        <p:xfrm>
          <a:off x="3581400" y="4953000"/>
          <a:ext cx="26543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7" name="公式" r:id="rId22" imgW="2654300" imgH="647700" progId="Equation.3">
                  <p:embed/>
                </p:oleObj>
              </mc:Choice>
              <mc:Fallback>
                <p:oleObj name="公式" r:id="rId22" imgW="2654300" imgH="647700" progId="Equation.3">
                  <p:embed/>
                  <p:pic>
                    <p:nvPicPr>
                      <p:cNvPr id="1093658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953000"/>
                        <a:ext cx="26543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3659" name="Object 27"/>
          <p:cNvGraphicFramePr>
            <a:graphicFrameLocks noChangeAspect="1"/>
          </p:cNvGraphicFramePr>
          <p:nvPr/>
        </p:nvGraphicFramePr>
        <p:xfrm>
          <a:off x="6324600" y="4953000"/>
          <a:ext cx="26416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8" name="公式" r:id="rId24" imgW="2641600" imgH="609600" progId="Equation.3">
                  <p:embed/>
                </p:oleObj>
              </mc:Choice>
              <mc:Fallback>
                <p:oleObj name="公式" r:id="rId24" imgW="2641600" imgH="609600" progId="Equation.3">
                  <p:embed/>
                  <p:pic>
                    <p:nvPicPr>
                      <p:cNvPr id="1093659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953000"/>
                        <a:ext cx="26416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3660" name="Object 28"/>
          <p:cNvGraphicFramePr>
            <a:graphicFrameLocks noChangeAspect="1"/>
          </p:cNvGraphicFramePr>
          <p:nvPr/>
        </p:nvGraphicFramePr>
        <p:xfrm>
          <a:off x="3429000" y="5715000"/>
          <a:ext cx="19558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19" name="公式" r:id="rId26" imgW="1955800" imgH="736600" progId="Equation.3">
                  <p:embed/>
                </p:oleObj>
              </mc:Choice>
              <mc:Fallback>
                <p:oleObj name="公式" r:id="rId26" imgW="1955800" imgH="736600" progId="Equation.3">
                  <p:embed/>
                  <p:pic>
                    <p:nvPicPr>
                      <p:cNvPr id="109366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715000"/>
                        <a:ext cx="19558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3661" name="Text Box 29"/>
          <p:cNvSpPr txBox="1">
            <a:spLocks noChangeArrowheads="1"/>
          </p:cNvSpPr>
          <p:nvPr/>
        </p:nvSpPr>
        <p:spPr bwMode="auto">
          <a:xfrm>
            <a:off x="2057400" y="5867400"/>
            <a:ext cx="869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/>
              <a:t>于是 </a:t>
            </a:r>
          </a:p>
        </p:txBody>
      </p:sp>
      <p:graphicFrame>
        <p:nvGraphicFramePr>
          <p:cNvPr id="1093662" name="Object 30"/>
          <p:cNvGraphicFramePr>
            <a:graphicFrameLocks noChangeAspect="1"/>
          </p:cNvGraphicFramePr>
          <p:nvPr/>
        </p:nvGraphicFramePr>
        <p:xfrm>
          <a:off x="9525000" y="2743200"/>
          <a:ext cx="812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20" name="公式" r:id="rId28" imgW="812447" imgH="279279" progId="Equation.3">
                  <p:embed/>
                </p:oleObj>
              </mc:Choice>
              <mc:Fallback>
                <p:oleObj name="公式" r:id="rId28" imgW="812447" imgH="279279" progId="Equation.3">
                  <p:embed/>
                  <p:pic>
                    <p:nvPicPr>
                      <p:cNvPr id="1093662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25000" y="2743200"/>
                        <a:ext cx="812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431574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93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936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936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936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936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2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0936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400" fill="hold"/>
                                        <p:tgtEl>
                                          <p:spTgt spid="1093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1093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36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0936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936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0936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0936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0936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936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936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93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109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1093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23" presetClass="entr" presetSubtype="52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0936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0936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093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093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500"/>
                                        <p:tgtEl>
                                          <p:spTgt spid="1093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093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0936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0936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093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1093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10936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10936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21000"/>
                                  </p:iterate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0936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0936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093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3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10936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10936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1093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3647" grpId="0"/>
      <p:bldP spid="109366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266" name="Rectangle 2" descr="编织物"/>
          <p:cNvSpPr>
            <a:spLocks noChangeArrowheads="1"/>
          </p:cNvSpPr>
          <p:nvPr/>
        </p:nvSpPr>
        <p:spPr bwMode="auto">
          <a:xfrm>
            <a:off x="1524000" y="0"/>
            <a:ext cx="9144000" cy="2438400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5267" name="Rectangle 3" descr="羊皮纸"/>
          <p:cNvSpPr>
            <a:spLocks noChangeArrowheads="1"/>
          </p:cNvSpPr>
          <p:nvPr/>
        </p:nvSpPr>
        <p:spPr bwMode="auto">
          <a:xfrm>
            <a:off x="1676400" y="152400"/>
            <a:ext cx="8839200" cy="2133600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09572" name="Object 12"/>
          <p:cNvGraphicFramePr>
            <a:graphicFrameLocks noChangeAspect="1"/>
          </p:cNvGraphicFramePr>
          <p:nvPr/>
        </p:nvGraphicFramePr>
        <p:xfrm>
          <a:off x="4648200" y="304800"/>
          <a:ext cx="831850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9" name="公式" r:id="rId6" imgW="837836" imgH="342751" progId="Equation.3">
                  <p:embed/>
                </p:oleObj>
              </mc:Choice>
              <mc:Fallback>
                <p:oleObj name="公式" r:id="rId6" imgW="837836" imgH="342751" progId="Equation.3">
                  <p:embed/>
                  <p:pic>
                    <p:nvPicPr>
                      <p:cNvPr id="109572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04800"/>
                        <a:ext cx="831850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3" name="Object 13"/>
          <p:cNvGraphicFramePr>
            <a:graphicFrameLocks noChangeAspect="1"/>
          </p:cNvGraphicFramePr>
          <p:nvPr/>
        </p:nvGraphicFramePr>
        <p:xfrm>
          <a:off x="3200400" y="762001"/>
          <a:ext cx="4584700" cy="893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0" name="Equation" r:id="rId8" imgW="4584700" imgH="889000" progId="Equation.DSMT4">
                  <p:embed/>
                </p:oleObj>
              </mc:Choice>
              <mc:Fallback>
                <p:oleObj name="Equation" r:id="rId8" imgW="4584700" imgH="889000" progId="Equation.DSMT4">
                  <p:embed/>
                  <p:pic>
                    <p:nvPicPr>
                      <p:cNvPr id="109573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1"/>
                        <a:ext cx="4584700" cy="893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4" name="Object 14"/>
          <p:cNvGraphicFramePr>
            <a:graphicFrameLocks noChangeAspect="1"/>
          </p:cNvGraphicFramePr>
          <p:nvPr/>
        </p:nvGraphicFramePr>
        <p:xfrm>
          <a:off x="2209800" y="1752600"/>
          <a:ext cx="1574800" cy="273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01" name="公式" r:id="rId10" imgW="1574800" imgH="279400" progId="Equation.3">
                  <p:embed/>
                </p:oleObj>
              </mc:Choice>
              <mc:Fallback>
                <p:oleObj name="公式" r:id="rId10" imgW="1574800" imgH="279400" progId="Equation.3">
                  <p:embed/>
                  <p:pic>
                    <p:nvPicPr>
                      <p:cNvPr id="109574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752600"/>
                        <a:ext cx="1574800" cy="273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75" name="Rectangle 15"/>
          <p:cNvSpPr>
            <a:spLocks noChangeArrowheads="1"/>
          </p:cNvSpPr>
          <p:nvPr/>
        </p:nvSpPr>
        <p:spPr bwMode="auto">
          <a:xfrm>
            <a:off x="1752600" y="2286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 dirty="0">
                <a:solidFill>
                  <a:srgbClr val="0033CC"/>
                </a:solidFill>
                <a:latin typeface="楷体_GB2312" panose="02010609030101010101" pitchFamily="49" charset="-122"/>
              </a:rPr>
              <a:t>例</a:t>
            </a:r>
            <a:r>
              <a:rPr lang="en-US" altLang="zh-CN" dirty="0">
                <a:solidFill>
                  <a:srgbClr val="0033CC"/>
                </a:solidFill>
                <a:latin typeface="楷体_GB2312" panose="02010609030101010101" pitchFamily="49" charset="-122"/>
              </a:rPr>
              <a:t>1</a:t>
            </a:r>
            <a:r>
              <a:rPr lang="en-US" altLang="zh-CN" dirty="0">
                <a:latin typeface="楷体_GB2312" panose="02010609030101010101" pitchFamily="49" charset="-122"/>
              </a:rPr>
              <a:t> </a:t>
            </a:r>
            <a:r>
              <a:rPr lang="zh-CN" altLang="en-US" dirty="0">
                <a:latin typeface="楷体_GB2312" panose="02010609030101010101" pitchFamily="49" charset="-122"/>
              </a:rPr>
              <a:t>设二维随机变量</a:t>
            </a:r>
          </a:p>
        </p:txBody>
      </p:sp>
      <p:sp>
        <p:nvSpPr>
          <p:cNvPr id="109576" name="Rectangle 16"/>
          <p:cNvSpPr>
            <a:spLocks noChangeArrowheads="1"/>
          </p:cNvSpPr>
          <p:nvPr/>
        </p:nvSpPr>
        <p:spPr bwMode="auto">
          <a:xfrm>
            <a:off x="5410200" y="228600"/>
            <a:ext cx="342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anose="02010609030101010101" pitchFamily="49" charset="-122"/>
              </a:rPr>
              <a:t>的联合概率密度函数为</a:t>
            </a:r>
          </a:p>
        </p:txBody>
      </p:sp>
      <p:sp>
        <p:nvSpPr>
          <p:cNvPr id="109577" name="Rectangle 17"/>
          <p:cNvSpPr>
            <a:spLocks noChangeArrowheads="1"/>
          </p:cNvSpPr>
          <p:nvPr/>
        </p:nvSpPr>
        <p:spPr bwMode="auto">
          <a:xfrm>
            <a:off x="1828800" y="1600200"/>
            <a:ext cx="4905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anose="02010609030101010101" pitchFamily="49" charset="-122"/>
              </a:rPr>
              <a:t>令</a:t>
            </a:r>
          </a:p>
        </p:txBody>
      </p:sp>
      <p:sp>
        <p:nvSpPr>
          <p:cNvPr id="109578" name="Rectangle 18"/>
          <p:cNvSpPr>
            <a:spLocks noChangeArrowheads="1"/>
          </p:cNvSpPr>
          <p:nvPr/>
        </p:nvSpPr>
        <p:spPr bwMode="auto">
          <a:xfrm>
            <a:off x="3733800" y="1676400"/>
            <a:ext cx="426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1pPr>
            <a:lvl2pPr marL="742950" indent="-28575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2pPr>
            <a:lvl3pPr marL="11430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3pPr>
            <a:lvl4pPr marL="16002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4pPr>
            <a:lvl5pPr marL="2057400" indent="-228600"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anose="02010609030101010101" pitchFamily="49" charset="-122"/>
              </a:defRPr>
            </a:lvl9pPr>
          </a:lstStyle>
          <a:p>
            <a:pPr eaLnBrk="1" hangingPunct="1"/>
            <a:r>
              <a:rPr lang="zh-CN" altLang="en-US">
                <a:latin typeface="楷体_GB2312" panose="02010609030101010101" pitchFamily="49" charset="-122"/>
              </a:rPr>
              <a:t>求</a:t>
            </a:r>
            <a:r>
              <a:rPr lang="en-US" altLang="zh-CN" i="1"/>
              <a:t>Z</a:t>
            </a:r>
            <a:r>
              <a:rPr lang="zh-CN" altLang="en-US">
                <a:latin typeface="楷体_GB2312" panose="02010609030101010101" pitchFamily="49" charset="-122"/>
              </a:rPr>
              <a:t>的分布函数及密度函数。</a:t>
            </a:r>
          </a:p>
        </p:txBody>
      </p:sp>
      <p:sp>
        <p:nvSpPr>
          <p:cNvPr id="2" name="矩形 1"/>
          <p:cNvSpPr/>
          <p:nvPr/>
        </p:nvSpPr>
        <p:spPr>
          <a:xfrm>
            <a:off x="616456" y="2647174"/>
            <a:ext cx="447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sz="2400" kern="100" dirty="0">
                <a:latin typeface="等线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解</a:t>
            </a:r>
            <a:endParaRPr lang="zh-CN" altLang="zh-CN" sz="24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1120629" y="2646364"/>
                <a:ext cx="492840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29" y="2646364"/>
                <a:ext cx="4928400" cy="461665"/>
              </a:xfrm>
              <a:prstGeom prst="rect">
                <a:avLst/>
              </a:prstGeom>
              <a:blipFill>
                <a:blip r:embed="rId12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5788748" y="2405063"/>
                <a:ext cx="3137269" cy="11041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∬"/>
                          <m:limLoc m:val="undOvr"/>
                          <m:supHide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/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𝑑𝑥𝑑𝑦</m:t>
                          </m:r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.</m:t>
                          </m:r>
                        </m:e>
                      </m:nary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748" y="2405063"/>
                <a:ext cx="3137269" cy="110414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矩形 4"/>
          <p:cNvSpPr/>
          <p:nvPr/>
        </p:nvSpPr>
        <p:spPr>
          <a:xfrm>
            <a:off x="1067053" y="3509211"/>
            <a:ext cx="94835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）当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/>
              <p:cNvSpPr/>
              <p:nvPr/>
            </p:nvSpPr>
            <p:spPr>
              <a:xfrm>
                <a:off x="1838957" y="3509211"/>
                <a:ext cx="10581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≤0,</m:t>
                      </m:r>
                    </m:oMath>
                  </m:oMathPara>
                </a14:m>
                <a:endParaRPr lang="zh-CN" alt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57" y="3509211"/>
                <a:ext cx="1058175" cy="461665"/>
              </a:xfrm>
              <a:prstGeom prst="rect">
                <a:avLst/>
              </a:prstGeom>
              <a:blipFill>
                <a:blip r:embed="rId1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2956587" y="3505200"/>
                <a:ext cx="162307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=0.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6587" y="3505200"/>
                <a:ext cx="1623073" cy="461665"/>
              </a:xfrm>
              <a:prstGeom prst="rect">
                <a:avLst/>
              </a:prstGeom>
              <a:blipFill>
                <a:blip r:embed="rId1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/>
          <p:cNvSpPr/>
          <p:nvPr/>
        </p:nvSpPr>
        <p:spPr>
          <a:xfrm>
            <a:off x="1061305" y="4140415"/>
            <a:ext cx="9541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>
                <a:latin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400" dirty="0">
                <a:ea typeface="楷体" panose="02010609060101010101" pitchFamily="49" charset="-122"/>
                <a:cs typeface="Times New Roman" panose="02020603050405020304" pitchFamily="18" charset="0"/>
              </a:rPr>
              <a:t>）当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1838957" y="4139605"/>
                <a:ext cx="10581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&gt;0,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8957" y="4139605"/>
                <a:ext cx="1058175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/>
              <p:cNvSpPr/>
              <p:nvPr/>
            </p:nvSpPr>
            <p:spPr>
              <a:xfrm>
                <a:off x="2897132" y="3736032"/>
                <a:ext cx="4843185" cy="10534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f>
                            <m:f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sup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+2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sup>
                          </m:s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矩形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7132" y="3736032"/>
                <a:ext cx="4843185" cy="105349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3733800" y="4875063"/>
                <a:ext cx="2881110" cy="890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grow m:val="on"/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  <m:e>
                          <m:d>
                            <m:dPr>
                              <m:ctrlPr>
                                <a:rPr lang="zh-CN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zh-CN" alt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en-US" sz="24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zh-CN" altLang="en-US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p>
                              </m:sSup>
                            </m:e>
                          </m:d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4875063"/>
                <a:ext cx="2881110" cy="89037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/>
              <p:cNvSpPr/>
              <p:nvPr/>
            </p:nvSpPr>
            <p:spPr>
              <a:xfrm>
                <a:off x="3733800" y="5959543"/>
                <a:ext cx="259718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1−</m:t>
                      </m:r>
                      <m:d>
                        <m:d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sSup>
                        <m:sSupPr>
                          <m:ctrlPr>
                            <a:rPr lang="zh-CN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400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  <m:r>
                        <a:rPr lang="zh-CN" altLang="en-US" sz="2400" i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5959543"/>
                <a:ext cx="2597186" cy="46166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1996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1_A-B">
  <a:themeElements>
    <a:clrScheme name="1_A-B 1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1_A-B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1" i="0" u="none" strike="noStrike" cap="none" normalizeH="0" baseline="0" smtClean="0">
            <a:ln>
              <a:noFill/>
            </a:ln>
            <a:solidFill>
              <a:srgbClr val="000000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1_A-B 1">
        <a:dk1>
          <a:srgbClr val="003366"/>
        </a:dk1>
        <a:lt1>
          <a:srgbClr val="FFFFFF"/>
        </a:lt1>
        <a:dk2>
          <a:srgbClr val="006666"/>
        </a:dk2>
        <a:lt2>
          <a:srgbClr val="666699"/>
        </a:lt2>
        <a:accent1>
          <a:srgbClr val="33CCCC"/>
        </a:accent1>
        <a:accent2>
          <a:srgbClr val="99CC99"/>
        </a:accent2>
        <a:accent3>
          <a:srgbClr val="FFFFFF"/>
        </a:accent3>
        <a:accent4>
          <a:srgbClr val="002A56"/>
        </a:accent4>
        <a:accent5>
          <a:srgbClr val="ADE2E2"/>
        </a:accent5>
        <a:accent6>
          <a:srgbClr val="8AB98A"/>
        </a:accent6>
        <a:hlink>
          <a:srgbClr val="003366"/>
        </a:hlink>
        <a:folHlink>
          <a:srgbClr val="CC99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-B 2">
        <a:dk1>
          <a:srgbClr val="000000"/>
        </a:dk1>
        <a:lt1>
          <a:srgbClr val="FFFFFF"/>
        </a:lt1>
        <a:dk2>
          <a:srgbClr val="000000"/>
        </a:dk2>
        <a:lt2>
          <a:srgbClr val="808000"/>
        </a:lt2>
        <a:accent1>
          <a:srgbClr val="FFCC99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8AB900"/>
        </a:accent6>
        <a:hlink>
          <a:srgbClr val="336600"/>
        </a:hlink>
        <a:folHlink>
          <a:srgbClr val="FF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-B 3">
        <a:dk1>
          <a:srgbClr val="006699"/>
        </a:dk1>
        <a:lt1>
          <a:srgbClr val="FFFFFF"/>
        </a:lt1>
        <a:dk2>
          <a:srgbClr val="6699FF"/>
        </a:dk2>
        <a:lt2>
          <a:srgbClr val="FFFFFF"/>
        </a:lt2>
        <a:accent1>
          <a:srgbClr val="33CCCC"/>
        </a:accent1>
        <a:accent2>
          <a:srgbClr val="006699"/>
        </a:accent2>
        <a:accent3>
          <a:srgbClr val="B8CAFF"/>
        </a:accent3>
        <a:accent4>
          <a:srgbClr val="DADADA"/>
        </a:accent4>
        <a:accent5>
          <a:srgbClr val="ADE2E2"/>
        </a:accent5>
        <a:accent6>
          <a:srgbClr val="005C8A"/>
        </a:accent6>
        <a:hlink>
          <a:srgbClr val="99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4">
        <a:dk1>
          <a:srgbClr val="000000"/>
        </a:dk1>
        <a:lt1>
          <a:srgbClr val="FFFFFF"/>
        </a:lt1>
        <a:dk2>
          <a:srgbClr val="9900CC"/>
        </a:dk2>
        <a:lt2>
          <a:srgbClr val="006600"/>
        </a:lt2>
        <a:accent1>
          <a:srgbClr val="33CC33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ADE2AD"/>
        </a:accent5>
        <a:accent6>
          <a:srgbClr val="E7B95C"/>
        </a:accent6>
        <a:hlink>
          <a:srgbClr val="0033CC"/>
        </a:hlink>
        <a:folHlink>
          <a:srgbClr val="CC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A-B 5">
        <a:dk1>
          <a:srgbClr val="000066"/>
        </a:dk1>
        <a:lt1>
          <a:srgbClr val="FFFFFF"/>
        </a:lt1>
        <a:dk2>
          <a:srgbClr val="336699"/>
        </a:dk2>
        <a:lt2>
          <a:srgbClr val="FFFFEB"/>
        </a:lt2>
        <a:accent1>
          <a:srgbClr val="99CCFF"/>
        </a:accent1>
        <a:accent2>
          <a:srgbClr val="9999FF"/>
        </a:accent2>
        <a:accent3>
          <a:srgbClr val="ADB8CA"/>
        </a:accent3>
        <a:accent4>
          <a:srgbClr val="DADADA"/>
        </a:accent4>
        <a:accent5>
          <a:srgbClr val="CAE2FF"/>
        </a:accent5>
        <a:accent6>
          <a:srgbClr val="8A8AE7"/>
        </a:accent6>
        <a:hlink>
          <a:srgbClr val="CCCCFF"/>
        </a:hlink>
        <a:folHlink>
          <a:srgbClr val="C68D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6">
        <a:dk1>
          <a:srgbClr val="808000"/>
        </a:dk1>
        <a:lt1>
          <a:srgbClr val="FFFFFF"/>
        </a:lt1>
        <a:dk2>
          <a:srgbClr val="006666"/>
        </a:dk2>
        <a:lt2>
          <a:srgbClr val="FFFFFF"/>
        </a:lt2>
        <a:accent1>
          <a:srgbClr val="FFCC66"/>
        </a:accent1>
        <a:accent2>
          <a:srgbClr val="00ACA8"/>
        </a:accent2>
        <a:accent3>
          <a:srgbClr val="AAB8B8"/>
        </a:accent3>
        <a:accent4>
          <a:srgbClr val="DADADA"/>
        </a:accent4>
        <a:accent5>
          <a:srgbClr val="FFE2B8"/>
        </a:accent5>
        <a:accent6>
          <a:srgbClr val="009B98"/>
        </a:accent6>
        <a:hlink>
          <a:srgbClr val="CCCC00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7">
        <a:dk1>
          <a:srgbClr val="FFFFCC"/>
        </a:dk1>
        <a:lt1>
          <a:srgbClr val="FFFFFF"/>
        </a:lt1>
        <a:dk2>
          <a:srgbClr val="660033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FFCC00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A-B 8">
        <a:dk1>
          <a:srgbClr val="FF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CC00"/>
        </a:accent1>
        <a:accent2>
          <a:srgbClr val="CC3300"/>
        </a:accent2>
        <a:accent3>
          <a:srgbClr val="AA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FF6600"/>
        </a:hlink>
        <a:folHlink>
          <a:srgbClr val="FF7C8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0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1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2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3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4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5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6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7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18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2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3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4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5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6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7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8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ppt/theme/themeOverride9.xml><?xml version="1.0" encoding="utf-8"?>
<a:themeOverride xmlns:a="http://schemas.openxmlformats.org/drawingml/2006/main">
  <a:clrScheme name="1_A-B 1">
    <a:dk1>
      <a:srgbClr val="003366"/>
    </a:dk1>
    <a:lt1>
      <a:srgbClr val="FFFFFF"/>
    </a:lt1>
    <a:dk2>
      <a:srgbClr val="006666"/>
    </a:dk2>
    <a:lt2>
      <a:srgbClr val="666699"/>
    </a:lt2>
    <a:accent1>
      <a:srgbClr val="33CCCC"/>
    </a:accent1>
    <a:accent2>
      <a:srgbClr val="99CC99"/>
    </a:accent2>
    <a:accent3>
      <a:srgbClr val="FFFFFF"/>
    </a:accent3>
    <a:accent4>
      <a:srgbClr val="002A56"/>
    </a:accent4>
    <a:accent5>
      <a:srgbClr val="ADE2E2"/>
    </a:accent5>
    <a:accent6>
      <a:srgbClr val="8AB98A"/>
    </a:accent6>
    <a:hlink>
      <a:srgbClr val="003366"/>
    </a:hlink>
    <a:folHlink>
      <a:srgbClr val="CC99F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805</TotalTime>
  <Words>2043</Words>
  <Application>Microsoft Office PowerPoint</Application>
  <PresentationFormat>宽屏</PresentationFormat>
  <Paragraphs>233</Paragraphs>
  <Slides>27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43" baseType="lpstr">
      <vt:lpstr>HGDY_CNKI</vt:lpstr>
      <vt:lpstr>等线</vt:lpstr>
      <vt:lpstr>仿宋_GB2312</vt:lpstr>
      <vt:lpstr>黑体</vt:lpstr>
      <vt:lpstr>华文行楷</vt:lpstr>
      <vt:lpstr>楷体</vt:lpstr>
      <vt:lpstr>楷体_GB2312</vt:lpstr>
      <vt:lpstr>宋体</vt:lpstr>
      <vt:lpstr>微软雅黑</vt:lpstr>
      <vt:lpstr>Arial</vt:lpstr>
      <vt:lpstr>Cambria Math</vt:lpstr>
      <vt:lpstr>Times New Roman</vt:lpstr>
      <vt:lpstr>Wingdings</vt:lpstr>
      <vt:lpstr>1_A-B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yanglp2020@outlook.com</cp:lastModifiedBy>
  <cp:revision>50</cp:revision>
  <dcterms:created xsi:type="dcterms:W3CDTF">2020-04-02T13:37:01Z</dcterms:created>
  <dcterms:modified xsi:type="dcterms:W3CDTF">2022-09-30T01:02:20Z</dcterms:modified>
</cp:coreProperties>
</file>