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100.wmf"/><Relationship Id="rId18" Type="http://schemas.openxmlformats.org/officeDocument/2006/relationships/image" Target="../media/image105.wmf"/><Relationship Id="rId3" Type="http://schemas.openxmlformats.org/officeDocument/2006/relationships/image" Target="../media/image95.emf"/><Relationship Id="rId21" Type="http://schemas.openxmlformats.org/officeDocument/2006/relationships/image" Target="../media/image108.wmf"/><Relationship Id="rId7" Type="http://schemas.openxmlformats.org/officeDocument/2006/relationships/image" Target="../media/image70.wmf"/><Relationship Id="rId12" Type="http://schemas.openxmlformats.org/officeDocument/2006/relationships/image" Target="../media/image99.wmf"/><Relationship Id="rId17" Type="http://schemas.openxmlformats.org/officeDocument/2006/relationships/image" Target="../media/image104.wmf"/><Relationship Id="rId2" Type="http://schemas.openxmlformats.org/officeDocument/2006/relationships/image" Target="../media/image94.emf"/><Relationship Id="rId16" Type="http://schemas.openxmlformats.org/officeDocument/2006/relationships/image" Target="../media/image103.wmf"/><Relationship Id="rId20" Type="http://schemas.openxmlformats.org/officeDocument/2006/relationships/image" Target="../media/image107.wmf"/><Relationship Id="rId1" Type="http://schemas.openxmlformats.org/officeDocument/2006/relationships/image" Target="../media/image93.emf"/><Relationship Id="rId6" Type="http://schemas.openxmlformats.org/officeDocument/2006/relationships/image" Target="../media/image69.wmf"/><Relationship Id="rId11" Type="http://schemas.openxmlformats.org/officeDocument/2006/relationships/image" Target="../media/image98.wmf"/><Relationship Id="rId5" Type="http://schemas.openxmlformats.org/officeDocument/2006/relationships/image" Target="../media/image68.wmf"/><Relationship Id="rId15" Type="http://schemas.openxmlformats.org/officeDocument/2006/relationships/image" Target="../media/image102.wmf"/><Relationship Id="rId10" Type="http://schemas.openxmlformats.org/officeDocument/2006/relationships/image" Target="../media/image97.wmf"/><Relationship Id="rId19" Type="http://schemas.openxmlformats.org/officeDocument/2006/relationships/image" Target="../media/image106.wmf"/><Relationship Id="rId4" Type="http://schemas.openxmlformats.org/officeDocument/2006/relationships/image" Target="../media/image67.wmf"/><Relationship Id="rId9" Type="http://schemas.openxmlformats.org/officeDocument/2006/relationships/image" Target="../media/image96.wmf"/><Relationship Id="rId14" Type="http://schemas.openxmlformats.org/officeDocument/2006/relationships/image" Target="../media/image101.wmf"/><Relationship Id="rId22" Type="http://schemas.openxmlformats.org/officeDocument/2006/relationships/image" Target="../media/image10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108.wmf"/><Relationship Id="rId18" Type="http://schemas.openxmlformats.org/officeDocument/2006/relationships/image" Target="../media/image116.wmf"/><Relationship Id="rId3" Type="http://schemas.openxmlformats.org/officeDocument/2006/relationships/image" Target="../media/image112.emf"/><Relationship Id="rId7" Type="http://schemas.openxmlformats.org/officeDocument/2006/relationships/image" Target="../media/image70.wmf"/><Relationship Id="rId12" Type="http://schemas.openxmlformats.org/officeDocument/2006/relationships/image" Target="../media/image107.wmf"/><Relationship Id="rId17" Type="http://schemas.openxmlformats.org/officeDocument/2006/relationships/image" Target="../media/image115.wmf"/><Relationship Id="rId2" Type="http://schemas.openxmlformats.org/officeDocument/2006/relationships/image" Target="../media/image111.emf"/><Relationship Id="rId16" Type="http://schemas.openxmlformats.org/officeDocument/2006/relationships/image" Target="../media/image114.wmf"/><Relationship Id="rId1" Type="http://schemas.openxmlformats.org/officeDocument/2006/relationships/image" Target="../media/image110.emf"/><Relationship Id="rId6" Type="http://schemas.openxmlformats.org/officeDocument/2006/relationships/image" Target="../media/image69.wmf"/><Relationship Id="rId11" Type="http://schemas.openxmlformats.org/officeDocument/2006/relationships/image" Target="../media/image106.wmf"/><Relationship Id="rId5" Type="http://schemas.openxmlformats.org/officeDocument/2006/relationships/image" Target="../media/image68.wmf"/><Relationship Id="rId15" Type="http://schemas.openxmlformats.org/officeDocument/2006/relationships/image" Target="../media/image113.wmf"/><Relationship Id="rId10" Type="http://schemas.openxmlformats.org/officeDocument/2006/relationships/image" Target="../media/image101.wmf"/><Relationship Id="rId4" Type="http://schemas.openxmlformats.org/officeDocument/2006/relationships/image" Target="../media/image67.wmf"/><Relationship Id="rId9" Type="http://schemas.openxmlformats.org/officeDocument/2006/relationships/image" Target="../media/image96.wmf"/><Relationship Id="rId14" Type="http://schemas.openxmlformats.org/officeDocument/2006/relationships/image" Target="../media/image10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4.wmf"/><Relationship Id="rId18" Type="http://schemas.openxmlformats.org/officeDocument/2006/relationships/image" Target="../media/image139.wmf"/><Relationship Id="rId26" Type="http://schemas.openxmlformats.org/officeDocument/2006/relationships/image" Target="../media/image147.wmf"/><Relationship Id="rId3" Type="http://schemas.openxmlformats.org/officeDocument/2006/relationships/image" Target="../media/image124.wmf"/><Relationship Id="rId21" Type="http://schemas.openxmlformats.org/officeDocument/2006/relationships/image" Target="../media/image142.wmf"/><Relationship Id="rId7" Type="http://schemas.openxmlformats.org/officeDocument/2006/relationships/image" Target="../media/image128.wmf"/><Relationship Id="rId12" Type="http://schemas.openxmlformats.org/officeDocument/2006/relationships/image" Target="../media/image133.wmf"/><Relationship Id="rId17" Type="http://schemas.openxmlformats.org/officeDocument/2006/relationships/image" Target="../media/image138.wmf"/><Relationship Id="rId25" Type="http://schemas.openxmlformats.org/officeDocument/2006/relationships/image" Target="../media/image146.wmf"/><Relationship Id="rId2" Type="http://schemas.openxmlformats.org/officeDocument/2006/relationships/image" Target="../media/image123.wmf"/><Relationship Id="rId16" Type="http://schemas.openxmlformats.org/officeDocument/2006/relationships/image" Target="../media/image137.wmf"/><Relationship Id="rId20" Type="http://schemas.openxmlformats.org/officeDocument/2006/relationships/image" Target="../media/image141.wmf"/><Relationship Id="rId29" Type="http://schemas.openxmlformats.org/officeDocument/2006/relationships/image" Target="../media/image150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24" Type="http://schemas.openxmlformats.org/officeDocument/2006/relationships/image" Target="../media/image145.wmf"/><Relationship Id="rId32" Type="http://schemas.openxmlformats.org/officeDocument/2006/relationships/image" Target="../media/image153.wmf"/><Relationship Id="rId5" Type="http://schemas.openxmlformats.org/officeDocument/2006/relationships/image" Target="../media/image126.wmf"/><Relationship Id="rId15" Type="http://schemas.openxmlformats.org/officeDocument/2006/relationships/image" Target="../media/image136.wmf"/><Relationship Id="rId23" Type="http://schemas.openxmlformats.org/officeDocument/2006/relationships/image" Target="../media/image144.wmf"/><Relationship Id="rId28" Type="http://schemas.openxmlformats.org/officeDocument/2006/relationships/image" Target="../media/image149.wmf"/><Relationship Id="rId10" Type="http://schemas.openxmlformats.org/officeDocument/2006/relationships/image" Target="../media/image131.wmf"/><Relationship Id="rId19" Type="http://schemas.openxmlformats.org/officeDocument/2006/relationships/image" Target="../media/image140.wmf"/><Relationship Id="rId31" Type="http://schemas.openxmlformats.org/officeDocument/2006/relationships/image" Target="../media/image152.e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Relationship Id="rId14" Type="http://schemas.openxmlformats.org/officeDocument/2006/relationships/image" Target="../media/image135.wmf"/><Relationship Id="rId22" Type="http://schemas.openxmlformats.org/officeDocument/2006/relationships/image" Target="../media/image143.wmf"/><Relationship Id="rId27" Type="http://schemas.openxmlformats.org/officeDocument/2006/relationships/image" Target="../media/image148.wmf"/><Relationship Id="rId30" Type="http://schemas.openxmlformats.org/officeDocument/2006/relationships/image" Target="../media/image15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4.wmf"/><Relationship Id="rId18" Type="http://schemas.openxmlformats.org/officeDocument/2006/relationships/image" Target="../media/image139.wmf"/><Relationship Id="rId26" Type="http://schemas.openxmlformats.org/officeDocument/2006/relationships/image" Target="../media/image155.wmf"/><Relationship Id="rId3" Type="http://schemas.openxmlformats.org/officeDocument/2006/relationships/image" Target="../media/image124.wmf"/><Relationship Id="rId21" Type="http://schemas.openxmlformats.org/officeDocument/2006/relationships/image" Target="../media/image142.wmf"/><Relationship Id="rId7" Type="http://schemas.openxmlformats.org/officeDocument/2006/relationships/image" Target="../media/image128.wmf"/><Relationship Id="rId12" Type="http://schemas.openxmlformats.org/officeDocument/2006/relationships/image" Target="../media/image133.wmf"/><Relationship Id="rId17" Type="http://schemas.openxmlformats.org/officeDocument/2006/relationships/image" Target="../media/image138.wmf"/><Relationship Id="rId25" Type="http://schemas.openxmlformats.org/officeDocument/2006/relationships/image" Target="../media/image154.wmf"/><Relationship Id="rId2" Type="http://schemas.openxmlformats.org/officeDocument/2006/relationships/image" Target="../media/image123.wmf"/><Relationship Id="rId16" Type="http://schemas.openxmlformats.org/officeDocument/2006/relationships/image" Target="../media/image137.wmf"/><Relationship Id="rId20" Type="http://schemas.openxmlformats.org/officeDocument/2006/relationships/image" Target="../media/image141.wmf"/><Relationship Id="rId29" Type="http://schemas.openxmlformats.org/officeDocument/2006/relationships/image" Target="../media/image158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24" Type="http://schemas.openxmlformats.org/officeDocument/2006/relationships/image" Target="../media/image145.wmf"/><Relationship Id="rId32" Type="http://schemas.openxmlformats.org/officeDocument/2006/relationships/image" Target="../media/image161.wmf"/><Relationship Id="rId5" Type="http://schemas.openxmlformats.org/officeDocument/2006/relationships/image" Target="../media/image126.wmf"/><Relationship Id="rId15" Type="http://schemas.openxmlformats.org/officeDocument/2006/relationships/image" Target="../media/image136.wmf"/><Relationship Id="rId23" Type="http://schemas.openxmlformats.org/officeDocument/2006/relationships/image" Target="../media/image144.wmf"/><Relationship Id="rId28" Type="http://schemas.openxmlformats.org/officeDocument/2006/relationships/image" Target="../media/image157.wmf"/><Relationship Id="rId10" Type="http://schemas.openxmlformats.org/officeDocument/2006/relationships/image" Target="../media/image131.wmf"/><Relationship Id="rId19" Type="http://schemas.openxmlformats.org/officeDocument/2006/relationships/image" Target="../media/image140.wmf"/><Relationship Id="rId31" Type="http://schemas.openxmlformats.org/officeDocument/2006/relationships/image" Target="../media/image160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Relationship Id="rId14" Type="http://schemas.openxmlformats.org/officeDocument/2006/relationships/image" Target="../media/image135.wmf"/><Relationship Id="rId22" Type="http://schemas.openxmlformats.org/officeDocument/2006/relationships/image" Target="../media/image143.wmf"/><Relationship Id="rId27" Type="http://schemas.openxmlformats.org/officeDocument/2006/relationships/image" Target="../media/image156.wmf"/><Relationship Id="rId30" Type="http://schemas.openxmlformats.org/officeDocument/2006/relationships/image" Target="../media/image15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4.wmf"/><Relationship Id="rId18" Type="http://schemas.openxmlformats.org/officeDocument/2006/relationships/image" Target="../media/image139.wmf"/><Relationship Id="rId26" Type="http://schemas.openxmlformats.org/officeDocument/2006/relationships/image" Target="../media/image163.wmf"/><Relationship Id="rId3" Type="http://schemas.openxmlformats.org/officeDocument/2006/relationships/image" Target="../media/image124.wmf"/><Relationship Id="rId21" Type="http://schemas.openxmlformats.org/officeDocument/2006/relationships/image" Target="../media/image142.wmf"/><Relationship Id="rId7" Type="http://schemas.openxmlformats.org/officeDocument/2006/relationships/image" Target="../media/image128.wmf"/><Relationship Id="rId12" Type="http://schemas.openxmlformats.org/officeDocument/2006/relationships/image" Target="../media/image133.wmf"/><Relationship Id="rId17" Type="http://schemas.openxmlformats.org/officeDocument/2006/relationships/image" Target="../media/image138.wmf"/><Relationship Id="rId25" Type="http://schemas.openxmlformats.org/officeDocument/2006/relationships/image" Target="../media/image162.wmf"/><Relationship Id="rId2" Type="http://schemas.openxmlformats.org/officeDocument/2006/relationships/image" Target="../media/image123.wmf"/><Relationship Id="rId16" Type="http://schemas.openxmlformats.org/officeDocument/2006/relationships/image" Target="../media/image137.wmf"/><Relationship Id="rId20" Type="http://schemas.openxmlformats.org/officeDocument/2006/relationships/image" Target="../media/image141.wmf"/><Relationship Id="rId29" Type="http://schemas.openxmlformats.org/officeDocument/2006/relationships/image" Target="../media/image102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24" Type="http://schemas.openxmlformats.org/officeDocument/2006/relationships/image" Target="../media/image145.wmf"/><Relationship Id="rId5" Type="http://schemas.openxmlformats.org/officeDocument/2006/relationships/image" Target="../media/image126.wmf"/><Relationship Id="rId15" Type="http://schemas.openxmlformats.org/officeDocument/2006/relationships/image" Target="../media/image136.wmf"/><Relationship Id="rId23" Type="http://schemas.openxmlformats.org/officeDocument/2006/relationships/image" Target="../media/image144.wmf"/><Relationship Id="rId28" Type="http://schemas.openxmlformats.org/officeDocument/2006/relationships/image" Target="../media/image165.wmf"/><Relationship Id="rId10" Type="http://schemas.openxmlformats.org/officeDocument/2006/relationships/image" Target="../media/image131.wmf"/><Relationship Id="rId19" Type="http://schemas.openxmlformats.org/officeDocument/2006/relationships/image" Target="../media/image140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Relationship Id="rId14" Type="http://schemas.openxmlformats.org/officeDocument/2006/relationships/image" Target="../media/image135.wmf"/><Relationship Id="rId22" Type="http://schemas.openxmlformats.org/officeDocument/2006/relationships/image" Target="../media/image143.wmf"/><Relationship Id="rId27" Type="http://schemas.openxmlformats.org/officeDocument/2006/relationships/image" Target="../media/image164.wmf"/><Relationship Id="rId30" Type="http://schemas.openxmlformats.org/officeDocument/2006/relationships/image" Target="../media/image16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image" Target="../media/image134.wmf"/><Relationship Id="rId18" Type="http://schemas.openxmlformats.org/officeDocument/2006/relationships/image" Target="../media/image139.wmf"/><Relationship Id="rId26" Type="http://schemas.openxmlformats.org/officeDocument/2006/relationships/image" Target="../media/image168.wmf"/><Relationship Id="rId3" Type="http://schemas.openxmlformats.org/officeDocument/2006/relationships/image" Target="../media/image124.wmf"/><Relationship Id="rId21" Type="http://schemas.openxmlformats.org/officeDocument/2006/relationships/image" Target="../media/image142.wmf"/><Relationship Id="rId7" Type="http://schemas.openxmlformats.org/officeDocument/2006/relationships/image" Target="../media/image128.wmf"/><Relationship Id="rId12" Type="http://schemas.openxmlformats.org/officeDocument/2006/relationships/image" Target="../media/image133.wmf"/><Relationship Id="rId17" Type="http://schemas.openxmlformats.org/officeDocument/2006/relationships/image" Target="../media/image138.wmf"/><Relationship Id="rId25" Type="http://schemas.openxmlformats.org/officeDocument/2006/relationships/image" Target="../media/image167.wmf"/><Relationship Id="rId2" Type="http://schemas.openxmlformats.org/officeDocument/2006/relationships/image" Target="../media/image123.wmf"/><Relationship Id="rId16" Type="http://schemas.openxmlformats.org/officeDocument/2006/relationships/image" Target="../media/image137.wmf"/><Relationship Id="rId20" Type="http://schemas.openxmlformats.org/officeDocument/2006/relationships/image" Target="../media/image141.wmf"/><Relationship Id="rId29" Type="http://schemas.openxmlformats.org/officeDocument/2006/relationships/image" Target="../media/image171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24" Type="http://schemas.openxmlformats.org/officeDocument/2006/relationships/image" Target="../media/image145.wmf"/><Relationship Id="rId5" Type="http://schemas.openxmlformats.org/officeDocument/2006/relationships/image" Target="../media/image126.wmf"/><Relationship Id="rId15" Type="http://schemas.openxmlformats.org/officeDocument/2006/relationships/image" Target="../media/image136.wmf"/><Relationship Id="rId23" Type="http://schemas.openxmlformats.org/officeDocument/2006/relationships/image" Target="../media/image144.wmf"/><Relationship Id="rId28" Type="http://schemas.openxmlformats.org/officeDocument/2006/relationships/image" Target="../media/image170.wmf"/><Relationship Id="rId10" Type="http://schemas.openxmlformats.org/officeDocument/2006/relationships/image" Target="../media/image131.wmf"/><Relationship Id="rId19" Type="http://schemas.openxmlformats.org/officeDocument/2006/relationships/image" Target="../media/image140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Relationship Id="rId14" Type="http://schemas.openxmlformats.org/officeDocument/2006/relationships/image" Target="../media/image135.wmf"/><Relationship Id="rId22" Type="http://schemas.openxmlformats.org/officeDocument/2006/relationships/image" Target="../media/image143.wmf"/><Relationship Id="rId27" Type="http://schemas.openxmlformats.org/officeDocument/2006/relationships/image" Target="../media/image16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180.wmf"/><Relationship Id="rId7" Type="http://schemas.openxmlformats.org/officeDocument/2006/relationships/image" Target="../media/image58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image" Target="../media/image196.wmf"/><Relationship Id="rId3" Type="http://schemas.openxmlformats.org/officeDocument/2006/relationships/image" Target="../media/image186.wmf"/><Relationship Id="rId7" Type="http://schemas.openxmlformats.org/officeDocument/2006/relationships/image" Target="../media/image190.emf"/><Relationship Id="rId12" Type="http://schemas.openxmlformats.org/officeDocument/2006/relationships/image" Target="../media/image195.emf"/><Relationship Id="rId2" Type="http://schemas.openxmlformats.org/officeDocument/2006/relationships/image" Target="../media/image185.wmf"/><Relationship Id="rId1" Type="http://schemas.openxmlformats.org/officeDocument/2006/relationships/image" Target="../media/image184.emf"/><Relationship Id="rId6" Type="http://schemas.openxmlformats.org/officeDocument/2006/relationships/image" Target="../media/image189.wmf"/><Relationship Id="rId11" Type="http://schemas.openxmlformats.org/officeDocument/2006/relationships/image" Target="../media/image194.emf"/><Relationship Id="rId5" Type="http://schemas.openxmlformats.org/officeDocument/2006/relationships/image" Target="../media/image188.wmf"/><Relationship Id="rId15" Type="http://schemas.openxmlformats.org/officeDocument/2006/relationships/image" Target="../media/image198.wmf"/><Relationship Id="rId10" Type="http://schemas.openxmlformats.org/officeDocument/2006/relationships/image" Target="../media/image193.emf"/><Relationship Id="rId4" Type="http://schemas.openxmlformats.org/officeDocument/2006/relationships/image" Target="../media/image187.emf"/><Relationship Id="rId9" Type="http://schemas.openxmlformats.org/officeDocument/2006/relationships/image" Target="../media/image192.emf"/><Relationship Id="rId14" Type="http://schemas.openxmlformats.org/officeDocument/2006/relationships/image" Target="../media/image19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e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3" Type="http://schemas.openxmlformats.org/officeDocument/2006/relationships/image" Target="../media/image37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38.wmf"/><Relationship Id="rId9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e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85.wmf"/><Relationship Id="rId18" Type="http://schemas.openxmlformats.org/officeDocument/2006/relationships/image" Target="../media/image90.wmf"/><Relationship Id="rId3" Type="http://schemas.openxmlformats.org/officeDocument/2006/relationships/image" Target="../media/image80.emf"/><Relationship Id="rId7" Type="http://schemas.openxmlformats.org/officeDocument/2006/relationships/image" Target="../media/image70.wmf"/><Relationship Id="rId12" Type="http://schemas.openxmlformats.org/officeDocument/2006/relationships/image" Target="../media/image84.wmf"/><Relationship Id="rId17" Type="http://schemas.openxmlformats.org/officeDocument/2006/relationships/image" Target="../media/image89.wmf"/><Relationship Id="rId2" Type="http://schemas.openxmlformats.org/officeDocument/2006/relationships/image" Target="../media/image79.emf"/><Relationship Id="rId16" Type="http://schemas.openxmlformats.org/officeDocument/2006/relationships/image" Target="../media/image88.wmf"/><Relationship Id="rId20" Type="http://schemas.openxmlformats.org/officeDocument/2006/relationships/image" Target="../media/image92.wmf"/><Relationship Id="rId1" Type="http://schemas.openxmlformats.org/officeDocument/2006/relationships/image" Target="../media/image78.emf"/><Relationship Id="rId6" Type="http://schemas.openxmlformats.org/officeDocument/2006/relationships/image" Target="../media/image69.wmf"/><Relationship Id="rId11" Type="http://schemas.openxmlformats.org/officeDocument/2006/relationships/image" Target="../media/image83.wmf"/><Relationship Id="rId5" Type="http://schemas.openxmlformats.org/officeDocument/2006/relationships/image" Target="../media/image68.wmf"/><Relationship Id="rId15" Type="http://schemas.openxmlformats.org/officeDocument/2006/relationships/image" Target="../media/image87.wmf"/><Relationship Id="rId10" Type="http://schemas.openxmlformats.org/officeDocument/2006/relationships/image" Target="../media/image82.wmf"/><Relationship Id="rId19" Type="http://schemas.openxmlformats.org/officeDocument/2006/relationships/image" Target="../media/image91.wmf"/><Relationship Id="rId4" Type="http://schemas.openxmlformats.org/officeDocument/2006/relationships/image" Target="../media/image67.wmf"/><Relationship Id="rId9" Type="http://schemas.openxmlformats.org/officeDocument/2006/relationships/image" Target="../media/image81.wmf"/><Relationship Id="rId14" Type="http://schemas.openxmlformats.org/officeDocument/2006/relationships/image" Target="../media/image8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08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11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9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6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096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86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22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7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2569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2"/>
          <p:cNvSpPr>
            <a:spLocks/>
          </p:cNvSpPr>
          <p:nvPr/>
        </p:nvSpPr>
        <p:spPr bwMode="auto">
          <a:xfrm>
            <a:off x="266701" y="0"/>
            <a:ext cx="1028700" cy="908050"/>
          </a:xfrm>
          <a:custGeom>
            <a:avLst/>
            <a:gdLst>
              <a:gd name="T0" fmla="*/ 771525 w 1728"/>
              <a:gd name="T1" fmla="*/ 0 h 735"/>
              <a:gd name="T2" fmla="*/ 771525 w 1728"/>
              <a:gd name="T3" fmla="*/ 593012 h 735"/>
              <a:gd name="T4" fmla="*/ 169664 w 1728"/>
              <a:gd name="T5" fmla="*/ 595483 h 735"/>
              <a:gd name="T6" fmla="*/ 158055 w 1728"/>
              <a:gd name="T7" fmla="*/ 593012 h 735"/>
              <a:gd name="T8" fmla="*/ 137517 w 1728"/>
              <a:gd name="T9" fmla="*/ 604131 h 735"/>
              <a:gd name="T10" fmla="*/ 109835 w 1728"/>
              <a:gd name="T11" fmla="*/ 656020 h 735"/>
              <a:gd name="T12" fmla="*/ 91976 w 1728"/>
              <a:gd name="T13" fmla="*/ 737559 h 735"/>
              <a:gd name="T14" fmla="*/ 85725 w 1728"/>
              <a:gd name="T15" fmla="*/ 822804 h 735"/>
              <a:gd name="T16" fmla="*/ 85725 w 1728"/>
              <a:gd name="T17" fmla="*/ 908050 h 735"/>
              <a:gd name="T18" fmla="*/ 0 w 1728"/>
              <a:gd name="T19" fmla="*/ 908050 h 735"/>
              <a:gd name="T20" fmla="*/ 0 w 1728"/>
              <a:gd name="T21" fmla="*/ 593012 h 735"/>
              <a:gd name="T22" fmla="*/ 0 w 1728"/>
              <a:gd name="T23" fmla="*/ 0 h 735"/>
              <a:gd name="T24" fmla="*/ 771525 w 1728"/>
              <a:gd name="T25" fmla="*/ 0 h 7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800"/>
          </a:p>
        </p:txBody>
      </p:sp>
      <p:sp>
        <p:nvSpPr>
          <p:cNvPr id="519171" name="Rectangle 3"/>
          <p:cNvSpPr>
            <a:spLocks noChangeArrowheads="1"/>
          </p:cNvSpPr>
          <p:nvPr/>
        </p:nvSpPr>
        <p:spPr bwMode="auto">
          <a:xfrm>
            <a:off x="1" y="0"/>
            <a:ext cx="4445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1295401" y="620713"/>
            <a:ext cx="6049433" cy="0"/>
          </a:xfrm>
          <a:prstGeom prst="line">
            <a:avLst/>
          </a:prstGeom>
          <a:noFill/>
          <a:ln w="57150">
            <a:pattFill prst="dkHorz">
              <a:fgClr>
                <a:srgbClr val="028A8A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1859685" y="5230813"/>
            <a:ext cx="95249" cy="1511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8948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0225617" y="6526214"/>
            <a:ext cx="1919816" cy="714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 flipV="1">
            <a:off x="431800" y="26989"/>
            <a:ext cx="863600" cy="593725"/>
            <a:chOff x="204" y="0"/>
            <a:chExt cx="408" cy="374"/>
          </a:xfrm>
        </p:grpSpPr>
        <p:sp>
          <p:nvSpPr>
            <p:cNvPr id="3084" name="Rectangle 8"/>
            <p:cNvSpPr>
              <a:spLocks noChangeArrowheads="1"/>
            </p:cNvSpPr>
            <p:nvPr userDrawn="1"/>
          </p:nvSpPr>
          <p:spPr bwMode="auto">
            <a:xfrm>
              <a:off x="204" y="0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5" name="Rectangle 9"/>
            <p:cNvSpPr>
              <a:spLocks noChangeArrowheads="1"/>
            </p:cNvSpPr>
            <p:nvPr userDrawn="1"/>
          </p:nvSpPr>
          <p:spPr bwMode="auto">
            <a:xfrm>
              <a:off x="340" y="119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6" name="Rectangle 10"/>
            <p:cNvSpPr>
              <a:spLocks noChangeArrowheads="1"/>
            </p:cNvSpPr>
            <p:nvPr userDrawn="1"/>
          </p:nvSpPr>
          <p:spPr bwMode="auto">
            <a:xfrm>
              <a:off x="476" y="210"/>
              <a:ext cx="136" cy="164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7" name="Rectangle 11"/>
            <p:cNvSpPr>
              <a:spLocks noChangeArrowheads="1"/>
            </p:cNvSpPr>
            <p:nvPr userDrawn="1"/>
          </p:nvSpPr>
          <p:spPr bwMode="auto">
            <a:xfrm>
              <a:off x="340" y="0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8" name="Rectangle 12"/>
            <p:cNvSpPr>
              <a:spLocks noChangeArrowheads="1"/>
            </p:cNvSpPr>
            <p:nvPr userDrawn="1"/>
          </p:nvSpPr>
          <p:spPr bwMode="auto">
            <a:xfrm>
              <a:off x="476" y="119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9" name="Rectangle 13"/>
            <p:cNvSpPr>
              <a:spLocks noChangeArrowheads="1"/>
            </p:cNvSpPr>
            <p:nvPr userDrawn="1"/>
          </p:nvSpPr>
          <p:spPr bwMode="auto">
            <a:xfrm>
              <a:off x="476" y="0"/>
              <a:ext cx="136" cy="119"/>
            </a:xfrm>
            <a:prstGeom prst="rect">
              <a:avLst/>
            </a:prstGeom>
            <a:solidFill>
              <a:srgbClr val="E0F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</p:grpSp>
      <p:sp>
        <p:nvSpPr>
          <p:cNvPr id="3080" name="Text Box 14"/>
          <p:cNvSpPr txBox="1">
            <a:spLocks noChangeArrowheads="1"/>
          </p:cNvSpPr>
          <p:nvPr/>
        </p:nvSpPr>
        <p:spPr bwMode="auto">
          <a:xfrm>
            <a:off x="11761114" y="4941889"/>
            <a:ext cx="430887" cy="141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CC"/>
                </a:solidFill>
                <a:ea typeface="华文行楷" panose="02010800040101010101" pitchFamily="2" charset="-122"/>
              </a:rPr>
              <a:t>广东工业大学</a:t>
            </a:r>
          </a:p>
        </p:txBody>
      </p:sp>
      <p:pic>
        <p:nvPicPr>
          <p:cNvPr id="3081" name="Picture 15" descr="图片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34" y="6381751"/>
            <a:ext cx="673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6" descr="图片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81750"/>
            <a:ext cx="6688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7" descr="图片1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381751"/>
            <a:ext cx="670984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4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85.bin"/><Relationship Id="rId26" Type="http://schemas.openxmlformats.org/officeDocument/2006/relationships/oleObject" Target="../embeddings/oleObject89.bin"/><Relationship Id="rId39" Type="http://schemas.openxmlformats.org/officeDocument/2006/relationships/image" Target="../media/image90.wm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81.wmf"/><Relationship Id="rId34" Type="http://schemas.openxmlformats.org/officeDocument/2006/relationships/oleObject" Target="../embeddings/oleObject93.bin"/><Relationship Id="rId42" Type="http://schemas.openxmlformats.org/officeDocument/2006/relationships/oleObject" Target="../embeddings/oleObject97.bin"/><Relationship Id="rId7" Type="http://schemas.openxmlformats.org/officeDocument/2006/relationships/image" Target="../media/image79.e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70.wmf"/><Relationship Id="rId25" Type="http://schemas.openxmlformats.org/officeDocument/2006/relationships/image" Target="../media/image83.wmf"/><Relationship Id="rId33" Type="http://schemas.openxmlformats.org/officeDocument/2006/relationships/image" Target="../media/image87.wmf"/><Relationship Id="rId38" Type="http://schemas.openxmlformats.org/officeDocument/2006/relationships/oleObject" Target="../embeddings/oleObject95.bin"/><Relationship Id="rId2" Type="http://schemas.openxmlformats.org/officeDocument/2006/relationships/vmlDrawing" Target="../drawings/vmlDrawing9.vml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29" Type="http://schemas.openxmlformats.org/officeDocument/2006/relationships/image" Target="../media/image85.wmf"/><Relationship Id="rId41" Type="http://schemas.openxmlformats.org/officeDocument/2006/relationships/image" Target="../media/image91.wmf"/><Relationship Id="rId1" Type="http://schemas.openxmlformats.org/officeDocument/2006/relationships/themeOverride" Target="../theme/themeOverride10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88.bin"/><Relationship Id="rId32" Type="http://schemas.openxmlformats.org/officeDocument/2006/relationships/oleObject" Target="../embeddings/oleObject92.bin"/><Relationship Id="rId37" Type="http://schemas.openxmlformats.org/officeDocument/2006/relationships/image" Target="../media/image89.wmf"/><Relationship Id="rId40" Type="http://schemas.openxmlformats.org/officeDocument/2006/relationships/oleObject" Target="../embeddings/oleObject96.bin"/><Relationship Id="rId5" Type="http://schemas.openxmlformats.org/officeDocument/2006/relationships/image" Target="../media/image78.emf"/><Relationship Id="rId15" Type="http://schemas.openxmlformats.org/officeDocument/2006/relationships/image" Target="../media/image69.wmf"/><Relationship Id="rId23" Type="http://schemas.openxmlformats.org/officeDocument/2006/relationships/image" Target="../media/image82.wmf"/><Relationship Id="rId28" Type="http://schemas.openxmlformats.org/officeDocument/2006/relationships/oleObject" Target="../embeddings/oleObject90.bin"/><Relationship Id="rId36" Type="http://schemas.openxmlformats.org/officeDocument/2006/relationships/oleObject" Target="../embeddings/oleObject94.bin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71.wmf"/><Relationship Id="rId31" Type="http://schemas.openxmlformats.org/officeDocument/2006/relationships/image" Target="../media/image86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0.emf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87.bin"/><Relationship Id="rId27" Type="http://schemas.openxmlformats.org/officeDocument/2006/relationships/image" Target="../media/image84.wmf"/><Relationship Id="rId30" Type="http://schemas.openxmlformats.org/officeDocument/2006/relationships/oleObject" Target="../embeddings/oleObject91.bin"/><Relationship Id="rId35" Type="http://schemas.openxmlformats.org/officeDocument/2006/relationships/image" Target="../media/image88.wmf"/><Relationship Id="rId43" Type="http://schemas.openxmlformats.org/officeDocument/2006/relationships/image" Target="../media/image9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105.bin"/><Relationship Id="rId26" Type="http://schemas.openxmlformats.org/officeDocument/2006/relationships/oleObject" Target="../embeddings/oleObject109.bin"/><Relationship Id="rId39" Type="http://schemas.openxmlformats.org/officeDocument/2006/relationships/image" Target="../media/image105.wm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96.wmf"/><Relationship Id="rId34" Type="http://schemas.openxmlformats.org/officeDocument/2006/relationships/oleObject" Target="../embeddings/oleObject113.bin"/><Relationship Id="rId42" Type="http://schemas.openxmlformats.org/officeDocument/2006/relationships/oleObject" Target="../embeddings/oleObject117.bin"/><Relationship Id="rId47" Type="http://schemas.openxmlformats.org/officeDocument/2006/relationships/image" Target="../media/image109.wmf"/><Relationship Id="rId7" Type="http://schemas.openxmlformats.org/officeDocument/2006/relationships/image" Target="../media/image94.e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70.wmf"/><Relationship Id="rId25" Type="http://schemas.openxmlformats.org/officeDocument/2006/relationships/image" Target="../media/image98.wmf"/><Relationship Id="rId33" Type="http://schemas.openxmlformats.org/officeDocument/2006/relationships/image" Target="../media/image102.wmf"/><Relationship Id="rId38" Type="http://schemas.openxmlformats.org/officeDocument/2006/relationships/oleObject" Target="../embeddings/oleObject115.bin"/><Relationship Id="rId46" Type="http://schemas.openxmlformats.org/officeDocument/2006/relationships/oleObject" Target="../embeddings/oleObject119.bin"/><Relationship Id="rId2" Type="http://schemas.openxmlformats.org/officeDocument/2006/relationships/vmlDrawing" Target="../drawings/vmlDrawing10.vml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29" Type="http://schemas.openxmlformats.org/officeDocument/2006/relationships/image" Target="../media/image100.wmf"/><Relationship Id="rId41" Type="http://schemas.openxmlformats.org/officeDocument/2006/relationships/image" Target="../media/image106.wmf"/><Relationship Id="rId1" Type="http://schemas.openxmlformats.org/officeDocument/2006/relationships/themeOverride" Target="../theme/themeOverride11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108.bin"/><Relationship Id="rId32" Type="http://schemas.openxmlformats.org/officeDocument/2006/relationships/oleObject" Target="../embeddings/oleObject112.bin"/><Relationship Id="rId37" Type="http://schemas.openxmlformats.org/officeDocument/2006/relationships/image" Target="../media/image104.wmf"/><Relationship Id="rId40" Type="http://schemas.openxmlformats.org/officeDocument/2006/relationships/oleObject" Target="../embeddings/oleObject116.bin"/><Relationship Id="rId45" Type="http://schemas.openxmlformats.org/officeDocument/2006/relationships/image" Target="../media/image108.wmf"/><Relationship Id="rId5" Type="http://schemas.openxmlformats.org/officeDocument/2006/relationships/image" Target="../media/image93.emf"/><Relationship Id="rId15" Type="http://schemas.openxmlformats.org/officeDocument/2006/relationships/image" Target="../media/image69.wmf"/><Relationship Id="rId23" Type="http://schemas.openxmlformats.org/officeDocument/2006/relationships/image" Target="../media/image97.wmf"/><Relationship Id="rId28" Type="http://schemas.openxmlformats.org/officeDocument/2006/relationships/oleObject" Target="../embeddings/oleObject110.bin"/><Relationship Id="rId36" Type="http://schemas.openxmlformats.org/officeDocument/2006/relationships/oleObject" Target="../embeddings/oleObject114.bin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71.wmf"/><Relationship Id="rId31" Type="http://schemas.openxmlformats.org/officeDocument/2006/relationships/image" Target="../media/image101.wmf"/><Relationship Id="rId44" Type="http://schemas.openxmlformats.org/officeDocument/2006/relationships/oleObject" Target="../embeddings/oleObject118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95.e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7.bin"/><Relationship Id="rId27" Type="http://schemas.openxmlformats.org/officeDocument/2006/relationships/image" Target="../media/image99.wmf"/><Relationship Id="rId30" Type="http://schemas.openxmlformats.org/officeDocument/2006/relationships/oleObject" Target="../embeddings/oleObject111.bin"/><Relationship Id="rId35" Type="http://schemas.openxmlformats.org/officeDocument/2006/relationships/image" Target="../media/image103.wmf"/><Relationship Id="rId43" Type="http://schemas.openxmlformats.org/officeDocument/2006/relationships/image" Target="../media/image10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127.bin"/><Relationship Id="rId26" Type="http://schemas.openxmlformats.org/officeDocument/2006/relationships/oleObject" Target="../embeddings/oleObject131.bin"/><Relationship Id="rId39" Type="http://schemas.openxmlformats.org/officeDocument/2006/relationships/image" Target="../media/image116.wm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96.wmf"/><Relationship Id="rId34" Type="http://schemas.openxmlformats.org/officeDocument/2006/relationships/oleObject" Target="../embeddings/oleObject135.bin"/><Relationship Id="rId7" Type="http://schemas.openxmlformats.org/officeDocument/2006/relationships/image" Target="../media/image111.e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70.wmf"/><Relationship Id="rId25" Type="http://schemas.openxmlformats.org/officeDocument/2006/relationships/image" Target="../media/image106.wmf"/><Relationship Id="rId33" Type="http://schemas.openxmlformats.org/officeDocument/2006/relationships/image" Target="../media/image113.wmf"/><Relationship Id="rId38" Type="http://schemas.openxmlformats.org/officeDocument/2006/relationships/oleObject" Target="../embeddings/oleObject137.bin"/><Relationship Id="rId2" Type="http://schemas.openxmlformats.org/officeDocument/2006/relationships/vmlDrawing" Target="../drawings/vmlDrawing11.vml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oleObject128.bin"/><Relationship Id="rId29" Type="http://schemas.openxmlformats.org/officeDocument/2006/relationships/image" Target="../media/image108.wmf"/><Relationship Id="rId1" Type="http://schemas.openxmlformats.org/officeDocument/2006/relationships/themeOverride" Target="../theme/themeOverride12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130.bin"/><Relationship Id="rId32" Type="http://schemas.openxmlformats.org/officeDocument/2006/relationships/oleObject" Target="../embeddings/oleObject134.bin"/><Relationship Id="rId37" Type="http://schemas.openxmlformats.org/officeDocument/2006/relationships/image" Target="../media/image115.wmf"/><Relationship Id="rId5" Type="http://schemas.openxmlformats.org/officeDocument/2006/relationships/image" Target="../media/image110.emf"/><Relationship Id="rId15" Type="http://schemas.openxmlformats.org/officeDocument/2006/relationships/image" Target="../media/image69.wmf"/><Relationship Id="rId23" Type="http://schemas.openxmlformats.org/officeDocument/2006/relationships/image" Target="../media/image101.wmf"/><Relationship Id="rId28" Type="http://schemas.openxmlformats.org/officeDocument/2006/relationships/oleObject" Target="../embeddings/oleObject132.bin"/><Relationship Id="rId36" Type="http://schemas.openxmlformats.org/officeDocument/2006/relationships/oleObject" Target="../embeddings/oleObject136.bin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71.wmf"/><Relationship Id="rId31" Type="http://schemas.openxmlformats.org/officeDocument/2006/relationships/image" Target="../media/image109.wmf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12.emf"/><Relationship Id="rId14" Type="http://schemas.openxmlformats.org/officeDocument/2006/relationships/oleObject" Target="../embeddings/oleObject125.bin"/><Relationship Id="rId22" Type="http://schemas.openxmlformats.org/officeDocument/2006/relationships/oleObject" Target="../embeddings/oleObject129.bin"/><Relationship Id="rId27" Type="http://schemas.openxmlformats.org/officeDocument/2006/relationships/image" Target="../media/image107.wmf"/><Relationship Id="rId30" Type="http://schemas.openxmlformats.org/officeDocument/2006/relationships/oleObject" Target="../embeddings/oleObject133.bin"/><Relationship Id="rId35" Type="http://schemas.openxmlformats.org/officeDocument/2006/relationships/image" Target="../media/image11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42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20.emf"/><Relationship Id="rId2" Type="http://schemas.openxmlformats.org/officeDocument/2006/relationships/vmlDrawing" Target="../drawings/vmlDrawing12.v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8.jpeg"/><Relationship Id="rId11" Type="http://schemas.openxmlformats.org/officeDocument/2006/relationships/oleObject" Target="../embeddings/oleObject141.bin"/><Relationship Id="rId5" Type="http://schemas.openxmlformats.org/officeDocument/2006/relationships/image" Target="../media/image117.wmf"/><Relationship Id="rId10" Type="http://schemas.openxmlformats.org/officeDocument/2006/relationships/image" Target="../media/image119.emf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21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50.bin"/><Relationship Id="rId26" Type="http://schemas.openxmlformats.org/officeDocument/2006/relationships/oleObject" Target="../embeddings/oleObject154.bin"/><Relationship Id="rId39" Type="http://schemas.openxmlformats.org/officeDocument/2006/relationships/image" Target="../media/image139.wmf"/><Relationship Id="rId21" Type="http://schemas.openxmlformats.org/officeDocument/2006/relationships/image" Target="../media/image130.wmf"/><Relationship Id="rId34" Type="http://schemas.openxmlformats.org/officeDocument/2006/relationships/oleObject" Target="../embeddings/oleObject158.bin"/><Relationship Id="rId42" Type="http://schemas.openxmlformats.org/officeDocument/2006/relationships/oleObject" Target="../embeddings/oleObject162.bin"/><Relationship Id="rId47" Type="http://schemas.openxmlformats.org/officeDocument/2006/relationships/oleObject" Target="../embeddings/oleObject165.bin"/><Relationship Id="rId50" Type="http://schemas.openxmlformats.org/officeDocument/2006/relationships/image" Target="../media/image144.wmf"/><Relationship Id="rId55" Type="http://schemas.openxmlformats.org/officeDocument/2006/relationships/oleObject" Target="../embeddings/oleObject169.bin"/><Relationship Id="rId63" Type="http://schemas.openxmlformats.org/officeDocument/2006/relationships/oleObject" Target="../embeddings/oleObject173.bin"/><Relationship Id="rId68" Type="http://schemas.openxmlformats.org/officeDocument/2006/relationships/image" Target="../media/image153.wmf"/><Relationship Id="rId7" Type="http://schemas.openxmlformats.org/officeDocument/2006/relationships/image" Target="../media/image123.wmf"/><Relationship Id="rId2" Type="http://schemas.openxmlformats.org/officeDocument/2006/relationships/vmlDrawing" Target="../drawings/vmlDrawing13.vml"/><Relationship Id="rId16" Type="http://schemas.openxmlformats.org/officeDocument/2006/relationships/oleObject" Target="../embeddings/oleObject149.bin"/><Relationship Id="rId29" Type="http://schemas.openxmlformats.org/officeDocument/2006/relationships/image" Target="../media/image134.wmf"/><Relationship Id="rId1" Type="http://schemas.openxmlformats.org/officeDocument/2006/relationships/themeOverride" Target="../theme/themeOverride14.x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25.wmf"/><Relationship Id="rId24" Type="http://schemas.openxmlformats.org/officeDocument/2006/relationships/oleObject" Target="../embeddings/oleObject153.bin"/><Relationship Id="rId32" Type="http://schemas.openxmlformats.org/officeDocument/2006/relationships/oleObject" Target="../embeddings/oleObject157.bin"/><Relationship Id="rId37" Type="http://schemas.openxmlformats.org/officeDocument/2006/relationships/image" Target="../media/image138.wmf"/><Relationship Id="rId40" Type="http://schemas.openxmlformats.org/officeDocument/2006/relationships/oleObject" Target="../embeddings/oleObject161.bin"/><Relationship Id="rId45" Type="http://schemas.openxmlformats.org/officeDocument/2006/relationships/oleObject" Target="../embeddings/oleObject164.bin"/><Relationship Id="rId53" Type="http://schemas.openxmlformats.org/officeDocument/2006/relationships/oleObject" Target="../embeddings/oleObject168.bin"/><Relationship Id="rId58" Type="http://schemas.openxmlformats.org/officeDocument/2006/relationships/image" Target="../media/image148.wmf"/><Relationship Id="rId66" Type="http://schemas.openxmlformats.org/officeDocument/2006/relationships/image" Target="../media/image152.emf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23" Type="http://schemas.openxmlformats.org/officeDocument/2006/relationships/image" Target="../media/image131.wmf"/><Relationship Id="rId28" Type="http://schemas.openxmlformats.org/officeDocument/2006/relationships/oleObject" Target="../embeddings/oleObject155.bin"/><Relationship Id="rId36" Type="http://schemas.openxmlformats.org/officeDocument/2006/relationships/oleObject" Target="../embeddings/oleObject159.bin"/><Relationship Id="rId49" Type="http://schemas.openxmlformats.org/officeDocument/2006/relationships/oleObject" Target="../embeddings/oleObject166.bin"/><Relationship Id="rId57" Type="http://schemas.openxmlformats.org/officeDocument/2006/relationships/oleObject" Target="../embeddings/oleObject170.bin"/><Relationship Id="rId61" Type="http://schemas.openxmlformats.org/officeDocument/2006/relationships/oleObject" Target="../embeddings/oleObject172.bin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129.wmf"/><Relationship Id="rId31" Type="http://schemas.openxmlformats.org/officeDocument/2006/relationships/image" Target="../media/image135.wmf"/><Relationship Id="rId44" Type="http://schemas.openxmlformats.org/officeDocument/2006/relationships/image" Target="../media/image141.wmf"/><Relationship Id="rId52" Type="http://schemas.openxmlformats.org/officeDocument/2006/relationships/image" Target="../media/image145.wmf"/><Relationship Id="rId60" Type="http://schemas.openxmlformats.org/officeDocument/2006/relationships/image" Target="../media/image149.wmf"/><Relationship Id="rId65" Type="http://schemas.openxmlformats.org/officeDocument/2006/relationships/oleObject" Target="../embeddings/oleObject174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48.bin"/><Relationship Id="rId22" Type="http://schemas.openxmlformats.org/officeDocument/2006/relationships/oleObject" Target="../embeddings/oleObject152.bin"/><Relationship Id="rId27" Type="http://schemas.openxmlformats.org/officeDocument/2006/relationships/image" Target="../media/image133.wmf"/><Relationship Id="rId30" Type="http://schemas.openxmlformats.org/officeDocument/2006/relationships/oleObject" Target="../embeddings/oleObject156.bin"/><Relationship Id="rId35" Type="http://schemas.openxmlformats.org/officeDocument/2006/relationships/image" Target="../media/image137.wmf"/><Relationship Id="rId43" Type="http://schemas.openxmlformats.org/officeDocument/2006/relationships/oleObject" Target="../embeddings/oleObject163.bin"/><Relationship Id="rId48" Type="http://schemas.openxmlformats.org/officeDocument/2006/relationships/image" Target="../media/image143.wmf"/><Relationship Id="rId56" Type="http://schemas.openxmlformats.org/officeDocument/2006/relationships/image" Target="../media/image147.wmf"/><Relationship Id="rId64" Type="http://schemas.openxmlformats.org/officeDocument/2006/relationships/image" Target="../media/image151.wmf"/><Relationship Id="rId8" Type="http://schemas.openxmlformats.org/officeDocument/2006/relationships/oleObject" Target="../embeddings/oleObject145.bin"/><Relationship Id="rId51" Type="http://schemas.openxmlformats.org/officeDocument/2006/relationships/oleObject" Target="../embeddings/oleObject167.bin"/><Relationship Id="rId3" Type="http://schemas.openxmlformats.org/officeDocument/2006/relationships/slideLayout" Target="../slideLayouts/slideLayout7.xml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28.wmf"/><Relationship Id="rId25" Type="http://schemas.openxmlformats.org/officeDocument/2006/relationships/image" Target="../media/image132.wmf"/><Relationship Id="rId33" Type="http://schemas.openxmlformats.org/officeDocument/2006/relationships/image" Target="../media/image136.wmf"/><Relationship Id="rId38" Type="http://schemas.openxmlformats.org/officeDocument/2006/relationships/oleObject" Target="../embeddings/oleObject160.bin"/><Relationship Id="rId46" Type="http://schemas.openxmlformats.org/officeDocument/2006/relationships/image" Target="../media/image142.wmf"/><Relationship Id="rId59" Type="http://schemas.openxmlformats.org/officeDocument/2006/relationships/oleObject" Target="../embeddings/oleObject171.bin"/><Relationship Id="rId67" Type="http://schemas.openxmlformats.org/officeDocument/2006/relationships/oleObject" Target="../embeddings/oleObject175.bin"/><Relationship Id="rId20" Type="http://schemas.openxmlformats.org/officeDocument/2006/relationships/oleObject" Target="../embeddings/oleObject151.bin"/><Relationship Id="rId41" Type="http://schemas.openxmlformats.org/officeDocument/2006/relationships/image" Target="../media/image140.wmf"/><Relationship Id="rId54" Type="http://schemas.openxmlformats.org/officeDocument/2006/relationships/image" Target="../media/image146.wmf"/><Relationship Id="rId62" Type="http://schemas.openxmlformats.org/officeDocument/2006/relationships/image" Target="../media/image150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83.bin"/><Relationship Id="rId26" Type="http://schemas.openxmlformats.org/officeDocument/2006/relationships/oleObject" Target="../embeddings/oleObject187.bin"/><Relationship Id="rId39" Type="http://schemas.openxmlformats.org/officeDocument/2006/relationships/image" Target="../media/image139.wmf"/><Relationship Id="rId21" Type="http://schemas.openxmlformats.org/officeDocument/2006/relationships/image" Target="../media/image130.wmf"/><Relationship Id="rId34" Type="http://schemas.openxmlformats.org/officeDocument/2006/relationships/oleObject" Target="../embeddings/oleObject191.bin"/><Relationship Id="rId42" Type="http://schemas.openxmlformats.org/officeDocument/2006/relationships/oleObject" Target="../embeddings/oleObject195.bin"/><Relationship Id="rId47" Type="http://schemas.openxmlformats.org/officeDocument/2006/relationships/oleObject" Target="../embeddings/oleObject198.bin"/><Relationship Id="rId50" Type="http://schemas.openxmlformats.org/officeDocument/2006/relationships/image" Target="../media/image144.wmf"/><Relationship Id="rId55" Type="http://schemas.openxmlformats.org/officeDocument/2006/relationships/oleObject" Target="../embeddings/oleObject202.bin"/><Relationship Id="rId63" Type="http://schemas.openxmlformats.org/officeDocument/2006/relationships/oleObject" Target="../embeddings/oleObject206.bin"/><Relationship Id="rId68" Type="http://schemas.openxmlformats.org/officeDocument/2006/relationships/image" Target="../media/image161.wmf"/><Relationship Id="rId7" Type="http://schemas.openxmlformats.org/officeDocument/2006/relationships/image" Target="../media/image123.wmf"/><Relationship Id="rId2" Type="http://schemas.openxmlformats.org/officeDocument/2006/relationships/vmlDrawing" Target="../drawings/vmlDrawing14.vml"/><Relationship Id="rId16" Type="http://schemas.openxmlformats.org/officeDocument/2006/relationships/oleObject" Target="../embeddings/oleObject182.bin"/><Relationship Id="rId29" Type="http://schemas.openxmlformats.org/officeDocument/2006/relationships/image" Target="../media/image134.wmf"/><Relationship Id="rId1" Type="http://schemas.openxmlformats.org/officeDocument/2006/relationships/themeOverride" Target="../theme/themeOverride15.x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25.wmf"/><Relationship Id="rId24" Type="http://schemas.openxmlformats.org/officeDocument/2006/relationships/oleObject" Target="../embeddings/oleObject186.bin"/><Relationship Id="rId32" Type="http://schemas.openxmlformats.org/officeDocument/2006/relationships/oleObject" Target="../embeddings/oleObject190.bin"/><Relationship Id="rId37" Type="http://schemas.openxmlformats.org/officeDocument/2006/relationships/image" Target="../media/image138.wmf"/><Relationship Id="rId40" Type="http://schemas.openxmlformats.org/officeDocument/2006/relationships/oleObject" Target="../embeddings/oleObject194.bin"/><Relationship Id="rId45" Type="http://schemas.openxmlformats.org/officeDocument/2006/relationships/oleObject" Target="../embeddings/oleObject197.bin"/><Relationship Id="rId53" Type="http://schemas.openxmlformats.org/officeDocument/2006/relationships/oleObject" Target="../embeddings/oleObject201.bin"/><Relationship Id="rId58" Type="http://schemas.openxmlformats.org/officeDocument/2006/relationships/image" Target="../media/image156.wmf"/><Relationship Id="rId66" Type="http://schemas.openxmlformats.org/officeDocument/2006/relationships/image" Target="../media/image160.wmf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23" Type="http://schemas.openxmlformats.org/officeDocument/2006/relationships/image" Target="../media/image131.wmf"/><Relationship Id="rId28" Type="http://schemas.openxmlformats.org/officeDocument/2006/relationships/oleObject" Target="../embeddings/oleObject188.bin"/><Relationship Id="rId36" Type="http://schemas.openxmlformats.org/officeDocument/2006/relationships/oleObject" Target="../embeddings/oleObject192.bin"/><Relationship Id="rId49" Type="http://schemas.openxmlformats.org/officeDocument/2006/relationships/oleObject" Target="../embeddings/oleObject199.bin"/><Relationship Id="rId57" Type="http://schemas.openxmlformats.org/officeDocument/2006/relationships/oleObject" Target="../embeddings/oleObject203.bin"/><Relationship Id="rId61" Type="http://schemas.openxmlformats.org/officeDocument/2006/relationships/oleObject" Target="../embeddings/oleObject205.bin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129.wmf"/><Relationship Id="rId31" Type="http://schemas.openxmlformats.org/officeDocument/2006/relationships/image" Target="../media/image135.wmf"/><Relationship Id="rId44" Type="http://schemas.openxmlformats.org/officeDocument/2006/relationships/image" Target="../media/image141.wmf"/><Relationship Id="rId52" Type="http://schemas.openxmlformats.org/officeDocument/2006/relationships/image" Target="../media/image145.wmf"/><Relationship Id="rId60" Type="http://schemas.openxmlformats.org/officeDocument/2006/relationships/image" Target="../media/image157.wmf"/><Relationship Id="rId65" Type="http://schemas.openxmlformats.org/officeDocument/2006/relationships/oleObject" Target="../embeddings/oleObject207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81.bin"/><Relationship Id="rId22" Type="http://schemas.openxmlformats.org/officeDocument/2006/relationships/oleObject" Target="../embeddings/oleObject185.bin"/><Relationship Id="rId27" Type="http://schemas.openxmlformats.org/officeDocument/2006/relationships/image" Target="../media/image133.wmf"/><Relationship Id="rId30" Type="http://schemas.openxmlformats.org/officeDocument/2006/relationships/oleObject" Target="../embeddings/oleObject189.bin"/><Relationship Id="rId35" Type="http://schemas.openxmlformats.org/officeDocument/2006/relationships/image" Target="../media/image137.wmf"/><Relationship Id="rId43" Type="http://schemas.openxmlformats.org/officeDocument/2006/relationships/oleObject" Target="../embeddings/oleObject196.bin"/><Relationship Id="rId48" Type="http://schemas.openxmlformats.org/officeDocument/2006/relationships/image" Target="../media/image143.wmf"/><Relationship Id="rId56" Type="http://schemas.openxmlformats.org/officeDocument/2006/relationships/image" Target="../media/image155.wmf"/><Relationship Id="rId64" Type="http://schemas.openxmlformats.org/officeDocument/2006/relationships/image" Target="../media/image159.wmf"/><Relationship Id="rId69" Type="http://schemas.openxmlformats.org/officeDocument/2006/relationships/image" Target="../media/image162.png"/><Relationship Id="rId8" Type="http://schemas.openxmlformats.org/officeDocument/2006/relationships/oleObject" Target="../embeddings/oleObject178.bin"/><Relationship Id="rId51" Type="http://schemas.openxmlformats.org/officeDocument/2006/relationships/oleObject" Target="../embeddings/oleObject200.bin"/><Relationship Id="rId3" Type="http://schemas.openxmlformats.org/officeDocument/2006/relationships/slideLayout" Target="../slideLayouts/slideLayout7.xml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128.wmf"/><Relationship Id="rId25" Type="http://schemas.openxmlformats.org/officeDocument/2006/relationships/image" Target="../media/image132.wmf"/><Relationship Id="rId33" Type="http://schemas.openxmlformats.org/officeDocument/2006/relationships/image" Target="../media/image136.wmf"/><Relationship Id="rId38" Type="http://schemas.openxmlformats.org/officeDocument/2006/relationships/oleObject" Target="../embeddings/oleObject193.bin"/><Relationship Id="rId46" Type="http://schemas.openxmlformats.org/officeDocument/2006/relationships/image" Target="../media/image142.wmf"/><Relationship Id="rId59" Type="http://schemas.openxmlformats.org/officeDocument/2006/relationships/oleObject" Target="../embeddings/oleObject204.bin"/><Relationship Id="rId67" Type="http://schemas.openxmlformats.org/officeDocument/2006/relationships/oleObject" Target="../embeddings/oleObject208.bin"/><Relationship Id="rId20" Type="http://schemas.openxmlformats.org/officeDocument/2006/relationships/oleObject" Target="../embeddings/oleObject184.bin"/><Relationship Id="rId41" Type="http://schemas.openxmlformats.org/officeDocument/2006/relationships/image" Target="../media/image140.wmf"/><Relationship Id="rId54" Type="http://schemas.openxmlformats.org/officeDocument/2006/relationships/image" Target="../media/image154.wmf"/><Relationship Id="rId62" Type="http://schemas.openxmlformats.org/officeDocument/2006/relationships/image" Target="../media/image158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216.bin"/><Relationship Id="rId26" Type="http://schemas.openxmlformats.org/officeDocument/2006/relationships/oleObject" Target="../embeddings/oleObject220.bin"/><Relationship Id="rId39" Type="http://schemas.openxmlformats.org/officeDocument/2006/relationships/image" Target="../media/image139.wmf"/><Relationship Id="rId21" Type="http://schemas.openxmlformats.org/officeDocument/2006/relationships/image" Target="../media/image130.wmf"/><Relationship Id="rId34" Type="http://schemas.openxmlformats.org/officeDocument/2006/relationships/oleObject" Target="../embeddings/oleObject224.bin"/><Relationship Id="rId42" Type="http://schemas.openxmlformats.org/officeDocument/2006/relationships/oleObject" Target="../embeddings/oleObject228.bin"/><Relationship Id="rId47" Type="http://schemas.openxmlformats.org/officeDocument/2006/relationships/oleObject" Target="../embeddings/oleObject231.bin"/><Relationship Id="rId50" Type="http://schemas.openxmlformats.org/officeDocument/2006/relationships/image" Target="../media/image144.wmf"/><Relationship Id="rId55" Type="http://schemas.openxmlformats.org/officeDocument/2006/relationships/oleObject" Target="../embeddings/oleObject235.bin"/><Relationship Id="rId63" Type="http://schemas.openxmlformats.org/officeDocument/2006/relationships/oleObject" Target="../embeddings/oleObject239.bin"/><Relationship Id="rId7" Type="http://schemas.openxmlformats.org/officeDocument/2006/relationships/image" Target="../media/image123.wmf"/><Relationship Id="rId2" Type="http://schemas.openxmlformats.org/officeDocument/2006/relationships/vmlDrawing" Target="../drawings/vmlDrawing15.vml"/><Relationship Id="rId16" Type="http://schemas.openxmlformats.org/officeDocument/2006/relationships/oleObject" Target="../embeddings/oleObject215.bin"/><Relationship Id="rId20" Type="http://schemas.openxmlformats.org/officeDocument/2006/relationships/oleObject" Target="../embeddings/oleObject217.bin"/><Relationship Id="rId29" Type="http://schemas.openxmlformats.org/officeDocument/2006/relationships/image" Target="../media/image134.wmf"/><Relationship Id="rId41" Type="http://schemas.openxmlformats.org/officeDocument/2006/relationships/image" Target="../media/image140.wmf"/><Relationship Id="rId54" Type="http://schemas.openxmlformats.org/officeDocument/2006/relationships/image" Target="../media/image162.wmf"/><Relationship Id="rId62" Type="http://schemas.openxmlformats.org/officeDocument/2006/relationships/image" Target="../media/image102.wmf"/><Relationship Id="rId1" Type="http://schemas.openxmlformats.org/officeDocument/2006/relationships/themeOverride" Target="../theme/themeOverride16.x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125.wmf"/><Relationship Id="rId24" Type="http://schemas.openxmlformats.org/officeDocument/2006/relationships/oleObject" Target="../embeddings/oleObject219.bin"/><Relationship Id="rId32" Type="http://schemas.openxmlformats.org/officeDocument/2006/relationships/oleObject" Target="../embeddings/oleObject223.bin"/><Relationship Id="rId37" Type="http://schemas.openxmlformats.org/officeDocument/2006/relationships/image" Target="../media/image138.wmf"/><Relationship Id="rId40" Type="http://schemas.openxmlformats.org/officeDocument/2006/relationships/oleObject" Target="../embeddings/oleObject227.bin"/><Relationship Id="rId45" Type="http://schemas.openxmlformats.org/officeDocument/2006/relationships/oleObject" Target="../embeddings/oleObject230.bin"/><Relationship Id="rId53" Type="http://schemas.openxmlformats.org/officeDocument/2006/relationships/oleObject" Target="../embeddings/oleObject234.bin"/><Relationship Id="rId58" Type="http://schemas.openxmlformats.org/officeDocument/2006/relationships/image" Target="../media/image164.wmf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23" Type="http://schemas.openxmlformats.org/officeDocument/2006/relationships/image" Target="../media/image131.wmf"/><Relationship Id="rId28" Type="http://schemas.openxmlformats.org/officeDocument/2006/relationships/oleObject" Target="../embeddings/oleObject221.bin"/><Relationship Id="rId36" Type="http://schemas.openxmlformats.org/officeDocument/2006/relationships/oleObject" Target="../embeddings/oleObject225.bin"/><Relationship Id="rId49" Type="http://schemas.openxmlformats.org/officeDocument/2006/relationships/oleObject" Target="../embeddings/oleObject232.bin"/><Relationship Id="rId57" Type="http://schemas.openxmlformats.org/officeDocument/2006/relationships/oleObject" Target="../embeddings/oleObject236.bin"/><Relationship Id="rId61" Type="http://schemas.openxmlformats.org/officeDocument/2006/relationships/oleObject" Target="../embeddings/oleObject238.bin"/><Relationship Id="rId10" Type="http://schemas.openxmlformats.org/officeDocument/2006/relationships/oleObject" Target="../embeddings/oleObject212.bin"/><Relationship Id="rId19" Type="http://schemas.openxmlformats.org/officeDocument/2006/relationships/image" Target="../media/image129.wmf"/><Relationship Id="rId31" Type="http://schemas.openxmlformats.org/officeDocument/2006/relationships/image" Target="../media/image135.wmf"/><Relationship Id="rId44" Type="http://schemas.openxmlformats.org/officeDocument/2006/relationships/image" Target="../media/image141.wmf"/><Relationship Id="rId52" Type="http://schemas.openxmlformats.org/officeDocument/2006/relationships/image" Target="../media/image145.wmf"/><Relationship Id="rId60" Type="http://schemas.openxmlformats.org/officeDocument/2006/relationships/image" Target="../media/image165.wmf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214.bin"/><Relationship Id="rId22" Type="http://schemas.openxmlformats.org/officeDocument/2006/relationships/oleObject" Target="../embeddings/oleObject218.bin"/><Relationship Id="rId27" Type="http://schemas.openxmlformats.org/officeDocument/2006/relationships/image" Target="../media/image133.wmf"/><Relationship Id="rId30" Type="http://schemas.openxmlformats.org/officeDocument/2006/relationships/oleObject" Target="../embeddings/oleObject222.bin"/><Relationship Id="rId35" Type="http://schemas.openxmlformats.org/officeDocument/2006/relationships/image" Target="../media/image137.wmf"/><Relationship Id="rId43" Type="http://schemas.openxmlformats.org/officeDocument/2006/relationships/oleObject" Target="../embeddings/oleObject229.bin"/><Relationship Id="rId48" Type="http://schemas.openxmlformats.org/officeDocument/2006/relationships/image" Target="../media/image143.wmf"/><Relationship Id="rId56" Type="http://schemas.openxmlformats.org/officeDocument/2006/relationships/image" Target="../media/image163.wmf"/><Relationship Id="rId64" Type="http://schemas.openxmlformats.org/officeDocument/2006/relationships/image" Target="../media/image166.wmf"/><Relationship Id="rId8" Type="http://schemas.openxmlformats.org/officeDocument/2006/relationships/oleObject" Target="../embeddings/oleObject211.bin"/><Relationship Id="rId51" Type="http://schemas.openxmlformats.org/officeDocument/2006/relationships/oleObject" Target="../embeddings/oleObject233.bin"/><Relationship Id="rId3" Type="http://schemas.openxmlformats.org/officeDocument/2006/relationships/slideLayout" Target="../slideLayouts/slideLayout7.xml"/><Relationship Id="rId12" Type="http://schemas.openxmlformats.org/officeDocument/2006/relationships/oleObject" Target="../embeddings/oleObject213.bin"/><Relationship Id="rId17" Type="http://schemas.openxmlformats.org/officeDocument/2006/relationships/image" Target="../media/image128.wmf"/><Relationship Id="rId25" Type="http://schemas.openxmlformats.org/officeDocument/2006/relationships/image" Target="../media/image132.wmf"/><Relationship Id="rId33" Type="http://schemas.openxmlformats.org/officeDocument/2006/relationships/image" Target="../media/image136.wmf"/><Relationship Id="rId38" Type="http://schemas.openxmlformats.org/officeDocument/2006/relationships/oleObject" Target="../embeddings/oleObject226.bin"/><Relationship Id="rId46" Type="http://schemas.openxmlformats.org/officeDocument/2006/relationships/image" Target="../media/image142.wmf"/><Relationship Id="rId59" Type="http://schemas.openxmlformats.org/officeDocument/2006/relationships/oleObject" Target="../embeddings/oleObject237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247.bin"/><Relationship Id="rId26" Type="http://schemas.openxmlformats.org/officeDocument/2006/relationships/oleObject" Target="../embeddings/oleObject251.bin"/><Relationship Id="rId39" Type="http://schemas.openxmlformats.org/officeDocument/2006/relationships/image" Target="../media/image139.wmf"/><Relationship Id="rId21" Type="http://schemas.openxmlformats.org/officeDocument/2006/relationships/image" Target="../media/image130.wmf"/><Relationship Id="rId34" Type="http://schemas.openxmlformats.org/officeDocument/2006/relationships/oleObject" Target="../embeddings/oleObject255.bin"/><Relationship Id="rId42" Type="http://schemas.openxmlformats.org/officeDocument/2006/relationships/oleObject" Target="../embeddings/oleObject259.bin"/><Relationship Id="rId47" Type="http://schemas.openxmlformats.org/officeDocument/2006/relationships/oleObject" Target="../embeddings/oleObject262.bin"/><Relationship Id="rId50" Type="http://schemas.openxmlformats.org/officeDocument/2006/relationships/image" Target="../media/image144.wmf"/><Relationship Id="rId55" Type="http://schemas.openxmlformats.org/officeDocument/2006/relationships/oleObject" Target="../embeddings/oleObject266.bin"/><Relationship Id="rId7" Type="http://schemas.openxmlformats.org/officeDocument/2006/relationships/image" Target="../media/image123.wmf"/><Relationship Id="rId2" Type="http://schemas.openxmlformats.org/officeDocument/2006/relationships/vmlDrawing" Target="../drawings/vmlDrawing16.vml"/><Relationship Id="rId16" Type="http://schemas.openxmlformats.org/officeDocument/2006/relationships/oleObject" Target="../embeddings/oleObject246.bin"/><Relationship Id="rId20" Type="http://schemas.openxmlformats.org/officeDocument/2006/relationships/oleObject" Target="../embeddings/oleObject248.bin"/><Relationship Id="rId29" Type="http://schemas.openxmlformats.org/officeDocument/2006/relationships/image" Target="../media/image134.wmf"/><Relationship Id="rId41" Type="http://schemas.openxmlformats.org/officeDocument/2006/relationships/image" Target="../media/image140.wmf"/><Relationship Id="rId54" Type="http://schemas.openxmlformats.org/officeDocument/2006/relationships/image" Target="../media/image167.wmf"/><Relationship Id="rId62" Type="http://schemas.openxmlformats.org/officeDocument/2006/relationships/image" Target="../media/image171.wmf"/><Relationship Id="rId1" Type="http://schemas.openxmlformats.org/officeDocument/2006/relationships/themeOverride" Target="../theme/themeOverride17.x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125.wmf"/><Relationship Id="rId24" Type="http://schemas.openxmlformats.org/officeDocument/2006/relationships/oleObject" Target="../embeddings/oleObject250.bin"/><Relationship Id="rId32" Type="http://schemas.openxmlformats.org/officeDocument/2006/relationships/oleObject" Target="../embeddings/oleObject254.bin"/><Relationship Id="rId37" Type="http://schemas.openxmlformats.org/officeDocument/2006/relationships/image" Target="../media/image138.wmf"/><Relationship Id="rId40" Type="http://schemas.openxmlformats.org/officeDocument/2006/relationships/oleObject" Target="../embeddings/oleObject258.bin"/><Relationship Id="rId45" Type="http://schemas.openxmlformats.org/officeDocument/2006/relationships/oleObject" Target="../embeddings/oleObject261.bin"/><Relationship Id="rId53" Type="http://schemas.openxmlformats.org/officeDocument/2006/relationships/oleObject" Target="../embeddings/oleObject265.bin"/><Relationship Id="rId58" Type="http://schemas.openxmlformats.org/officeDocument/2006/relationships/image" Target="../media/image169.wmf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23" Type="http://schemas.openxmlformats.org/officeDocument/2006/relationships/image" Target="../media/image131.wmf"/><Relationship Id="rId28" Type="http://schemas.openxmlformats.org/officeDocument/2006/relationships/oleObject" Target="../embeddings/oleObject252.bin"/><Relationship Id="rId36" Type="http://schemas.openxmlformats.org/officeDocument/2006/relationships/oleObject" Target="../embeddings/oleObject256.bin"/><Relationship Id="rId49" Type="http://schemas.openxmlformats.org/officeDocument/2006/relationships/oleObject" Target="../embeddings/oleObject263.bin"/><Relationship Id="rId57" Type="http://schemas.openxmlformats.org/officeDocument/2006/relationships/oleObject" Target="../embeddings/oleObject267.bin"/><Relationship Id="rId61" Type="http://schemas.openxmlformats.org/officeDocument/2006/relationships/oleObject" Target="../embeddings/oleObject269.bin"/><Relationship Id="rId10" Type="http://schemas.openxmlformats.org/officeDocument/2006/relationships/oleObject" Target="../embeddings/oleObject243.bin"/><Relationship Id="rId19" Type="http://schemas.openxmlformats.org/officeDocument/2006/relationships/image" Target="../media/image129.wmf"/><Relationship Id="rId31" Type="http://schemas.openxmlformats.org/officeDocument/2006/relationships/image" Target="../media/image135.wmf"/><Relationship Id="rId44" Type="http://schemas.openxmlformats.org/officeDocument/2006/relationships/image" Target="../media/image141.wmf"/><Relationship Id="rId52" Type="http://schemas.openxmlformats.org/officeDocument/2006/relationships/image" Target="../media/image145.wmf"/><Relationship Id="rId60" Type="http://schemas.openxmlformats.org/officeDocument/2006/relationships/image" Target="../media/image170.wmf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245.bin"/><Relationship Id="rId22" Type="http://schemas.openxmlformats.org/officeDocument/2006/relationships/oleObject" Target="../embeddings/oleObject249.bin"/><Relationship Id="rId27" Type="http://schemas.openxmlformats.org/officeDocument/2006/relationships/image" Target="../media/image133.wmf"/><Relationship Id="rId30" Type="http://schemas.openxmlformats.org/officeDocument/2006/relationships/oleObject" Target="../embeddings/oleObject253.bin"/><Relationship Id="rId35" Type="http://schemas.openxmlformats.org/officeDocument/2006/relationships/image" Target="../media/image137.wmf"/><Relationship Id="rId43" Type="http://schemas.openxmlformats.org/officeDocument/2006/relationships/oleObject" Target="../embeddings/oleObject260.bin"/><Relationship Id="rId48" Type="http://schemas.openxmlformats.org/officeDocument/2006/relationships/image" Target="../media/image143.wmf"/><Relationship Id="rId56" Type="http://schemas.openxmlformats.org/officeDocument/2006/relationships/image" Target="../media/image168.wmf"/><Relationship Id="rId8" Type="http://schemas.openxmlformats.org/officeDocument/2006/relationships/oleObject" Target="../embeddings/oleObject242.bin"/><Relationship Id="rId51" Type="http://schemas.openxmlformats.org/officeDocument/2006/relationships/oleObject" Target="../embeddings/oleObject264.bin"/><Relationship Id="rId3" Type="http://schemas.openxmlformats.org/officeDocument/2006/relationships/slideLayout" Target="../slideLayouts/slideLayout7.xml"/><Relationship Id="rId12" Type="http://schemas.openxmlformats.org/officeDocument/2006/relationships/oleObject" Target="../embeddings/oleObject244.bin"/><Relationship Id="rId17" Type="http://schemas.openxmlformats.org/officeDocument/2006/relationships/image" Target="../media/image128.wmf"/><Relationship Id="rId25" Type="http://schemas.openxmlformats.org/officeDocument/2006/relationships/image" Target="../media/image132.wmf"/><Relationship Id="rId33" Type="http://schemas.openxmlformats.org/officeDocument/2006/relationships/image" Target="../media/image136.wmf"/><Relationship Id="rId38" Type="http://schemas.openxmlformats.org/officeDocument/2006/relationships/oleObject" Target="../embeddings/oleObject257.bin"/><Relationship Id="rId46" Type="http://schemas.openxmlformats.org/officeDocument/2006/relationships/image" Target="../media/image142.wmf"/><Relationship Id="rId59" Type="http://schemas.openxmlformats.org/officeDocument/2006/relationships/oleObject" Target="../embeddings/oleObject26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image" Target="../media/image176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3.wmf"/><Relationship Id="rId12" Type="http://schemas.openxmlformats.org/officeDocument/2006/relationships/oleObject" Target="../embeddings/oleObject274.bin"/><Relationship Id="rId2" Type="http://schemas.openxmlformats.org/officeDocument/2006/relationships/vmlDrawing" Target="../drawings/vmlDrawing17.vml"/><Relationship Id="rId1" Type="http://schemas.openxmlformats.org/officeDocument/2006/relationships/themeOverride" Target="../theme/themeOverride18.xml"/><Relationship Id="rId6" Type="http://schemas.openxmlformats.org/officeDocument/2006/relationships/oleObject" Target="../embeddings/oleObject271.bin"/><Relationship Id="rId11" Type="http://schemas.openxmlformats.org/officeDocument/2006/relationships/image" Target="../media/image175.wmf"/><Relationship Id="rId5" Type="http://schemas.openxmlformats.org/officeDocument/2006/relationships/image" Target="../media/image172.wmf"/><Relationship Id="rId15" Type="http://schemas.openxmlformats.org/officeDocument/2006/relationships/image" Target="../media/image177.wmf"/><Relationship Id="rId10" Type="http://schemas.openxmlformats.org/officeDocument/2006/relationships/oleObject" Target="../embeddings/oleObject273.bin"/><Relationship Id="rId4" Type="http://schemas.openxmlformats.org/officeDocument/2006/relationships/oleObject" Target="../embeddings/oleObject270.bin"/><Relationship Id="rId9" Type="http://schemas.openxmlformats.org/officeDocument/2006/relationships/image" Target="../media/image174.wmf"/><Relationship Id="rId14" Type="http://schemas.openxmlformats.org/officeDocument/2006/relationships/oleObject" Target="../embeddings/oleObject27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8.bin"/><Relationship Id="rId13" Type="http://schemas.openxmlformats.org/officeDocument/2006/relationships/image" Target="../media/image182.wmf"/><Relationship Id="rId18" Type="http://schemas.openxmlformats.org/officeDocument/2006/relationships/oleObject" Target="../embeddings/oleObject28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79.wmf"/><Relationship Id="rId12" Type="http://schemas.openxmlformats.org/officeDocument/2006/relationships/oleObject" Target="../embeddings/oleObject280.bin"/><Relationship Id="rId17" Type="http://schemas.openxmlformats.org/officeDocument/2006/relationships/image" Target="../media/image58.wmf"/><Relationship Id="rId2" Type="http://schemas.openxmlformats.org/officeDocument/2006/relationships/vmlDrawing" Target="../drawings/vmlDrawing18.vml"/><Relationship Id="rId16" Type="http://schemas.openxmlformats.org/officeDocument/2006/relationships/oleObject" Target="../embeddings/oleObject282.bin"/><Relationship Id="rId1" Type="http://schemas.openxmlformats.org/officeDocument/2006/relationships/themeOverride" Target="../theme/themeOverride19.xml"/><Relationship Id="rId6" Type="http://schemas.openxmlformats.org/officeDocument/2006/relationships/oleObject" Target="../embeddings/oleObject277.bin"/><Relationship Id="rId11" Type="http://schemas.openxmlformats.org/officeDocument/2006/relationships/image" Target="../media/image181.wmf"/><Relationship Id="rId5" Type="http://schemas.openxmlformats.org/officeDocument/2006/relationships/image" Target="../media/image178.wmf"/><Relationship Id="rId15" Type="http://schemas.openxmlformats.org/officeDocument/2006/relationships/image" Target="../media/image183.wmf"/><Relationship Id="rId10" Type="http://schemas.openxmlformats.org/officeDocument/2006/relationships/oleObject" Target="../embeddings/oleObject279.bin"/><Relationship Id="rId19" Type="http://schemas.openxmlformats.org/officeDocument/2006/relationships/image" Target="../media/image59.wmf"/><Relationship Id="rId4" Type="http://schemas.openxmlformats.org/officeDocument/2006/relationships/oleObject" Target="../embeddings/oleObject276.bin"/><Relationship Id="rId9" Type="http://schemas.openxmlformats.org/officeDocument/2006/relationships/image" Target="../media/image180.wmf"/><Relationship Id="rId14" Type="http://schemas.openxmlformats.org/officeDocument/2006/relationships/oleObject" Target="../embeddings/oleObject28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e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6.bin"/><Relationship Id="rId13" Type="http://schemas.openxmlformats.org/officeDocument/2006/relationships/image" Target="../media/image188.wmf"/><Relationship Id="rId18" Type="http://schemas.openxmlformats.org/officeDocument/2006/relationships/oleObject" Target="../embeddings/oleObject291.bin"/><Relationship Id="rId26" Type="http://schemas.openxmlformats.org/officeDocument/2006/relationships/oleObject" Target="../embeddings/oleObject295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92.emf"/><Relationship Id="rId7" Type="http://schemas.openxmlformats.org/officeDocument/2006/relationships/image" Target="../media/image185.wmf"/><Relationship Id="rId12" Type="http://schemas.openxmlformats.org/officeDocument/2006/relationships/oleObject" Target="../embeddings/oleObject288.bin"/><Relationship Id="rId17" Type="http://schemas.openxmlformats.org/officeDocument/2006/relationships/image" Target="../media/image190.emf"/><Relationship Id="rId25" Type="http://schemas.openxmlformats.org/officeDocument/2006/relationships/image" Target="../media/image194.emf"/><Relationship Id="rId33" Type="http://schemas.openxmlformats.org/officeDocument/2006/relationships/image" Target="../media/image198.wmf"/><Relationship Id="rId2" Type="http://schemas.openxmlformats.org/officeDocument/2006/relationships/vmlDrawing" Target="../drawings/vmlDrawing19.vml"/><Relationship Id="rId16" Type="http://schemas.openxmlformats.org/officeDocument/2006/relationships/oleObject" Target="../embeddings/oleObject290.bin"/><Relationship Id="rId20" Type="http://schemas.openxmlformats.org/officeDocument/2006/relationships/oleObject" Target="../embeddings/oleObject292.bin"/><Relationship Id="rId29" Type="http://schemas.openxmlformats.org/officeDocument/2006/relationships/image" Target="../media/image196.wmf"/><Relationship Id="rId1" Type="http://schemas.openxmlformats.org/officeDocument/2006/relationships/themeOverride" Target="../theme/themeOverride20.xml"/><Relationship Id="rId6" Type="http://schemas.openxmlformats.org/officeDocument/2006/relationships/oleObject" Target="../embeddings/oleObject285.bin"/><Relationship Id="rId11" Type="http://schemas.openxmlformats.org/officeDocument/2006/relationships/image" Target="../media/image187.emf"/><Relationship Id="rId24" Type="http://schemas.openxmlformats.org/officeDocument/2006/relationships/oleObject" Target="../embeddings/oleObject294.bin"/><Relationship Id="rId32" Type="http://schemas.openxmlformats.org/officeDocument/2006/relationships/oleObject" Target="../embeddings/oleObject298.bin"/><Relationship Id="rId5" Type="http://schemas.openxmlformats.org/officeDocument/2006/relationships/image" Target="../media/image184.emf"/><Relationship Id="rId15" Type="http://schemas.openxmlformats.org/officeDocument/2006/relationships/image" Target="../media/image189.wmf"/><Relationship Id="rId23" Type="http://schemas.openxmlformats.org/officeDocument/2006/relationships/image" Target="../media/image193.emf"/><Relationship Id="rId28" Type="http://schemas.openxmlformats.org/officeDocument/2006/relationships/oleObject" Target="../embeddings/oleObject296.bin"/><Relationship Id="rId10" Type="http://schemas.openxmlformats.org/officeDocument/2006/relationships/oleObject" Target="../embeddings/oleObject287.bin"/><Relationship Id="rId19" Type="http://schemas.openxmlformats.org/officeDocument/2006/relationships/image" Target="../media/image191.wmf"/><Relationship Id="rId31" Type="http://schemas.openxmlformats.org/officeDocument/2006/relationships/image" Target="../media/image197.wmf"/><Relationship Id="rId4" Type="http://schemas.openxmlformats.org/officeDocument/2006/relationships/oleObject" Target="../embeddings/oleObject284.bin"/><Relationship Id="rId9" Type="http://schemas.openxmlformats.org/officeDocument/2006/relationships/image" Target="../media/image186.wmf"/><Relationship Id="rId14" Type="http://schemas.openxmlformats.org/officeDocument/2006/relationships/oleObject" Target="../embeddings/oleObject289.bin"/><Relationship Id="rId22" Type="http://schemas.openxmlformats.org/officeDocument/2006/relationships/oleObject" Target="../embeddings/oleObject293.bin"/><Relationship Id="rId27" Type="http://schemas.openxmlformats.org/officeDocument/2006/relationships/image" Target="../media/image195.emf"/><Relationship Id="rId30" Type="http://schemas.openxmlformats.org/officeDocument/2006/relationships/oleObject" Target="../embeddings/oleObject29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emf"/><Relationship Id="rId12" Type="http://schemas.openxmlformats.org/officeDocument/2006/relationships/oleObject" Target="../embeddings/oleObject11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emf"/><Relationship Id="rId15" Type="http://schemas.openxmlformats.org/officeDocument/2006/relationships/image" Target="../media/image15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2.wmf"/><Relationship Id="rId26" Type="http://schemas.openxmlformats.org/officeDocument/2006/relationships/image" Target="../media/image26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9.e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vmlDrawing" Target="../drawings/vmlDrawing3.v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5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7.wmf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28.jpeg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0.wmf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3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9.bin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2.wmf"/><Relationship Id="rId5" Type="http://schemas.openxmlformats.org/officeDocument/2006/relationships/image" Target="../media/image29.e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9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5.bin"/><Relationship Id="rId2" Type="http://schemas.openxmlformats.org/officeDocument/2006/relationships/vmlDrawing" Target="../drawings/vmlDrawing5.vml"/><Relationship Id="rId1" Type="http://schemas.openxmlformats.org/officeDocument/2006/relationships/themeOverride" Target="../theme/themeOverride6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3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44.bin"/><Relationship Id="rId26" Type="http://schemas.openxmlformats.org/officeDocument/2006/relationships/oleObject" Target="../embeddings/oleObject48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4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7.wmf"/><Relationship Id="rId25" Type="http://schemas.openxmlformats.org/officeDocument/2006/relationships/image" Target="../media/image51.wmf"/><Relationship Id="rId2" Type="http://schemas.openxmlformats.org/officeDocument/2006/relationships/vmlDrawing" Target="../drawings/vmlDrawing6.v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29" Type="http://schemas.openxmlformats.org/officeDocument/2006/relationships/image" Target="../media/image53.wmf"/><Relationship Id="rId1" Type="http://schemas.openxmlformats.org/officeDocument/2006/relationships/themeOverride" Target="../theme/themeOverride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4.wmf"/><Relationship Id="rId24" Type="http://schemas.openxmlformats.org/officeDocument/2006/relationships/oleObject" Target="../embeddings/oleObject47.bin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28" Type="http://schemas.openxmlformats.org/officeDocument/2006/relationships/oleObject" Target="../embeddings/oleObject49.bin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8.wmf"/><Relationship Id="rId31" Type="http://schemas.openxmlformats.org/officeDocument/2006/relationships/image" Target="../media/image54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52.wmf"/><Relationship Id="rId30" Type="http://schemas.openxmlformats.org/officeDocument/2006/relationships/oleObject" Target="../embeddings/oleObject5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2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59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7.wmf"/><Relationship Id="rId25" Type="http://schemas.openxmlformats.org/officeDocument/2006/relationships/image" Target="../media/image61.wmf"/><Relationship Id="rId2" Type="http://schemas.openxmlformats.org/officeDocument/2006/relationships/vmlDrawing" Target="../drawings/vmlDrawing7.v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29" Type="http://schemas.openxmlformats.org/officeDocument/2006/relationships/image" Target="../media/image63.wmf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38.wmf"/><Relationship Id="rId24" Type="http://schemas.openxmlformats.org/officeDocument/2006/relationships/oleObject" Target="../embeddings/oleObject61.bin"/><Relationship Id="rId5" Type="http://schemas.openxmlformats.org/officeDocument/2006/relationships/image" Target="../media/image35.wmf"/><Relationship Id="rId15" Type="http://schemas.openxmlformats.org/officeDocument/2006/relationships/image" Target="../media/image56.wmf"/><Relationship Id="rId23" Type="http://schemas.openxmlformats.org/officeDocument/2006/relationships/image" Target="../media/image60.wmf"/><Relationship Id="rId28" Type="http://schemas.openxmlformats.org/officeDocument/2006/relationships/oleObject" Target="../embeddings/oleObject63.bin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8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6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72.wmf"/><Relationship Id="rId7" Type="http://schemas.openxmlformats.org/officeDocument/2006/relationships/image" Target="../media/image65.e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0.wmf"/><Relationship Id="rId25" Type="http://schemas.openxmlformats.org/officeDocument/2006/relationships/image" Target="../media/image74.wmf"/><Relationship Id="rId2" Type="http://schemas.openxmlformats.org/officeDocument/2006/relationships/vmlDrawing" Target="../drawings/vmlDrawing8.v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29" Type="http://schemas.openxmlformats.org/officeDocument/2006/relationships/image" Target="../media/image76.wmf"/><Relationship Id="rId1" Type="http://schemas.openxmlformats.org/officeDocument/2006/relationships/themeOverride" Target="../theme/themeOverride9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7.wmf"/><Relationship Id="rId24" Type="http://schemas.openxmlformats.org/officeDocument/2006/relationships/oleObject" Target="../embeddings/oleObject74.bin"/><Relationship Id="rId5" Type="http://schemas.openxmlformats.org/officeDocument/2006/relationships/image" Target="../media/image64.emf"/><Relationship Id="rId15" Type="http://schemas.openxmlformats.org/officeDocument/2006/relationships/image" Target="../media/image69.wmf"/><Relationship Id="rId23" Type="http://schemas.openxmlformats.org/officeDocument/2006/relationships/image" Target="../media/image73.wmf"/><Relationship Id="rId28" Type="http://schemas.openxmlformats.org/officeDocument/2006/relationships/oleObject" Target="../embeddings/oleObject76.bin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71.wmf"/><Relationship Id="rId31" Type="http://schemas.openxmlformats.org/officeDocument/2006/relationships/image" Target="../media/image77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6.e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7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227" name="Rectangle 3"/>
          <p:cNvSpPr>
            <a:spLocks noChangeArrowheads="1"/>
          </p:cNvSpPr>
          <p:nvPr/>
        </p:nvSpPr>
        <p:spPr bwMode="auto">
          <a:xfrm>
            <a:off x="2895600" y="2590800"/>
            <a:ext cx="738225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第三节 </a:t>
            </a:r>
            <a:r>
              <a:rPr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隶书" pitchFamily="49" charset="-122"/>
              </a:rPr>
              <a:t>协方差与相关系数</a:t>
            </a:r>
          </a:p>
        </p:txBody>
      </p:sp>
    </p:spTree>
    <p:extLst>
      <p:ext uri="{BB962C8B-B14F-4D97-AF65-F5344CB8AC3E}">
        <p14:creationId xmlns:p14="http://schemas.microsoft.com/office/powerpoint/2010/main" val="3776194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24384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1676400" y="228601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设二维随机变量            的联合密度为</a:t>
            </a:r>
          </a:p>
        </p:txBody>
      </p:sp>
      <p:graphicFrame>
        <p:nvGraphicFramePr>
          <p:cNvPr id="61444" name="Object 5"/>
          <p:cNvGraphicFramePr>
            <a:graphicFrameLocks noChangeAspect="1"/>
          </p:cNvGraphicFramePr>
          <p:nvPr/>
        </p:nvGraphicFramePr>
        <p:xfrm>
          <a:off x="5029200" y="30480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公式" r:id="rId4" imgW="952388" imgH="380888" progId="Equation.3">
                  <p:embed/>
                </p:oleObj>
              </mc:Choice>
              <mc:Fallback>
                <p:oleObj name="公式" r:id="rId4" imgW="952388" imgH="380888" progId="Equation.3">
                  <p:embed/>
                  <p:pic>
                    <p:nvPicPr>
                      <p:cNvPr id="614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4800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6"/>
          <p:cNvGraphicFramePr>
            <a:graphicFrameLocks noChangeAspect="1"/>
          </p:cNvGraphicFramePr>
          <p:nvPr/>
        </p:nvGraphicFramePr>
        <p:xfrm>
          <a:off x="2298700" y="774700"/>
          <a:ext cx="5257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公式" r:id="rId6" imgW="5248387" imgH="971550" progId="Equation.3">
                  <p:embed/>
                </p:oleObj>
              </mc:Choice>
              <mc:Fallback>
                <p:oleObj name="公式" r:id="rId6" imgW="5248387" imgH="971550" progId="Equation.3">
                  <p:embed/>
                  <p:pic>
                    <p:nvPicPr>
                      <p:cNvPr id="6144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774700"/>
                        <a:ext cx="5257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Text Box 7"/>
          <p:cNvSpPr txBox="1">
            <a:spLocks noChangeArrowheads="1"/>
          </p:cNvSpPr>
          <p:nvPr/>
        </p:nvSpPr>
        <p:spPr bwMode="auto">
          <a:xfrm>
            <a:off x="1752600" y="1828801"/>
            <a:ext cx="861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试求</a:t>
            </a:r>
            <a:r>
              <a:rPr lang="en-US" altLang="zh-CN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的协方差和相关系数，并求</a:t>
            </a:r>
            <a:r>
              <a:rPr lang="zh-CN" altLang="en-US"/>
              <a:t> </a:t>
            </a:r>
          </a:p>
        </p:txBody>
      </p:sp>
      <p:graphicFrame>
        <p:nvGraphicFramePr>
          <p:cNvPr id="61447" name="Object 8"/>
          <p:cNvGraphicFramePr>
            <a:graphicFrameLocks noChangeAspect="1"/>
          </p:cNvGraphicFramePr>
          <p:nvPr/>
        </p:nvGraphicFramePr>
        <p:xfrm>
          <a:off x="7772400" y="1905000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公式" r:id="rId8" imgW="1895363" imgH="380888" progId="Equation.3">
                  <p:embed/>
                </p:oleObj>
              </mc:Choice>
              <mc:Fallback>
                <p:oleObj name="公式" r:id="rId8" imgW="1895363" imgH="380888" progId="Equation.3">
                  <p:embed/>
                  <p:pic>
                    <p:nvPicPr>
                      <p:cNvPr id="6144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0"/>
                        <a:ext cx="190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8" name="Rectangle 27"/>
          <p:cNvSpPr>
            <a:spLocks noChangeArrowheads="1"/>
          </p:cNvSpPr>
          <p:nvPr/>
        </p:nvSpPr>
        <p:spPr bwMode="auto">
          <a:xfrm>
            <a:off x="7696200" y="838200"/>
            <a:ext cx="2971800" cy="838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9" name="Rectangle 28"/>
          <p:cNvSpPr>
            <a:spLocks noChangeArrowheads="1"/>
          </p:cNvSpPr>
          <p:nvPr/>
        </p:nvSpPr>
        <p:spPr bwMode="auto">
          <a:xfrm>
            <a:off x="7772400" y="3124200"/>
            <a:ext cx="2590800" cy="2362200"/>
          </a:xfrm>
          <a:prstGeom prst="rect">
            <a:avLst/>
          </a:prstGeom>
          <a:solidFill>
            <a:srgbClr val="FFFFCC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50" name="Line 29"/>
          <p:cNvSpPr>
            <a:spLocks noChangeShapeType="1"/>
          </p:cNvSpPr>
          <p:nvPr/>
        </p:nvSpPr>
        <p:spPr bwMode="auto">
          <a:xfrm flipV="1">
            <a:off x="8305800" y="37338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1" name="Line 30"/>
          <p:cNvSpPr>
            <a:spLocks noChangeShapeType="1"/>
          </p:cNvSpPr>
          <p:nvPr/>
        </p:nvSpPr>
        <p:spPr bwMode="auto">
          <a:xfrm>
            <a:off x="96012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452" name="Group 31"/>
          <p:cNvGrpSpPr>
            <a:grpSpLocks/>
          </p:cNvGrpSpPr>
          <p:nvPr/>
        </p:nvGrpSpPr>
        <p:grpSpPr bwMode="auto">
          <a:xfrm>
            <a:off x="8001000" y="3429000"/>
            <a:ext cx="2286000" cy="1752600"/>
            <a:chOff x="3888" y="2448"/>
            <a:chExt cx="1440" cy="1104"/>
          </a:xfrm>
        </p:grpSpPr>
        <p:sp>
          <p:nvSpPr>
            <p:cNvPr id="61468" name="Line 32"/>
            <p:cNvSpPr>
              <a:spLocks noChangeShapeType="1"/>
            </p:cNvSpPr>
            <p:nvPr/>
          </p:nvSpPr>
          <p:spPr bwMode="auto">
            <a:xfrm>
              <a:off x="3888" y="336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9" name="Line 33"/>
            <p:cNvSpPr>
              <a:spLocks noChangeShapeType="1"/>
            </p:cNvSpPr>
            <p:nvPr/>
          </p:nvSpPr>
          <p:spPr bwMode="auto">
            <a:xfrm flipV="1">
              <a:off x="4080" y="244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70" name="Object 34"/>
            <p:cNvGraphicFramePr>
              <a:graphicFrameLocks noChangeAspect="1"/>
            </p:cNvGraphicFramePr>
            <p:nvPr/>
          </p:nvGraphicFramePr>
          <p:xfrm>
            <a:off x="5184" y="3360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1" name="公式" r:id="rId10" imgW="228501" imgH="215806" progId="Equation.3">
                    <p:embed/>
                  </p:oleObj>
                </mc:Choice>
                <mc:Fallback>
                  <p:oleObj name="公式" r:id="rId10" imgW="228501" imgH="215806" progId="Equation.3">
                    <p:embed/>
                    <p:pic>
                      <p:nvPicPr>
                        <p:cNvPr id="6147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360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1" name="Object 35"/>
            <p:cNvGraphicFramePr>
              <a:graphicFrameLocks noChangeAspect="1"/>
            </p:cNvGraphicFramePr>
            <p:nvPr/>
          </p:nvGraphicFramePr>
          <p:xfrm>
            <a:off x="3888" y="2448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2" name="公式" r:id="rId12" imgW="228600" imgH="279400" progId="Equation.3">
                    <p:embed/>
                  </p:oleObj>
                </mc:Choice>
                <mc:Fallback>
                  <p:oleObj name="公式" r:id="rId12" imgW="228600" imgH="279400" progId="Equation.3">
                    <p:embed/>
                    <p:pic>
                      <p:nvPicPr>
                        <p:cNvPr id="61471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448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2" name="Object 36"/>
            <p:cNvGraphicFramePr>
              <a:graphicFrameLocks noChangeAspect="1"/>
            </p:cNvGraphicFramePr>
            <p:nvPr/>
          </p:nvGraphicFramePr>
          <p:xfrm>
            <a:off x="3888" y="3360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3" name="公式" r:id="rId14" imgW="266584" imgH="279279" progId="Equation.3">
                    <p:embed/>
                  </p:oleObj>
                </mc:Choice>
                <mc:Fallback>
                  <p:oleObj name="公式" r:id="rId14" imgW="266584" imgH="279279" progId="Equation.3">
                    <p:embed/>
                    <p:pic>
                      <p:nvPicPr>
                        <p:cNvPr id="61472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60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53" name="Object 37"/>
          <p:cNvGraphicFramePr>
            <a:graphicFrameLocks noChangeAspect="1"/>
          </p:cNvGraphicFramePr>
          <p:nvPr/>
        </p:nvGraphicFramePr>
        <p:xfrm>
          <a:off x="8382000" y="3962400"/>
          <a:ext cx="723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公式" r:id="rId16" imgW="723586" imgH="279279" progId="Equation.3">
                  <p:embed/>
                </p:oleObj>
              </mc:Choice>
              <mc:Fallback>
                <p:oleObj name="公式" r:id="rId16" imgW="723586" imgH="279279" progId="Equation.3">
                  <p:embed/>
                  <p:pic>
                    <p:nvPicPr>
                      <p:cNvPr id="6145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962400"/>
                        <a:ext cx="723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38"/>
          <p:cNvGraphicFramePr>
            <a:graphicFrameLocks noChangeAspect="1"/>
          </p:cNvGraphicFramePr>
          <p:nvPr/>
        </p:nvGraphicFramePr>
        <p:xfrm>
          <a:off x="9525000" y="49530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5" name="公式" r:id="rId18" imgW="164885" imgH="266353" progId="Equation.3">
                  <p:embed/>
                </p:oleObj>
              </mc:Choice>
              <mc:Fallback>
                <p:oleObj name="公式" r:id="rId18" imgW="164885" imgH="266353" progId="Equation.3">
                  <p:embed/>
                  <p:pic>
                    <p:nvPicPr>
                      <p:cNvPr id="6145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49530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AutoShape 39" descr="深色下对角线"/>
          <p:cNvSpPr>
            <a:spLocks noChangeArrowheads="1"/>
          </p:cNvSpPr>
          <p:nvPr/>
        </p:nvSpPr>
        <p:spPr bwMode="auto">
          <a:xfrm flipH="1">
            <a:off x="8305800" y="3733800"/>
            <a:ext cx="1295400" cy="1143000"/>
          </a:xfrm>
          <a:prstGeom prst="rtTriangle">
            <a:avLst/>
          </a:prstGeom>
          <a:pattFill prst="dkDnDiag">
            <a:fgClr>
              <a:srgbClr val="0000CC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42152" name="Object 40"/>
          <p:cNvGraphicFramePr>
            <a:graphicFrameLocks noChangeAspect="1"/>
          </p:cNvGraphicFramePr>
          <p:nvPr/>
        </p:nvGraphicFramePr>
        <p:xfrm>
          <a:off x="2133600" y="2743200"/>
          <a:ext cx="290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6" name="公式" r:id="rId20" imgW="2908300" imgH="482600" progId="Equation.3">
                  <p:embed/>
                </p:oleObj>
              </mc:Choice>
              <mc:Fallback>
                <p:oleObj name="公式" r:id="rId20" imgW="2908300" imgH="482600" progId="Equation.3">
                  <p:embed/>
                  <p:pic>
                    <p:nvPicPr>
                      <p:cNvPr id="124215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2908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53" name="Object 41"/>
          <p:cNvGraphicFramePr>
            <a:graphicFrameLocks noChangeAspect="1"/>
          </p:cNvGraphicFramePr>
          <p:nvPr/>
        </p:nvGraphicFramePr>
        <p:xfrm>
          <a:off x="2819400" y="3352800"/>
          <a:ext cx="2984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" name="公式" r:id="rId22" imgW="2984500" imgH="673100" progId="Equation.3">
                  <p:embed/>
                </p:oleObj>
              </mc:Choice>
              <mc:Fallback>
                <p:oleObj name="公式" r:id="rId22" imgW="2984500" imgH="673100" progId="Equation.3">
                  <p:embed/>
                  <p:pic>
                    <p:nvPicPr>
                      <p:cNvPr id="124215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2984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54" name="Object 42"/>
          <p:cNvGraphicFramePr>
            <a:graphicFrameLocks noChangeAspect="1"/>
          </p:cNvGraphicFramePr>
          <p:nvPr/>
        </p:nvGraphicFramePr>
        <p:xfrm>
          <a:off x="5715000" y="3200400"/>
          <a:ext cx="87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" name="公式" r:id="rId24" imgW="876300" imgH="838200" progId="Equation.3">
                  <p:embed/>
                </p:oleObj>
              </mc:Choice>
              <mc:Fallback>
                <p:oleObj name="公式" r:id="rId24" imgW="876300" imgH="838200" progId="Equation.3">
                  <p:embed/>
                  <p:pic>
                    <p:nvPicPr>
                      <p:cNvPr id="124215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200400"/>
                        <a:ext cx="876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55" name="Object 43"/>
          <p:cNvGraphicFramePr>
            <a:graphicFrameLocks noChangeAspect="1"/>
          </p:cNvGraphicFramePr>
          <p:nvPr/>
        </p:nvGraphicFramePr>
        <p:xfrm>
          <a:off x="2743200" y="4191000"/>
          <a:ext cx="123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9" name="公式" r:id="rId26" imgW="1231366" imgH="837836" progId="Equation.3">
                  <p:embed/>
                </p:oleObj>
              </mc:Choice>
              <mc:Fallback>
                <p:oleObj name="公式" r:id="rId26" imgW="1231366" imgH="837836" progId="Equation.3">
                  <p:embed/>
                  <p:pic>
                    <p:nvPicPr>
                      <p:cNvPr id="124215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123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56" name="Object 44"/>
          <p:cNvGraphicFramePr>
            <a:graphicFrameLocks noChangeAspect="1"/>
          </p:cNvGraphicFramePr>
          <p:nvPr/>
        </p:nvGraphicFramePr>
        <p:xfrm>
          <a:off x="4038600" y="4191000"/>
          <a:ext cx="81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0" name="公式" r:id="rId28" imgW="812447" imgH="837836" progId="Equation.3">
                  <p:embed/>
                </p:oleObj>
              </mc:Choice>
              <mc:Fallback>
                <p:oleObj name="公式" r:id="rId28" imgW="812447" imgH="837836" progId="Equation.3">
                  <p:embed/>
                  <p:pic>
                    <p:nvPicPr>
                      <p:cNvPr id="124215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81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57" name="Object 45"/>
          <p:cNvGraphicFramePr>
            <a:graphicFrameLocks noChangeAspect="1"/>
          </p:cNvGraphicFramePr>
          <p:nvPr/>
        </p:nvGraphicFramePr>
        <p:xfrm>
          <a:off x="2133600" y="5181600"/>
          <a:ext cx="2857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" name="公式" r:id="rId30" imgW="2857500" imgH="482600" progId="Equation.3">
                  <p:embed/>
                </p:oleObj>
              </mc:Choice>
              <mc:Fallback>
                <p:oleObj name="公式" r:id="rId30" imgW="2857500" imgH="482600" progId="Equation.3">
                  <p:embed/>
                  <p:pic>
                    <p:nvPicPr>
                      <p:cNvPr id="124215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181600"/>
                        <a:ext cx="2857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58" name="Object 46"/>
          <p:cNvGraphicFramePr>
            <a:graphicFrameLocks noChangeAspect="1"/>
          </p:cNvGraphicFramePr>
          <p:nvPr/>
        </p:nvGraphicFramePr>
        <p:xfrm>
          <a:off x="2667001" y="5791200"/>
          <a:ext cx="29114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2" name="公式" r:id="rId32" imgW="2984500" imgH="673100" progId="Equation.3">
                  <p:embed/>
                </p:oleObj>
              </mc:Choice>
              <mc:Fallback>
                <p:oleObj name="公式" r:id="rId32" imgW="2984500" imgH="673100" progId="Equation.3">
                  <p:embed/>
                  <p:pic>
                    <p:nvPicPr>
                      <p:cNvPr id="124215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5791200"/>
                        <a:ext cx="29114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59" name="Object 47"/>
          <p:cNvGraphicFramePr>
            <a:graphicFrameLocks noChangeAspect="1"/>
          </p:cNvGraphicFramePr>
          <p:nvPr/>
        </p:nvGraphicFramePr>
        <p:xfrm>
          <a:off x="5638801" y="5715000"/>
          <a:ext cx="9826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3" name="公式" r:id="rId34" imgW="1041400" imgH="838200" progId="Equation.3">
                  <p:embed/>
                </p:oleObj>
              </mc:Choice>
              <mc:Fallback>
                <p:oleObj name="公式" r:id="rId34" imgW="1041400" imgH="838200" progId="Equation.3">
                  <p:embed/>
                  <p:pic>
                    <p:nvPicPr>
                      <p:cNvPr id="124215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5715000"/>
                        <a:ext cx="9826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60" name="Object 48"/>
          <p:cNvGraphicFramePr>
            <a:graphicFrameLocks noChangeAspect="1"/>
          </p:cNvGraphicFramePr>
          <p:nvPr/>
        </p:nvGraphicFramePr>
        <p:xfrm>
          <a:off x="6705600" y="5715000"/>
          <a:ext cx="140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公式" r:id="rId36" imgW="1409700" imgH="838200" progId="Equation.3">
                  <p:embed/>
                </p:oleObj>
              </mc:Choice>
              <mc:Fallback>
                <p:oleObj name="公式" r:id="rId36" imgW="1409700" imgH="838200" progId="Equation.3">
                  <p:embed/>
                  <p:pic>
                    <p:nvPicPr>
                      <p:cNvPr id="124216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715000"/>
                        <a:ext cx="1409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2161" name="Object 49"/>
          <p:cNvGraphicFramePr>
            <a:graphicFrameLocks noChangeAspect="1"/>
          </p:cNvGraphicFramePr>
          <p:nvPr/>
        </p:nvGraphicFramePr>
        <p:xfrm>
          <a:off x="8172450" y="556260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公式" r:id="rId38" imgW="990600" imgH="838200" progId="Equation.3">
                  <p:embed/>
                </p:oleObj>
              </mc:Choice>
              <mc:Fallback>
                <p:oleObj name="公式" r:id="rId38" imgW="990600" imgH="838200" progId="Equation.3">
                  <p:embed/>
                  <p:pic>
                    <p:nvPicPr>
                      <p:cNvPr id="124216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5562600"/>
                        <a:ext cx="99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50"/>
          <p:cNvGraphicFramePr>
            <a:graphicFrameLocks noChangeAspect="1"/>
          </p:cNvGraphicFramePr>
          <p:nvPr/>
        </p:nvGraphicFramePr>
        <p:xfrm>
          <a:off x="7848600" y="838200"/>
          <a:ext cx="125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公式" r:id="rId40" imgW="1257300" imgH="838200" progId="Equation.3">
                  <p:embed/>
                </p:oleObj>
              </mc:Choice>
              <mc:Fallback>
                <p:oleObj name="公式" r:id="rId40" imgW="1257300" imgH="838200" progId="Equation.3">
                  <p:embed/>
                  <p:pic>
                    <p:nvPicPr>
                      <p:cNvPr id="6146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838200"/>
                        <a:ext cx="1257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51"/>
          <p:cNvGraphicFramePr>
            <a:graphicFrameLocks noChangeAspect="1"/>
          </p:cNvGraphicFramePr>
          <p:nvPr/>
        </p:nvGraphicFramePr>
        <p:xfrm>
          <a:off x="9258300" y="838200"/>
          <a:ext cx="1409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公式" r:id="rId42" imgW="1409700" imgH="838200" progId="Equation.3">
                  <p:embed/>
                </p:oleObj>
              </mc:Choice>
              <mc:Fallback>
                <p:oleObj name="公式" r:id="rId42" imgW="1409700" imgH="838200" progId="Equation.3">
                  <p:embed/>
                  <p:pic>
                    <p:nvPicPr>
                      <p:cNvPr id="6146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8300" y="838200"/>
                        <a:ext cx="1409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821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2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2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42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42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2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2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2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42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42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42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42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42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2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42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42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42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42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42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42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42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42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42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4384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76400" y="228601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设二维随机变量            的联合密度为</a:t>
            </a: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5029200" y="30480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6" name="公式" r:id="rId4" imgW="952388" imgH="380888" progId="Equation.3">
                  <p:embed/>
                </p:oleObj>
              </mc:Choice>
              <mc:Fallback>
                <p:oleObj name="公式" r:id="rId4" imgW="952388" imgH="380888" progId="Equation.3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4800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2298700" y="774700"/>
          <a:ext cx="5257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7" name="公式" r:id="rId6" imgW="5248387" imgH="971550" progId="Equation.3">
                  <p:embed/>
                </p:oleObj>
              </mc:Choice>
              <mc:Fallback>
                <p:oleObj name="公式" r:id="rId6" imgW="5248387" imgH="971550" progId="Equation.3">
                  <p:embed/>
                  <p:pic>
                    <p:nvPicPr>
                      <p:cNvPr id="62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774700"/>
                        <a:ext cx="5257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1752600" y="1828801"/>
            <a:ext cx="861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试求</a:t>
            </a:r>
            <a:r>
              <a:rPr lang="en-US" altLang="zh-CN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的协方差和相关系数，并求</a:t>
            </a:r>
            <a:r>
              <a:rPr lang="zh-CN" altLang="en-US"/>
              <a:t> </a:t>
            </a:r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7772400" y="1905000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8" name="公式" r:id="rId8" imgW="1895363" imgH="380888" progId="Equation.3">
                  <p:embed/>
                </p:oleObj>
              </mc:Choice>
              <mc:Fallback>
                <p:oleObj name="公式" r:id="rId8" imgW="1895363" imgH="380888" progId="Equation.3">
                  <p:embed/>
                  <p:pic>
                    <p:nvPicPr>
                      <p:cNvPr id="624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0"/>
                        <a:ext cx="190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34"/>
          <p:cNvSpPr>
            <a:spLocks noChangeArrowheads="1"/>
          </p:cNvSpPr>
          <p:nvPr/>
        </p:nvSpPr>
        <p:spPr bwMode="auto">
          <a:xfrm>
            <a:off x="7772400" y="3124200"/>
            <a:ext cx="2590800" cy="2362200"/>
          </a:xfrm>
          <a:prstGeom prst="rect">
            <a:avLst/>
          </a:prstGeom>
          <a:solidFill>
            <a:srgbClr val="FFFFCC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3" name="Line 35"/>
          <p:cNvSpPr>
            <a:spLocks noChangeShapeType="1"/>
          </p:cNvSpPr>
          <p:nvPr/>
        </p:nvSpPr>
        <p:spPr bwMode="auto">
          <a:xfrm flipV="1">
            <a:off x="8305800" y="37338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4" name="Line 36"/>
          <p:cNvSpPr>
            <a:spLocks noChangeShapeType="1"/>
          </p:cNvSpPr>
          <p:nvPr/>
        </p:nvSpPr>
        <p:spPr bwMode="auto">
          <a:xfrm>
            <a:off x="96012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475" name="Group 37"/>
          <p:cNvGrpSpPr>
            <a:grpSpLocks/>
          </p:cNvGrpSpPr>
          <p:nvPr/>
        </p:nvGrpSpPr>
        <p:grpSpPr bwMode="auto">
          <a:xfrm>
            <a:off x="8001000" y="3429000"/>
            <a:ext cx="2286000" cy="1752600"/>
            <a:chOff x="3888" y="2448"/>
            <a:chExt cx="1440" cy="1104"/>
          </a:xfrm>
        </p:grpSpPr>
        <p:sp>
          <p:nvSpPr>
            <p:cNvPr id="62494" name="Line 38"/>
            <p:cNvSpPr>
              <a:spLocks noChangeShapeType="1"/>
            </p:cNvSpPr>
            <p:nvPr/>
          </p:nvSpPr>
          <p:spPr bwMode="auto">
            <a:xfrm>
              <a:off x="3888" y="336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5" name="Line 39"/>
            <p:cNvSpPr>
              <a:spLocks noChangeShapeType="1"/>
            </p:cNvSpPr>
            <p:nvPr/>
          </p:nvSpPr>
          <p:spPr bwMode="auto">
            <a:xfrm flipV="1">
              <a:off x="4080" y="244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496" name="Object 40"/>
            <p:cNvGraphicFramePr>
              <a:graphicFrameLocks noChangeAspect="1"/>
            </p:cNvGraphicFramePr>
            <p:nvPr/>
          </p:nvGraphicFramePr>
          <p:xfrm>
            <a:off x="5184" y="3360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9" name="公式" r:id="rId10" imgW="228501" imgH="215806" progId="Equation.3">
                    <p:embed/>
                  </p:oleObj>
                </mc:Choice>
                <mc:Fallback>
                  <p:oleObj name="公式" r:id="rId10" imgW="228501" imgH="215806" progId="Equation.3">
                    <p:embed/>
                    <p:pic>
                      <p:nvPicPr>
                        <p:cNvPr id="6249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360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97" name="Object 41"/>
            <p:cNvGraphicFramePr>
              <a:graphicFrameLocks noChangeAspect="1"/>
            </p:cNvGraphicFramePr>
            <p:nvPr/>
          </p:nvGraphicFramePr>
          <p:xfrm>
            <a:off x="3888" y="2448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0" name="公式" r:id="rId12" imgW="228600" imgH="279400" progId="Equation.3">
                    <p:embed/>
                  </p:oleObj>
                </mc:Choice>
                <mc:Fallback>
                  <p:oleObj name="公式" r:id="rId12" imgW="228600" imgH="279400" progId="Equation.3">
                    <p:embed/>
                    <p:pic>
                      <p:nvPicPr>
                        <p:cNvPr id="6249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448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98" name="Object 42"/>
            <p:cNvGraphicFramePr>
              <a:graphicFrameLocks noChangeAspect="1"/>
            </p:cNvGraphicFramePr>
            <p:nvPr/>
          </p:nvGraphicFramePr>
          <p:xfrm>
            <a:off x="3888" y="3360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1" name="公式" r:id="rId14" imgW="266584" imgH="279279" progId="Equation.3">
                    <p:embed/>
                  </p:oleObj>
                </mc:Choice>
                <mc:Fallback>
                  <p:oleObj name="公式" r:id="rId14" imgW="266584" imgH="279279" progId="Equation.3">
                    <p:embed/>
                    <p:pic>
                      <p:nvPicPr>
                        <p:cNvPr id="6249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60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6" name="Object 43"/>
          <p:cNvGraphicFramePr>
            <a:graphicFrameLocks noChangeAspect="1"/>
          </p:cNvGraphicFramePr>
          <p:nvPr/>
        </p:nvGraphicFramePr>
        <p:xfrm>
          <a:off x="8382000" y="3962400"/>
          <a:ext cx="723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公式" r:id="rId16" imgW="723586" imgH="279279" progId="Equation.3">
                  <p:embed/>
                </p:oleObj>
              </mc:Choice>
              <mc:Fallback>
                <p:oleObj name="公式" r:id="rId16" imgW="723586" imgH="279279" progId="Equation.3">
                  <p:embed/>
                  <p:pic>
                    <p:nvPicPr>
                      <p:cNvPr id="62476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962400"/>
                        <a:ext cx="723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7" name="Object 44"/>
          <p:cNvGraphicFramePr>
            <a:graphicFrameLocks noChangeAspect="1"/>
          </p:cNvGraphicFramePr>
          <p:nvPr/>
        </p:nvGraphicFramePr>
        <p:xfrm>
          <a:off x="9525000" y="49530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公式" r:id="rId18" imgW="164885" imgH="266353" progId="Equation.3">
                  <p:embed/>
                </p:oleObj>
              </mc:Choice>
              <mc:Fallback>
                <p:oleObj name="公式" r:id="rId18" imgW="164885" imgH="266353" progId="Equation.3">
                  <p:embed/>
                  <p:pic>
                    <p:nvPicPr>
                      <p:cNvPr id="62477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49530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AutoShape 45" descr="深色下对角线"/>
          <p:cNvSpPr>
            <a:spLocks noChangeArrowheads="1"/>
          </p:cNvSpPr>
          <p:nvPr/>
        </p:nvSpPr>
        <p:spPr bwMode="auto">
          <a:xfrm flipH="1">
            <a:off x="8305800" y="3733800"/>
            <a:ext cx="1295400" cy="1143000"/>
          </a:xfrm>
          <a:prstGeom prst="rtTriangle">
            <a:avLst/>
          </a:prstGeom>
          <a:pattFill prst="dkDnDiag">
            <a:fgClr>
              <a:srgbClr val="0000CC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43182" name="Object 46"/>
          <p:cNvGraphicFramePr>
            <a:graphicFrameLocks noChangeAspect="1"/>
          </p:cNvGraphicFramePr>
          <p:nvPr/>
        </p:nvGraphicFramePr>
        <p:xfrm>
          <a:off x="1828800" y="2667000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公式" r:id="rId20" imgW="1473200" imgH="393700" progId="Equation.3">
                  <p:embed/>
                </p:oleObj>
              </mc:Choice>
              <mc:Fallback>
                <p:oleObj name="公式" r:id="rId20" imgW="1473200" imgH="393700" progId="Equation.3">
                  <p:embed/>
                  <p:pic>
                    <p:nvPicPr>
                      <p:cNvPr id="124318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83" name="Object 47"/>
          <p:cNvGraphicFramePr>
            <a:graphicFrameLocks noChangeAspect="1"/>
          </p:cNvGraphicFramePr>
          <p:nvPr/>
        </p:nvGraphicFramePr>
        <p:xfrm>
          <a:off x="3352800" y="2667000"/>
          <a:ext cx="267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公式" r:id="rId22" imgW="2679700" imgH="292100" progId="Equation.3">
                  <p:embed/>
                </p:oleObj>
              </mc:Choice>
              <mc:Fallback>
                <p:oleObj name="公式" r:id="rId22" imgW="2679700" imgH="292100" progId="Equation.3">
                  <p:embed/>
                  <p:pic>
                    <p:nvPicPr>
                      <p:cNvPr id="124318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67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84" name="Object 48"/>
          <p:cNvGraphicFramePr>
            <a:graphicFrameLocks noChangeAspect="1"/>
          </p:cNvGraphicFramePr>
          <p:nvPr/>
        </p:nvGraphicFramePr>
        <p:xfrm>
          <a:off x="3352800" y="3124200"/>
          <a:ext cx="2984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公式" r:id="rId24" imgW="2984500" imgH="673100" progId="Equation.3">
                  <p:embed/>
                </p:oleObj>
              </mc:Choice>
              <mc:Fallback>
                <p:oleObj name="公式" r:id="rId24" imgW="2984500" imgH="673100" progId="Equation.3">
                  <p:embed/>
                  <p:pic>
                    <p:nvPicPr>
                      <p:cNvPr id="124318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24200"/>
                        <a:ext cx="29845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85" name="Object 49"/>
          <p:cNvGraphicFramePr>
            <a:graphicFrameLocks noChangeAspect="1"/>
          </p:cNvGraphicFramePr>
          <p:nvPr/>
        </p:nvGraphicFramePr>
        <p:xfrm>
          <a:off x="6324600" y="3048000"/>
          <a:ext cx="1054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公式" r:id="rId26" imgW="1054100" imgH="838200" progId="Equation.3">
                  <p:embed/>
                </p:oleObj>
              </mc:Choice>
              <mc:Fallback>
                <p:oleObj name="公式" r:id="rId26" imgW="1054100" imgH="838200" progId="Equation.3">
                  <p:embed/>
                  <p:pic>
                    <p:nvPicPr>
                      <p:cNvPr id="124318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048000"/>
                        <a:ext cx="1054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86" name="Object 50"/>
          <p:cNvGraphicFramePr>
            <a:graphicFrameLocks noChangeAspect="1"/>
          </p:cNvGraphicFramePr>
          <p:nvPr/>
        </p:nvGraphicFramePr>
        <p:xfrm>
          <a:off x="3505200" y="3886200"/>
          <a:ext cx="123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公式" r:id="rId28" imgW="1231366" imgH="837836" progId="Equation.3">
                  <p:embed/>
                </p:oleObj>
              </mc:Choice>
              <mc:Fallback>
                <p:oleObj name="公式" r:id="rId28" imgW="1231366" imgH="837836" progId="Equation.3">
                  <p:embed/>
                  <p:pic>
                    <p:nvPicPr>
                      <p:cNvPr id="124318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231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87" name="Object 51"/>
          <p:cNvGraphicFramePr>
            <a:graphicFrameLocks noChangeAspect="1"/>
          </p:cNvGraphicFramePr>
          <p:nvPr/>
        </p:nvGraphicFramePr>
        <p:xfrm>
          <a:off x="4800600" y="388620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公式" r:id="rId30" imgW="990600" imgH="838200" progId="Equation.3">
                  <p:embed/>
                </p:oleObj>
              </mc:Choice>
              <mc:Fallback>
                <p:oleObj name="公式" r:id="rId30" imgW="990600" imgH="838200" progId="Equation.3">
                  <p:embed/>
                  <p:pic>
                    <p:nvPicPr>
                      <p:cNvPr id="124318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86200"/>
                        <a:ext cx="99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88" name="Object 52"/>
          <p:cNvGraphicFramePr>
            <a:graphicFrameLocks noChangeAspect="1"/>
          </p:cNvGraphicFramePr>
          <p:nvPr/>
        </p:nvGraphicFramePr>
        <p:xfrm>
          <a:off x="1905000" y="4876800"/>
          <a:ext cx="247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公式" r:id="rId32" imgW="2476500" imgH="838200" progId="Equation.3">
                  <p:embed/>
                </p:oleObj>
              </mc:Choice>
              <mc:Fallback>
                <p:oleObj name="公式" r:id="rId32" imgW="2476500" imgH="838200" progId="Equation.3">
                  <p:embed/>
                  <p:pic>
                    <p:nvPicPr>
                      <p:cNvPr id="1243188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247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89" name="Object 53"/>
          <p:cNvGraphicFramePr>
            <a:graphicFrameLocks noChangeAspect="1"/>
          </p:cNvGraphicFramePr>
          <p:nvPr/>
        </p:nvGraphicFramePr>
        <p:xfrm>
          <a:off x="4419600" y="4876800"/>
          <a:ext cx="2819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" name="公式" r:id="rId34" imgW="2819400" imgH="850900" progId="Equation.3">
                  <p:embed/>
                </p:oleObj>
              </mc:Choice>
              <mc:Fallback>
                <p:oleObj name="公式" r:id="rId34" imgW="2819400" imgH="850900" progId="Equation.3">
                  <p:embed/>
                  <p:pic>
                    <p:nvPicPr>
                      <p:cNvPr id="124318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76800"/>
                        <a:ext cx="2819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90" name="Object 54"/>
          <p:cNvGraphicFramePr>
            <a:graphicFrameLocks noChangeAspect="1"/>
          </p:cNvGraphicFramePr>
          <p:nvPr/>
        </p:nvGraphicFramePr>
        <p:xfrm>
          <a:off x="2209800" y="5994400"/>
          <a:ext cx="1143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2" name="公式" r:id="rId36" imgW="1143000" imgH="863600" progId="Equation.3">
                  <p:embed/>
                </p:oleObj>
              </mc:Choice>
              <mc:Fallback>
                <p:oleObj name="公式" r:id="rId36" imgW="1143000" imgH="863600" progId="Equation.3">
                  <p:embed/>
                  <p:pic>
                    <p:nvPicPr>
                      <p:cNvPr id="124319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994400"/>
                        <a:ext cx="1143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3191" name="Object 55"/>
          <p:cNvGraphicFramePr>
            <a:graphicFrameLocks noChangeAspect="1"/>
          </p:cNvGraphicFramePr>
          <p:nvPr/>
        </p:nvGraphicFramePr>
        <p:xfrm>
          <a:off x="3429000" y="6248400"/>
          <a:ext cx="1193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3" name="公式" r:id="rId38" imgW="1193282" imgH="317362" progId="Equation.3">
                  <p:embed/>
                </p:oleObj>
              </mc:Choice>
              <mc:Fallback>
                <p:oleObj name="公式" r:id="rId38" imgW="1193282" imgH="317362" progId="Equation.3">
                  <p:embed/>
                  <p:pic>
                    <p:nvPicPr>
                      <p:cNvPr id="124319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6248400"/>
                        <a:ext cx="1193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9" name="Rectangle 33"/>
          <p:cNvSpPr>
            <a:spLocks noChangeArrowheads="1"/>
          </p:cNvSpPr>
          <p:nvPr/>
        </p:nvSpPr>
        <p:spPr bwMode="auto">
          <a:xfrm flipH="1" flipV="1">
            <a:off x="7924800" y="0"/>
            <a:ext cx="2743200" cy="19050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2490" name="Object 56"/>
          <p:cNvGraphicFramePr>
            <a:graphicFrameLocks noChangeAspect="1"/>
          </p:cNvGraphicFramePr>
          <p:nvPr/>
        </p:nvGraphicFramePr>
        <p:xfrm>
          <a:off x="8001000" y="1066800"/>
          <a:ext cx="1257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4" name="公式" r:id="rId40" imgW="1256755" imgH="723586" progId="Equation.3">
                  <p:embed/>
                </p:oleObj>
              </mc:Choice>
              <mc:Fallback>
                <p:oleObj name="公式" r:id="rId40" imgW="1256755" imgH="723586" progId="Equation.3">
                  <p:embed/>
                  <p:pic>
                    <p:nvPicPr>
                      <p:cNvPr id="6249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066800"/>
                        <a:ext cx="1257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1" name="Object 57"/>
          <p:cNvGraphicFramePr>
            <a:graphicFrameLocks noChangeAspect="1"/>
          </p:cNvGraphicFramePr>
          <p:nvPr/>
        </p:nvGraphicFramePr>
        <p:xfrm>
          <a:off x="9258300" y="1066800"/>
          <a:ext cx="1409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公式" r:id="rId42" imgW="1409088" imgH="723586" progId="Equation.3">
                  <p:embed/>
                </p:oleObj>
              </mc:Choice>
              <mc:Fallback>
                <p:oleObj name="公式" r:id="rId42" imgW="1409088" imgH="723586" progId="Equation.3">
                  <p:embed/>
                  <p:pic>
                    <p:nvPicPr>
                      <p:cNvPr id="6249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8300" y="1066800"/>
                        <a:ext cx="1409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2" name="Object 58"/>
          <p:cNvGraphicFramePr>
            <a:graphicFrameLocks noChangeAspect="1"/>
          </p:cNvGraphicFramePr>
          <p:nvPr/>
        </p:nvGraphicFramePr>
        <p:xfrm>
          <a:off x="8001000" y="228600"/>
          <a:ext cx="1092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6" name="公式" r:id="rId44" imgW="1091726" imgH="723586" progId="Equation.3">
                  <p:embed/>
                </p:oleObj>
              </mc:Choice>
              <mc:Fallback>
                <p:oleObj name="公式" r:id="rId44" imgW="1091726" imgH="723586" progId="Equation.3">
                  <p:embed/>
                  <p:pic>
                    <p:nvPicPr>
                      <p:cNvPr id="6249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8600"/>
                        <a:ext cx="1092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3" name="Object 59"/>
          <p:cNvGraphicFramePr>
            <a:graphicFrameLocks noChangeAspect="1"/>
          </p:cNvGraphicFramePr>
          <p:nvPr/>
        </p:nvGraphicFramePr>
        <p:xfrm>
          <a:off x="9220200" y="228600"/>
          <a:ext cx="1219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7" name="公式" r:id="rId46" imgW="1218671" imgH="723586" progId="Equation.3">
                  <p:embed/>
                </p:oleObj>
              </mc:Choice>
              <mc:Fallback>
                <p:oleObj name="公式" r:id="rId46" imgW="1218671" imgH="723586" progId="Equation.3">
                  <p:embed/>
                  <p:pic>
                    <p:nvPicPr>
                      <p:cNvPr id="6249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228600"/>
                        <a:ext cx="1219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234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43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43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3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3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3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3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3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43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43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43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4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43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43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4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4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43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43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43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43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4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43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4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4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4384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676400" y="228601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设二维随机变量            的联合密度为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5029200" y="30480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公式" r:id="rId4" imgW="952388" imgH="380888" progId="Equation.3">
                  <p:embed/>
                </p:oleObj>
              </mc:Choice>
              <mc:Fallback>
                <p:oleObj name="公式" r:id="rId4" imgW="952388" imgH="380888" progId="Equation.3">
                  <p:embed/>
                  <p:pic>
                    <p:nvPicPr>
                      <p:cNvPr id="634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4800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2298700" y="774700"/>
          <a:ext cx="5257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3" name="公式" r:id="rId6" imgW="5248387" imgH="971550" progId="Equation.3">
                  <p:embed/>
                </p:oleObj>
              </mc:Choice>
              <mc:Fallback>
                <p:oleObj name="公式" r:id="rId6" imgW="5248387" imgH="971550" progId="Equation.3">
                  <p:embed/>
                  <p:pic>
                    <p:nvPicPr>
                      <p:cNvPr id="63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774700"/>
                        <a:ext cx="5257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1752600" y="1828801"/>
            <a:ext cx="861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试求</a:t>
            </a:r>
            <a:r>
              <a:rPr lang="en-US" altLang="zh-CN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的协方差和相关系数，并求</a:t>
            </a:r>
            <a:r>
              <a:rPr lang="zh-CN" altLang="en-US"/>
              <a:t> 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7772400" y="1905000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4" name="公式" r:id="rId8" imgW="1895363" imgH="380888" progId="Equation.3">
                  <p:embed/>
                </p:oleObj>
              </mc:Choice>
              <mc:Fallback>
                <p:oleObj name="公式" r:id="rId8" imgW="1895363" imgH="380888" progId="Equation.3">
                  <p:embed/>
                  <p:pic>
                    <p:nvPicPr>
                      <p:cNvPr id="63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0"/>
                        <a:ext cx="190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7772400" y="3124200"/>
            <a:ext cx="2590800" cy="2362200"/>
          </a:xfrm>
          <a:prstGeom prst="rect">
            <a:avLst/>
          </a:prstGeom>
          <a:solidFill>
            <a:srgbClr val="FFFFCC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V="1">
            <a:off x="8305800" y="37338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96012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3499" name="Group 11"/>
          <p:cNvGrpSpPr>
            <a:grpSpLocks/>
          </p:cNvGrpSpPr>
          <p:nvPr/>
        </p:nvGrpSpPr>
        <p:grpSpPr bwMode="auto">
          <a:xfrm>
            <a:off x="8001000" y="3429000"/>
            <a:ext cx="2286000" cy="1752600"/>
            <a:chOff x="3888" y="2448"/>
            <a:chExt cx="1440" cy="1104"/>
          </a:xfrm>
        </p:grpSpPr>
        <p:sp>
          <p:nvSpPr>
            <p:cNvPr id="63514" name="Line 12"/>
            <p:cNvSpPr>
              <a:spLocks noChangeShapeType="1"/>
            </p:cNvSpPr>
            <p:nvPr/>
          </p:nvSpPr>
          <p:spPr bwMode="auto">
            <a:xfrm>
              <a:off x="3888" y="336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5" name="Line 13"/>
            <p:cNvSpPr>
              <a:spLocks noChangeShapeType="1"/>
            </p:cNvSpPr>
            <p:nvPr/>
          </p:nvSpPr>
          <p:spPr bwMode="auto">
            <a:xfrm flipV="1">
              <a:off x="4080" y="244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516" name="Object 14"/>
            <p:cNvGraphicFramePr>
              <a:graphicFrameLocks noChangeAspect="1"/>
            </p:cNvGraphicFramePr>
            <p:nvPr/>
          </p:nvGraphicFramePr>
          <p:xfrm>
            <a:off x="5184" y="3360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5" name="公式" r:id="rId10" imgW="228501" imgH="215806" progId="Equation.3">
                    <p:embed/>
                  </p:oleObj>
                </mc:Choice>
                <mc:Fallback>
                  <p:oleObj name="公式" r:id="rId10" imgW="228501" imgH="215806" progId="Equation.3">
                    <p:embed/>
                    <p:pic>
                      <p:nvPicPr>
                        <p:cNvPr id="6351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360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7" name="Object 15"/>
            <p:cNvGraphicFramePr>
              <a:graphicFrameLocks noChangeAspect="1"/>
            </p:cNvGraphicFramePr>
            <p:nvPr/>
          </p:nvGraphicFramePr>
          <p:xfrm>
            <a:off x="3888" y="2448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6" name="公式" r:id="rId12" imgW="228600" imgH="279400" progId="Equation.3">
                    <p:embed/>
                  </p:oleObj>
                </mc:Choice>
                <mc:Fallback>
                  <p:oleObj name="公式" r:id="rId12" imgW="228600" imgH="279400" progId="Equation.3">
                    <p:embed/>
                    <p:pic>
                      <p:nvPicPr>
                        <p:cNvPr id="6351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448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8" name="Object 16"/>
            <p:cNvGraphicFramePr>
              <a:graphicFrameLocks noChangeAspect="1"/>
            </p:cNvGraphicFramePr>
            <p:nvPr/>
          </p:nvGraphicFramePr>
          <p:xfrm>
            <a:off x="3888" y="3360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" name="公式" r:id="rId14" imgW="266584" imgH="279279" progId="Equation.3">
                    <p:embed/>
                  </p:oleObj>
                </mc:Choice>
                <mc:Fallback>
                  <p:oleObj name="公式" r:id="rId14" imgW="266584" imgH="279279" progId="Equation.3">
                    <p:embed/>
                    <p:pic>
                      <p:nvPicPr>
                        <p:cNvPr id="6351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60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00" name="Object 17"/>
          <p:cNvGraphicFramePr>
            <a:graphicFrameLocks noChangeAspect="1"/>
          </p:cNvGraphicFramePr>
          <p:nvPr/>
        </p:nvGraphicFramePr>
        <p:xfrm>
          <a:off x="8382000" y="3962400"/>
          <a:ext cx="723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8" name="公式" r:id="rId16" imgW="723586" imgH="279279" progId="Equation.3">
                  <p:embed/>
                </p:oleObj>
              </mc:Choice>
              <mc:Fallback>
                <p:oleObj name="公式" r:id="rId16" imgW="723586" imgH="279279" progId="Equation.3">
                  <p:embed/>
                  <p:pic>
                    <p:nvPicPr>
                      <p:cNvPr id="6350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962400"/>
                        <a:ext cx="723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8"/>
          <p:cNvGraphicFramePr>
            <a:graphicFrameLocks noChangeAspect="1"/>
          </p:cNvGraphicFramePr>
          <p:nvPr/>
        </p:nvGraphicFramePr>
        <p:xfrm>
          <a:off x="9525000" y="49530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9" name="公式" r:id="rId18" imgW="164885" imgH="266353" progId="Equation.3">
                  <p:embed/>
                </p:oleObj>
              </mc:Choice>
              <mc:Fallback>
                <p:oleObj name="公式" r:id="rId18" imgW="164885" imgH="266353" progId="Equation.3">
                  <p:embed/>
                  <p:pic>
                    <p:nvPicPr>
                      <p:cNvPr id="6350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49530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AutoShape 19" descr="深色下对角线"/>
          <p:cNvSpPr>
            <a:spLocks noChangeArrowheads="1"/>
          </p:cNvSpPr>
          <p:nvPr/>
        </p:nvSpPr>
        <p:spPr bwMode="auto">
          <a:xfrm flipH="1">
            <a:off x="8305800" y="3733800"/>
            <a:ext cx="1295400" cy="1143000"/>
          </a:xfrm>
          <a:prstGeom prst="rtTriangle">
            <a:avLst/>
          </a:prstGeom>
          <a:pattFill prst="dkDnDiag">
            <a:fgClr>
              <a:srgbClr val="0000CC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3503" name="Object 20"/>
          <p:cNvGraphicFramePr>
            <a:graphicFrameLocks noChangeAspect="1"/>
          </p:cNvGraphicFramePr>
          <p:nvPr/>
        </p:nvGraphicFramePr>
        <p:xfrm>
          <a:off x="1828800" y="2667000"/>
          <a:ext cx="147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0" name="公式" r:id="rId20" imgW="1473200" imgH="393700" progId="Equation.3">
                  <p:embed/>
                </p:oleObj>
              </mc:Choice>
              <mc:Fallback>
                <p:oleObj name="公式" r:id="rId20" imgW="1473200" imgH="393700" progId="Equation.3">
                  <p:embed/>
                  <p:pic>
                    <p:nvPicPr>
                      <p:cNvPr id="6350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147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25"/>
          <p:cNvGraphicFramePr>
            <a:graphicFrameLocks noChangeAspect="1"/>
          </p:cNvGraphicFramePr>
          <p:nvPr/>
        </p:nvGraphicFramePr>
        <p:xfrm>
          <a:off x="3429000" y="243840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1" name="公式" r:id="rId22" imgW="990600" imgH="838200" progId="Equation.3">
                  <p:embed/>
                </p:oleObj>
              </mc:Choice>
              <mc:Fallback>
                <p:oleObj name="公式" r:id="rId22" imgW="990600" imgH="838200" progId="Equation.3">
                  <p:embed/>
                  <p:pic>
                    <p:nvPicPr>
                      <p:cNvPr id="63504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438400"/>
                        <a:ext cx="99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5" name="Rectangle 30"/>
          <p:cNvSpPr>
            <a:spLocks noChangeArrowheads="1"/>
          </p:cNvSpPr>
          <p:nvPr/>
        </p:nvSpPr>
        <p:spPr bwMode="auto">
          <a:xfrm flipH="1" flipV="1">
            <a:off x="7924800" y="0"/>
            <a:ext cx="2743200" cy="19050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3506" name="Object 31"/>
          <p:cNvGraphicFramePr>
            <a:graphicFrameLocks noChangeAspect="1"/>
          </p:cNvGraphicFramePr>
          <p:nvPr/>
        </p:nvGraphicFramePr>
        <p:xfrm>
          <a:off x="8001000" y="1066800"/>
          <a:ext cx="1257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2" name="公式" r:id="rId24" imgW="1256755" imgH="723586" progId="Equation.3">
                  <p:embed/>
                </p:oleObj>
              </mc:Choice>
              <mc:Fallback>
                <p:oleObj name="公式" r:id="rId24" imgW="1256755" imgH="723586" progId="Equation.3">
                  <p:embed/>
                  <p:pic>
                    <p:nvPicPr>
                      <p:cNvPr id="63506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066800"/>
                        <a:ext cx="1257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7" name="Object 32"/>
          <p:cNvGraphicFramePr>
            <a:graphicFrameLocks noChangeAspect="1"/>
          </p:cNvGraphicFramePr>
          <p:nvPr/>
        </p:nvGraphicFramePr>
        <p:xfrm>
          <a:off x="9258300" y="1066800"/>
          <a:ext cx="1409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3" name="公式" r:id="rId26" imgW="1409088" imgH="723586" progId="Equation.3">
                  <p:embed/>
                </p:oleObj>
              </mc:Choice>
              <mc:Fallback>
                <p:oleObj name="公式" r:id="rId26" imgW="1409088" imgH="723586" progId="Equation.3">
                  <p:embed/>
                  <p:pic>
                    <p:nvPicPr>
                      <p:cNvPr id="63507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8300" y="1066800"/>
                        <a:ext cx="1409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8" name="Object 33"/>
          <p:cNvGraphicFramePr>
            <a:graphicFrameLocks noChangeAspect="1"/>
          </p:cNvGraphicFramePr>
          <p:nvPr/>
        </p:nvGraphicFramePr>
        <p:xfrm>
          <a:off x="8001000" y="228600"/>
          <a:ext cx="1092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公式" r:id="rId28" imgW="1091726" imgH="723586" progId="Equation.3">
                  <p:embed/>
                </p:oleObj>
              </mc:Choice>
              <mc:Fallback>
                <p:oleObj name="公式" r:id="rId28" imgW="1091726" imgH="723586" progId="Equation.3">
                  <p:embed/>
                  <p:pic>
                    <p:nvPicPr>
                      <p:cNvPr id="63508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228600"/>
                        <a:ext cx="1092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9" name="Object 34"/>
          <p:cNvGraphicFramePr>
            <a:graphicFrameLocks noChangeAspect="1"/>
          </p:cNvGraphicFramePr>
          <p:nvPr/>
        </p:nvGraphicFramePr>
        <p:xfrm>
          <a:off x="9220200" y="228600"/>
          <a:ext cx="1219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5" name="公式" r:id="rId30" imgW="1218671" imgH="723586" progId="Equation.3">
                  <p:embed/>
                </p:oleObj>
              </mc:Choice>
              <mc:Fallback>
                <p:oleObj name="公式" r:id="rId30" imgW="1218671" imgH="723586" progId="Equation.3">
                  <p:embed/>
                  <p:pic>
                    <p:nvPicPr>
                      <p:cNvPr id="63509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228600"/>
                        <a:ext cx="1219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95" name="Object 35"/>
          <p:cNvGraphicFramePr>
            <a:graphicFrameLocks noChangeAspect="1"/>
          </p:cNvGraphicFramePr>
          <p:nvPr/>
        </p:nvGraphicFramePr>
        <p:xfrm>
          <a:off x="2743200" y="3581400"/>
          <a:ext cx="181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6" name="公式" r:id="rId32" imgW="1815312" imgH="393529" progId="Equation.3">
                  <p:embed/>
                </p:oleObj>
              </mc:Choice>
              <mc:Fallback>
                <p:oleObj name="公式" r:id="rId32" imgW="1815312" imgH="393529" progId="Equation.3">
                  <p:embed/>
                  <p:pic>
                    <p:nvPicPr>
                      <p:cNvPr id="124419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81400"/>
                        <a:ext cx="1816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97" name="Object 37"/>
          <p:cNvGraphicFramePr>
            <a:graphicFrameLocks noChangeAspect="1"/>
          </p:cNvGraphicFramePr>
          <p:nvPr/>
        </p:nvGraphicFramePr>
        <p:xfrm>
          <a:off x="2209800" y="4343400"/>
          <a:ext cx="504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公式" r:id="rId34" imgW="5041900" imgH="393700" progId="Equation.3">
                  <p:embed/>
                </p:oleObj>
              </mc:Choice>
              <mc:Fallback>
                <p:oleObj name="公式" r:id="rId34" imgW="5041900" imgH="393700" progId="Equation.3">
                  <p:embed/>
                  <p:pic>
                    <p:nvPicPr>
                      <p:cNvPr id="124419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343400"/>
                        <a:ext cx="504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98" name="Object 38"/>
          <p:cNvGraphicFramePr>
            <a:graphicFrameLocks noChangeAspect="1"/>
          </p:cNvGraphicFramePr>
          <p:nvPr/>
        </p:nvGraphicFramePr>
        <p:xfrm>
          <a:off x="2209800" y="4876800"/>
          <a:ext cx="393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8" name="公式" r:id="rId36" imgW="3937000" imgH="838200" progId="Equation.3">
                  <p:embed/>
                </p:oleObj>
              </mc:Choice>
              <mc:Fallback>
                <p:oleObj name="公式" r:id="rId36" imgW="3937000" imgH="838200" progId="Equation.3">
                  <p:embed/>
                  <p:pic>
                    <p:nvPicPr>
                      <p:cNvPr id="124419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876800"/>
                        <a:ext cx="393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4199" name="Object 39"/>
          <p:cNvGraphicFramePr>
            <a:graphicFrameLocks noChangeAspect="1"/>
          </p:cNvGraphicFramePr>
          <p:nvPr/>
        </p:nvGraphicFramePr>
        <p:xfrm>
          <a:off x="2209800" y="5791200"/>
          <a:ext cx="81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公式" r:id="rId38" imgW="812447" imgH="837836" progId="Equation.3">
                  <p:embed/>
                </p:oleObj>
              </mc:Choice>
              <mc:Fallback>
                <p:oleObj name="公式" r:id="rId38" imgW="812447" imgH="837836" progId="Equation.3">
                  <p:embed/>
                  <p:pic>
                    <p:nvPicPr>
                      <p:cNvPr id="124419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91200"/>
                        <a:ext cx="81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6551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4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4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44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44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4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44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44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4"/>
          <p:cNvSpPr txBox="1">
            <a:spLocks noChangeArrowheads="1"/>
          </p:cNvSpPr>
          <p:nvPr/>
        </p:nvSpPr>
        <p:spPr bwMode="auto">
          <a:xfrm>
            <a:off x="1905000" y="1168400"/>
            <a:ext cx="18053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</a:rPr>
              <a:t>7. </a:t>
            </a:r>
            <a:r>
              <a:rPr lang="zh-CN" altLang="en-US">
                <a:solidFill>
                  <a:srgbClr val="0033CC"/>
                </a:solidFill>
              </a:rPr>
              <a:t>不相关  </a:t>
            </a:r>
          </a:p>
        </p:txBody>
      </p:sp>
      <p:grpSp>
        <p:nvGrpSpPr>
          <p:cNvPr id="1099796" name="Group 20"/>
          <p:cNvGrpSpPr>
            <a:grpSpLocks/>
          </p:cNvGrpSpPr>
          <p:nvPr/>
        </p:nvGrpSpPr>
        <p:grpSpPr bwMode="auto">
          <a:xfrm>
            <a:off x="2514601" y="1676402"/>
            <a:ext cx="6588125" cy="523876"/>
            <a:chOff x="624" y="1056"/>
            <a:chExt cx="4150" cy="330"/>
          </a:xfrm>
        </p:grpSpPr>
        <p:sp>
          <p:nvSpPr>
            <p:cNvPr id="64526" name="Text Box 6"/>
            <p:cNvSpPr txBox="1">
              <a:spLocks noChangeArrowheads="1"/>
            </p:cNvSpPr>
            <p:nvPr/>
          </p:nvSpPr>
          <p:spPr bwMode="auto">
            <a:xfrm>
              <a:off x="624" y="1056"/>
              <a:ext cx="415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             ，则称随机变量</a:t>
              </a:r>
              <a:r>
                <a:rPr lang="en-US" altLang="zh-CN" i="1"/>
                <a:t>X</a:t>
              </a:r>
              <a:r>
                <a:rPr lang="zh-CN" altLang="en-US"/>
                <a:t>与</a:t>
              </a:r>
              <a:r>
                <a:rPr lang="en-US" altLang="zh-CN" i="1"/>
                <a:t>Y</a:t>
              </a:r>
              <a:r>
                <a:rPr lang="zh-CN" altLang="en-US">
                  <a:solidFill>
                    <a:srgbClr val="0033CC"/>
                  </a:solidFill>
                </a:rPr>
                <a:t>不相关</a:t>
              </a:r>
              <a:r>
                <a:rPr lang="zh-CN" altLang="en-US"/>
                <a:t>。 </a:t>
              </a:r>
            </a:p>
          </p:txBody>
        </p:sp>
        <p:graphicFrame>
          <p:nvGraphicFramePr>
            <p:cNvPr id="64527" name="Object 7"/>
            <p:cNvGraphicFramePr>
              <a:graphicFrameLocks noChangeAspect="1"/>
            </p:cNvGraphicFramePr>
            <p:nvPr/>
          </p:nvGraphicFramePr>
          <p:xfrm>
            <a:off x="904" y="1088"/>
            <a:ext cx="74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5" name="公式" r:id="rId4" imgW="1180588" imgH="418918" progId="Equation.3">
                    <p:embed/>
                  </p:oleObj>
                </mc:Choice>
                <mc:Fallback>
                  <p:oleObj name="公式" r:id="rId4" imgW="1180588" imgH="418918" progId="Equation.3">
                    <p:embed/>
                    <p:pic>
                      <p:nvPicPr>
                        <p:cNvPr id="6452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088"/>
                          <a:ext cx="74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16" name="Rectangle 9" descr="羊皮纸"/>
          <p:cNvSpPr>
            <a:spLocks noChangeArrowheads="1"/>
          </p:cNvSpPr>
          <p:nvPr/>
        </p:nvSpPr>
        <p:spPr bwMode="auto">
          <a:xfrm>
            <a:off x="1524000" y="0"/>
            <a:ext cx="9144000" cy="1066800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4517" name="Object 11"/>
          <p:cNvGraphicFramePr>
            <a:graphicFrameLocks noChangeAspect="1"/>
          </p:cNvGraphicFramePr>
          <p:nvPr/>
        </p:nvGraphicFramePr>
        <p:xfrm>
          <a:off x="1828800" y="381000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公式" r:id="rId7" imgW="1752488" imgH="380888" progId="Equation.3">
                  <p:embed/>
                </p:oleObj>
              </mc:Choice>
              <mc:Fallback>
                <p:oleObj name="公式" r:id="rId7" imgW="1752488" imgH="380888" progId="Equation.3">
                  <p:embed/>
                  <p:pic>
                    <p:nvPicPr>
                      <p:cNvPr id="6451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12"/>
          <p:cNvGraphicFramePr>
            <a:graphicFrameLocks noChangeAspect="1"/>
          </p:cNvGraphicFramePr>
          <p:nvPr/>
        </p:nvGraphicFramePr>
        <p:xfrm>
          <a:off x="3733800" y="381000"/>
          <a:ext cx="331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公式" r:id="rId9" imgW="3305287" imgH="380888" progId="Equation.3">
                  <p:embed/>
                </p:oleObj>
              </mc:Choice>
              <mc:Fallback>
                <p:oleObj name="公式" r:id="rId9" imgW="3305287" imgH="380888" progId="Equation.3">
                  <p:embed/>
                  <p:pic>
                    <p:nvPicPr>
                      <p:cNvPr id="645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1000"/>
                        <a:ext cx="331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13"/>
          <p:cNvGraphicFramePr>
            <a:graphicFrameLocks noChangeAspect="1"/>
          </p:cNvGraphicFramePr>
          <p:nvPr/>
        </p:nvGraphicFramePr>
        <p:xfrm>
          <a:off x="7620000" y="152400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公式" r:id="rId11" imgW="2819512" imgH="828675" progId="Equation.3">
                  <p:embed/>
                </p:oleObj>
              </mc:Choice>
              <mc:Fallback>
                <p:oleObj name="公式" r:id="rId11" imgW="2819512" imgH="828675" progId="Equation.3">
                  <p:embed/>
                  <p:pic>
                    <p:nvPicPr>
                      <p:cNvPr id="6451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52400"/>
                        <a:ext cx="283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9797" name="Group 21"/>
          <p:cNvGrpSpPr>
            <a:grpSpLocks/>
          </p:cNvGrpSpPr>
          <p:nvPr/>
        </p:nvGrpSpPr>
        <p:grpSpPr bwMode="auto">
          <a:xfrm>
            <a:off x="2133600" y="2362202"/>
            <a:ext cx="6673850" cy="523876"/>
            <a:chOff x="384" y="1488"/>
            <a:chExt cx="4204" cy="330"/>
          </a:xfrm>
        </p:grpSpPr>
        <p:sp>
          <p:nvSpPr>
            <p:cNvPr id="64524" name="Text Box 14"/>
            <p:cNvSpPr txBox="1">
              <a:spLocks noChangeArrowheads="1"/>
            </p:cNvSpPr>
            <p:nvPr/>
          </p:nvSpPr>
          <p:spPr bwMode="auto">
            <a:xfrm>
              <a:off x="384" y="1488"/>
              <a:ext cx="42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（</a:t>
              </a:r>
              <a:r>
                <a:rPr lang="en-US" altLang="zh-CN"/>
                <a:t>1</a:t>
              </a:r>
              <a:r>
                <a:rPr lang="zh-CN" altLang="en-US"/>
                <a:t>）若                       ，则</a:t>
              </a:r>
              <a:r>
                <a:rPr lang="en-US" altLang="zh-CN" i="1"/>
                <a:t>X</a:t>
              </a:r>
              <a:r>
                <a:rPr lang="zh-CN" altLang="en-US"/>
                <a:t>与</a:t>
              </a:r>
              <a:r>
                <a:rPr lang="en-US" altLang="zh-CN" i="1"/>
                <a:t>Y</a:t>
              </a:r>
              <a:r>
                <a:rPr lang="zh-CN" altLang="en-US"/>
                <a:t>不相关。  </a:t>
              </a:r>
            </a:p>
          </p:txBody>
        </p:sp>
        <p:graphicFrame>
          <p:nvGraphicFramePr>
            <p:cNvPr id="64525" name="Object 15"/>
            <p:cNvGraphicFramePr>
              <a:graphicFrameLocks noChangeAspect="1"/>
            </p:cNvGraphicFramePr>
            <p:nvPr/>
          </p:nvGraphicFramePr>
          <p:xfrm>
            <a:off x="1248" y="1536"/>
            <a:ext cx="12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9" name="公式" r:id="rId13" imgW="2019300" imgH="393700" progId="Equation.3">
                    <p:embed/>
                  </p:oleObj>
                </mc:Choice>
                <mc:Fallback>
                  <p:oleObj name="公式" r:id="rId13" imgW="2019300" imgH="393700" progId="Equation.3">
                    <p:embed/>
                    <p:pic>
                      <p:nvPicPr>
                        <p:cNvPr id="6452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536"/>
                          <a:ext cx="12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9793" name="Text Box 17"/>
          <p:cNvSpPr txBox="1">
            <a:spLocks noChangeArrowheads="1"/>
          </p:cNvSpPr>
          <p:nvPr/>
        </p:nvSpPr>
        <p:spPr bwMode="auto">
          <a:xfrm>
            <a:off x="2133600" y="3124201"/>
            <a:ext cx="815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）若随机变量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相互独立，则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不相关。</a:t>
            </a:r>
          </a:p>
        </p:txBody>
      </p:sp>
      <p:sp>
        <p:nvSpPr>
          <p:cNvPr id="1099794" name="Text Box 18"/>
          <p:cNvSpPr txBox="1">
            <a:spLocks noChangeArrowheads="1"/>
          </p:cNvSpPr>
          <p:nvPr/>
        </p:nvSpPr>
        <p:spPr bwMode="auto">
          <a:xfrm>
            <a:off x="2286001" y="39624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注： </a:t>
            </a:r>
          </a:p>
        </p:txBody>
      </p:sp>
      <p:sp>
        <p:nvSpPr>
          <p:cNvPr id="1099795" name="Text Box 19"/>
          <p:cNvSpPr txBox="1">
            <a:spLocks noChangeArrowheads="1"/>
          </p:cNvSpPr>
          <p:nvPr/>
        </p:nvSpPr>
        <p:spPr bwMode="auto">
          <a:xfrm>
            <a:off x="3048001" y="3962400"/>
            <a:ext cx="64059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独立一定不相关，不相关不一定独立。 </a:t>
            </a:r>
          </a:p>
        </p:txBody>
      </p:sp>
    </p:spTree>
    <p:extLst>
      <p:ext uri="{BB962C8B-B14F-4D97-AF65-F5344CB8AC3E}">
        <p14:creationId xmlns:p14="http://schemas.microsoft.com/office/powerpoint/2010/main" val="2547682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9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9793" grpId="0"/>
      <p:bldP spid="1099794" grpId="0"/>
      <p:bldP spid="109979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3733800"/>
          </a:xfrm>
          <a:prstGeom prst="rect">
            <a:avLst/>
          </a:prstGeom>
          <a:solidFill>
            <a:schemeClr val="accent1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00"/>
              </a:solidFill>
            </a:endParaRP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1752601" y="152401"/>
            <a:ext cx="727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33CC"/>
                </a:solidFill>
              </a:rPr>
              <a:t>例</a:t>
            </a:r>
            <a:r>
              <a:rPr kumimoji="1" lang="en-US" altLang="zh-CN">
                <a:solidFill>
                  <a:srgbClr val="0033CC"/>
                </a:solidFill>
              </a:rPr>
              <a:t>2</a:t>
            </a:r>
            <a:r>
              <a:rPr kumimoji="1" lang="en-US" altLang="zh-CN"/>
              <a:t>  </a:t>
            </a:r>
            <a:r>
              <a:rPr kumimoji="1" lang="zh-CN" altLang="en-US">
                <a:latin typeface="楷体_GB2312" pitchFamily="49" charset="-122"/>
              </a:rPr>
              <a:t>设（</a:t>
            </a:r>
            <a:r>
              <a:rPr kumimoji="1" lang="en-US" altLang="zh-CN" i="1"/>
              <a:t>X</a:t>
            </a:r>
            <a:r>
              <a:rPr kumimoji="1" lang="en-US" altLang="zh-CN">
                <a:latin typeface="楷体_GB2312" pitchFamily="49" charset="-122"/>
              </a:rPr>
              <a:t>,</a:t>
            </a:r>
            <a:r>
              <a:rPr kumimoji="1" lang="en-US" altLang="zh-CN" i="1"/>
              <a:t>Y</a:t>
            </a:r>
            <a:r>
              <a:rPr kumimoji="1" lang="zh-CN" altLang="en-US">
                <a:latin typeface="楷体_GB2312" pitchFamily="49" charset="-122"/>
              </a:rPr>
              <a:t>）的联合分布律为</a:t>
            </a:r>
          </a:p>
        </p:txBody>
      </p:sp>
      <p:graphicFrame>
        <p:nvGraphicFramePr>
          <p:cNvPr id="1248262" name="Group 6"/>
          <p:cNvGraphicFramePr>
            <a:graphicFrameLocks noGrp="1"/>
          </p:cNvGraphicFramePr>
          <p:nvPr/>
        </p:nvGraphicFramePr>
        <p:xfrm>
          <a:off x="2971800" y="762000"/>
          <a:ext cx="6096000" cy="22860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560" name="Group 25"/>
          <p:cNvGrpSpPr>
            <a:grpSpLocks/>
          </p:cNvGrpSpPr>
          <p:nvPr/>
        </p:nvGrpSpPr>
        <p:grpSpPr bwMode="auto">
          <a:xfrm>
            <a:off x="3048000" y="838200"/>
            <a:ext cx="5892800" cy="2159000"/>
            <a:chOff x="1248" y="1440"/>
            <a:chExt cx="3712" cy="1360"/>
          </a:xfrm>
        </p:grpSpPr>
        <p:graphicFrame>
          <p:nvGraphicFramePr>
            <p:cNvPr id="65574" name="Object 26"/>
            <p:cNvGraphicFramePr>
              <a:graphicFrameLocks noChangeAspect="1"/>
            </p:cNvGraphicFramePr>
            <p:nvPr/>
          </p:nvGraphicFramePr>
          <p:xfrm>
            <a:off x="1776" y="1440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5" name="公式" r:id="rId4" imgW="304536" imgH="266469" progId="Equation.3">
                    <p:embed/>
                  </p:oleObj>
                </mc:Choice>
                <mc:Fallback>
                  <p:oleObj name="公式" r:id="rId4" imgW="304536" imgH="266469" progId="Equation.3">
                    <p:embed/>
                    <p:pic>
                      <p:nvPicPr>
                        <p:cNvPr id="6557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5" name="Object 27"/>
            <p:cNvGraphicFramePr>
              <a:graphicFrameLocks noChangeAspect="1"/>
            </p:cNvGraphicFramePr>
            <p:nvPr/>
          </p:nvGraphicFramePr>
          <p:xfrm>
            <a:off x="1344" y="1536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6" name="公式" r:id="rId6" imgW="241091" imgH="266469" progId="Equation.3">
                    <p:embed/>
                  </p:oleObj>
                </mc:Choice>
                <mc:Fallback>
                  <p:oleObj name="公式" r:id="rId6" imgW="241091" imgH="266469" progId="Equation.3">
                    <p:embed/>
                    <p:pic>
                      <p:nvPicPr>
                        <p:cNvPr id="6557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536"/>
                          <a:ext cx="15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6" name="Object 28"/>
            <p:cNvGraphicFramePr>
              <a:graphicFrameLocks noChangeAspect="1"/>
            </p:cNvGraphicFramePr>
            <p:nvPr/>
          </p:nvGraphicFramePr>
          <p:xfrm>
            <a:off x="2188" y="1476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7" name="公式" r:id="rId8" imgW="482391" imgH="304668" progId="Equation.3">
                    <p:embed/>
                  </p:oleObj>
                </mc:Choice>
                <mc:Fallback>
                  <p:oleObj name="公式" r:id="rId8" imgW="482391" imgH="304668" progId="Equation.3">
                    <p:embed/>
                    <p:pic>
                      <p:nvPicPr>
                        <p:cNvPr id="6557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1476"/>
                          <a:ext cx="30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7" name="Object 29"/>
            <p:cNvGraphicFramePr>
              <a:graphicFrameLocks noChangeAspect="1"/>
            </p:cNvGraphicFramePr>
            <p:nvPr/>
          </p:nvGraphicFramePr>
          <p:xfrm>
            <a:off x="2672" y="1476"/>
            <a:ext cx="28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" name="公式" r:id="rId10" imgW="444114" imgH="304536" progId="Equation.3">
                    <p:embed/>
                  </p:oleObj>
                </mc:Choice>
                <mc:Fallback>
                  <p:oleObj name="公式" r:id="rId10" imgW="444114" imgH="304536" progId="Equation.3">
                    <p:embed/>
                    <p:pic>
                      <p:nvPicPr>
                        <p:cNvPr id="6557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1476"/>
                          <a:ext cx="28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8" name="Object 30"/>
            <p:cNvGraphicFramePr>
              <a:graphicFrameLocks noChangeAspect="1"/>
            </p:cNvGraphicFramePr>
            <p:nvPr/>
          </p:nvGraphicFramePr>
          <p:xfrm>
            <a:off x="3260" y="1476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9" name="公式" r:id="rId12" imgW="177569" imgH="304404" progId="Equation.3">
                    <p:embed/>
                  </p:oleObj>
                </mc:Choice>
                <mc:Fallback>
                  <p:oleObj name="公式" r:id="rId12" imgW="177569" imgH="304404" progId="Equation.3">
                    <p:embed/>
                    <p:pic>
                      <p:nvPicPr>
                        <p:cNvPr id="6557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" y="1476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9" name="Object 31"/>
            <p:cNvGraphicFramePr>
              <a:graphicFrameLocks noChangeAspect="1"/>
            </p:cNvGraphicFramePr>
            <p:nvPr/>
          </p:nvGraphicFramePr>
          <p:xfrm>
            <a:off x="3736" y="147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0" name="公式" r:id="rId14" imgW="215713" imgH="304536" progId="Equation.3">
                    <p:embed/>
                  </p:oleObj>
                </mc:Choice>
                <mc:Fallback>
                  <p:oleObj name="公式" r:id="rId14" imgW="215713" imgH="304536" progId="Equation.3">
                    <p:embed/>
                    <p:pic>
                      <p:nvPicPr>
                        <p:cNvPr id="6557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1476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0" name="Object 32"/>
            <p:cNvGraphicFramePr>
              <a:graphicFrameLocks noChangeAspect="1"/>
            </p:cNvGraphicFramePr>
            <p:nvPr/>
          </p:nvGraphicFramePr>
          <p:xfrm>
            <a:off x="1532" y="186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1" name="公式" r:id="rId16" imgW="177569" imgH="304404" progId="Equation.3">
                    <p:embed/>
                  </p:oleObj>
                </mc:Choice>
                <mc:Fallback>
                  <p:oleObj name="公式" r:id="rId16" imgW="177569" imgH="304404" progId="Equation.3">
                    <p:embed/>
                    <p:pic>
                      <p:nvPicPr>
                        <p:cNvPr id="6558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186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1" name="Object 33"/>
            <p:cNvGraphicFramePr>
              <a:graphicFrameLocks noChangeAspect="1"/>
            </p:cNvGraphicFramePr>
            <p:nvPr/>
          </p:nvGraphicFramePr>
          <p:xfrm>
            <a:off x="1532" y="2196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2" name="公式" r:id="rId18" imgW="203024" imgH="304536" progId="Equation.3">
                    <p:embed/>
                  </p:oleObj>
                </mc:Choice>
                <mc:Fallback>
                  <p:oleObj name="公式" r:id="rId18" imgW="203024" imgH="304536" progId="Equation.3">
                    <p:embed/>
                    <p:pic>
                      <p:nvPicPr>
                        <p:cNvPr id="65581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2196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2" name="Object 34"/>
            <p:cNvGraphicFramePr>
              <a:graphicFrameLocks noChangeAspect="1"/>
            </p:cNvGraphicFramePr>
            <p:nvPr/>
          </p:nvGraphicFramePr>
          <p:xfrm>
            <a:off x="2256" y="1872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3" name="公式" r:id="rId20" imgW="190500" imgH="279400" progId="Equation.3">
                    <p:embed/>
                  </p:oleObj>
                </mc:Choice>
                <mc:Fallback>
                  <p:oleObj name="公式" r:id="rId20" imgW="190500" imgH="279400" progId="Equation.3">
                    <p:embed/>
                    <p:pic>
                      <p:nvPicPr>
                        <p:cNvPr id="6558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2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3" name="Object 35"/>
            <p:cNvGraphicFramePr>
              <a:graphicFrameLocks noChangeAspect="1"/>
            </p:cNvGraphicFramePr>
            <p:nvPr/>
          </p:nvGraphicFramePr>
          <p:xfrm>
            <a:off x="2620" y="186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4" name="公式" r:id="rId22" imgW="545626" imgH="317225" progId="Equation.3">
                    <p:embed/>
                  </p:oleObj>
                </mc:Choice>
                <mc:Fallback>
                  <p:oleObj name="公式" r:id="rId22" imgW="545626" imgH="317225" progId="Equation.3">
                    <p:embed/>
                    <p:pic>
                      <p:nvPicPr>
                        <p:cNvPr id="6558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186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4" name="Object 36"/>
            <p:cNvGraphicFramePr>
              <a:graphicFrameLocks noChangeAspect="1"/>
            </p:cNvGraphicFramePr>
            <p:nvPr/>
          </p:nvGraphicFramePr>
          <p:xfrm>
            <a:off x="3148" y="186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5" name="公式" r:id="rId24" imgW="545626" imgH="317225" progId="Equation.3">
                    <p:embed/>
                  </p:oleObj>
                </mc:Choice>
                <mc:Fallback>
                  <p:oleObj name="公式" r:id="rId24" imgW="545626" imgH="317225" progId="Equation.3">
                    <p:embed/>
                    <p:pic>
                      <p:nvPicPr>
                        <p:cNvPr id="65584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186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5" name="Object 37"/>
            <p:cNvGraphicFramePr>
              <a:graphicFrameLocks noChangeAspect="1"/>
            </p:cNvGraphicFramePr>
            <p:nvPr/>
          </p:nvGraphicFramePr>
          <p:xfrm>
            <a:off x="3744" y="1872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6" name="公式" r:id="rId26" imgW="190500" imgH="279400" progId="Equation.3">
                    <p:embed/>
                  </p:oleObj>
                </mc:Choice>
                <mc:Fallback>
                  <p:oleObj name="公式" r:id="rId26" imgW="190500" imgH="279400" progId="Equation.3">
                    <p:embed/>
                    <p:pic>
                      <p:nvPicPr>
                        <p:cNvPr id="65585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872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6" name="Object 38"/>
            <p:cNvGraphicFramePr>
              <a:graphicFrameLocks noChangeAspect="1"/>
            </p:cNvGraphicFramePr>
            <p:nvPr/>
          </p:nvGraphicFramePr>
          <p:xfrm>
            <a:off x="2140" y="2196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7" name="公式" r:id="rId28" imgW="545626" imgH="317225" progId="Equation.3">
                    <p:embed/>
                  </p:oleObj>
                </mc:Choice>
                <mc:Fallback>
                  <p:oleObj name="公式" r:id="rId28" imgW="545626" imgH="317225" progId="Equation.3">
                    <p:embed/>
                    <p:pic>
                      <p:nvPicPr>
                        <p:cNvPr id="6558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2196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7" name="Object 39"/>
            <p:cNvGraphicFramePr>
              <a:graphicFrameLocks noChangeAspect="1"/>
            </p:cNvGraphicFramePr>
            <p:nvPr/>
          </p:nvGraphicFramePr>
          <p:xfrm>
            <a:off x="3628" y="2196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8" name="公式" r:id="rId30" imgW="545626" imgH="317225" progId="Equation.3">
                    <p:embed/>
                  </p:oleObj>
                </mc:Choice>
                <mc:Fallback>
                  <p:oleObj name="公式" r:id="rId30" imgW="545626" imgH="317225" progId="Equation.3">
                    <p:embed/>
                    <p:pic>
                      <p:nvPicPr>
                        <p:cNvPr id="6558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196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8" name="Object 40"/>
            <p:cNvGraphicFramePr>
              <a:graphicFrameLocks noChangeAspect="1"/>
            </p:cNvGraphicFramePr>
            <p:nvPr/>
          </p:nvGraphicFramePr>
          <p:xfrm>
            <a:off x="2140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9" name="公式" r:id="rId32" imgW="545626" imgH="317225" progId="Equation.3">
                    <p:embed/>
                  </p:oleObj>
                </mc:Choice>
                <mc:Fallback>
                  <p:oleObj name="公式" r:id="rId32" imgW="545626" imgH="317225" progId="Equation.3">
                    <p:embed/>
                    <p:pic>
                      <p:nvPicPr>
                        <p:cNvPr id="65588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89" name="Object 41"/>
            <p:cNvGraphicFramePr>
              <a:graphicFrameLocks noChangeAspect="1"/>
            </p:cNvGraphicFramePr>
            <p:nvPr/>
          </p:nvGraphicFramePr>
          <p:xfrm>
            <a:off x="2620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0" name="公式" r:id="rId34" imgW="545626" imgH="317225" progId="Equation.3">
                    <p:embed/>
                  </p:oleObj>
                </mc:Choice>
                <mc:Fallback>
                  <p:oleObj name="公式" r:id="rId34" imgW="545626" imgH="317225" progId="Equation.3">
                    <p:embed/>
                    <p:pic>
                      <p:nvPicPr>
                        <p:cNvPr id="65589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90" name="Object 42"/>
            <p:cNvGraphicFramePr>
              <a:graphicFrameLocks noChangeAspect="1"/>
            </p:cNvGraphicFramePr>
            <p:nvPr/>
          </p:nvGraphicFramePr>
          <p:xfrm>
            <a:off x="3148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1" name="公式" r:id="rId36" imgW="545626" imgH="317225" progId="Equation.3">
                    <p:embed/>
                  </p:oleObj>
                </mc:Choice>
                <mc:Fallback>
                  <p:oleObj name="公式" r:id="rId36" imgW="545626" imgH="317225" progId="Equation.3">
                    <p:embed/>
                    <p:pic>
                      <p:nvPicPr>
                        <p:cNvPr id="6559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91" name="Object 43"/>
            <p:cNvGraphicFramePr>
              <a:graphicFrameLocks noChangeAspect="1"/>
            </p:cNvGraphicFramePr>
            <p:nvPr/>
          </p:nvGraphicFramePr>
          <p:xfrm>
            <a:off x="3628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2" name="公式" r:id="rId38" imgW="545626" imgH="317225" progId="Equation.3">
                    <p:embed/>
                  </p:oleObj>
                </mc:Choice>
                <mc:Fallback>
                  <p:oleObj name="公式" r:id="rId38" imgW="545626" imgH="317225" progId="Equation.3">
                    <p:embed/>
                    <p:pic>
                      <p:nvPicPr>
                        <p:cNvPr id="65591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92" name="Object 44"/>
            <p:cNvGraphicFramePr>
              <a:graphicFrameLocks noChangeAspect="1"/>
            </p:cNvGraphicFramePr>
            <p:nvPr/>
          </p:nvGraphicFramePr>
          <p:xfrm>
            <a:off x="3264" y="2208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3" name="公式" r:id="rId40" imgW="190500" imgH="279400" progId="Equation.3">
                    <p:embed/>
                  </p:oleObj>
                </mc:Choice>
                <mc:Fallback>
                  <p:oleObj name="公式" r:id="rId40" imgW="190500" imgH="279400" progId="Equation.3">
                    <p:embed/>
                    <p:pic>
                      <p:nvPicPr>
                        <p:cNvPr id="65592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208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93" name="Object 45"/>
            <p:cNvGraphicFramePr>
              <a:graphicFrameLocks noChangeAspect="1"/>
            </p:cNvGraphicFramePr>
            <p:nvPr/>
          </p:nvGraphicFramePr>
          <p:xfrm>
            <a:off x="2736" y="2208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4" name="公式" r:id="rId42" imgW="190500" imgH="279400" progId="Equation.3">
                    <p:embed/>
                  </p:oleObj>
                </mc:Choice>
                <mc:Fallback>
                  <p:oleObj name="公式" r:id="rId42" imgW="190500" imgH="279400" progId="Equation.3">
                    <p:embed/>
                    <p:pic>
                      <p:nvPicPr>
                        <p:cNvPr id="65593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208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94" name="Object 46"/>
            <p:cNvGraphicFramePr>
              <a:graphicFrameLocks noChangeAspect="1"/>
            </p:cNvGraphicFramePr>
            <p:nvPr/>
          </p:nvGraphicFramePr>
          <p:xfrm>
            <a:off x="4396" y="1860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5" name="公式" r:id="rId43" imgW="558558" imgH="317362" progId="Equation.3">
                    <p:embed/>
                  </p:oleObj>
                </mc:Choice>
                <mc:Fallback>
                  <p:oleObj name="公式" r:id="rId43" imgW="558558" imgH="317362" progId="Equation.3">
                    <p:embed/>
                    <p:pic>
                      <p:nvPicPr>
                        <p:cNvPr id="65594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860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95" name="Object 47"/>
            <p:cNvGraphicFramePr>
              <a:graphicFrameLocks noChangeAspect="1"/>
            </p:cNvGraphicFramePr>
            <p:nvPr/>
          </p:nvGraphicFramePr>
          <p:xfrm>
            <a:off x="4396" y="2196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6" name="公式" r:id="rId45" imgW="558558" imgH="317362" progId="Equation.3">
                    <p:embed/>
                  </p:oleObj>
                </mc:Choice>
                <mc:Fallback>
                  <p:oleObj name="公式" r:id="rId45" imgW="558558" imgH="317362" progId="Equation.3">
                    <p:embed/>
                    <p:pic>
                      <p:nvPicPr>
                        <p:cNvPr id="65595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2196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96" name="Object 48"/>
            <p:cNvGraphicFramePr>
              <a:graphicFrameLocks noChangeAspect="1"/>
            </p:cNvGraphicFramePr>
            <p:nvPr/>
          </p:nvGraphicFramePr>
          <p:xfrm>
            <a:off x="4508" y="258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7" name="公式" r:id="rId47" imgW="177569" imgH="304404" progId="Equation.3">
                    <p:embed/>
                  </p:oleObj>
                </mc:Choice>
                <mc:Fallback>
                  <p:oleObj name="公式" r:id="rId47" imgW="177569" imgH="304404" progId="Equation.3">
                    <p:embed/>
                    <p:pic>
                      <p:nvPicPr>
                        <p:cNvPr id="65596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258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97" name="Object 49"/>
            <p:cNvGraphicFramePr>
              <a:graphicFrameLocks noChangeAspect="1"/>
            </p:cNvGraphicFramePr>
            <p:nvPr/>
          </p:nvGraphicFramePr>
          <p:xfrm>
            <a:off x="1248" y="2592"/>
            <a:ext cx="7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8" name="公式" r:id="rId49" imgW="1180588" imgH="330057" progId="Equation.3">
                    <p:embed/>
                  </p:oleObj>
                </mc:Choice>
                <mc:Fallback>
                  <p:oleObj name="公式" r:id="rId49" imgW="1180588" imgH="330057" progId="Equation.3">
                    <p:embed/>
                    <p:pic>
                      <p:nvPicPr>
                        <p:cNvPr id="65597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592"/>
                          <a:ext cx="7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98" name="Object 50"/>
            <p:cNvGraphicFramePr>
              <a:graphicFrameLocks noChangeAspect="1"/>
            </p:cNvGraphicFramePr>
            <p:nvPr/>
          </p:nvGraphicFramePr>
          <p:xfrm>
            <a:off x="4224" y="1488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69" name="公式" r:id="rId51" imgW="1167893" imgH="342751" progId="Equation.3">
                    <p:embed/>
                  </p:oleObj>
                </mc:Choice>
                <mc:Fallback>
                  <p:oleObj name="公式" r:id="rId51" imgW="1167893" imgH="342751" progId="Equation.3">
                    <p:embed/>
                    <p:pic>
                      <p:nvPicPr>
                        <p:cNvPr id="65598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488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61" name="Text Box 51"/>
          <p:cNvSpPr txBox="1">
            <a:spLocks noChangeArrowheads="1"/>
          </p:cNvSpPr>
          <p:nvPr/>
        </p:nvSpPr>
        <p:spPr bwMode="auto">
          <a:xfrm>
            <a:off x="1905000" y="3073400"/>
            <a:ext cx="4519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）求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的相关系数； </a:t>
            </a:r>
          </a:p>
        </p:txBody>
      </p:sp>
      <p:sp>
        <p:nvSpPr>
          <p:cNvPr id="65562" name="Text Box 52"/>
          <p:cNvSpPr txBox="1">
            <a:spLocks noChangeArrowheads="1"/>
          </p:cNvSpPr>
          <p:nvPr/>
        </p:nvSpPr>
        <p:spPr bwMode="auto">
          <a:xfrm>
            <a:off x="5867400" y="3048000"/>
            <a:ext cx="4519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）讨论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的独立性。 </a:t>
            </a:r>
          </a:p>
        </p:txBody>
      </p:sp>
      <p:sp>
        <p:nvSpPr>
          <p:cNvPr id="1248310" name="Text Box 54"/>
          <p:cNvSpPr txBox="1">
            <a:spLocks noChangeArrowheads="1"/>
          </p:cNvSpPr>
          <p:nvPr/>
        </p:nvSpPr>
        <p:spPr bwMode="auto">
          <a:xfrm>
            <a:off x="1965326" y="3876675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解： </a:t>
            </a:r>
          </a:p>
        </p:txBody>
      </p:sp>
      <p:graphicFrame>
        <p:nvGraphicFramePr>
          <p:cNvPr id="1248312" name="Object 56"/>
          <p:cNvGraphicFramePr>
            <a:graphicFrameLocks noChangeAspect="1"/>
          </p:cNvGraphicFramePr>
          <p:nvPr/>
        </p:nvGraphicFramePr>
        <p:xfrm>
          <a:off x="3733800" y="4038600"/>
          <a:ext cx="584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0" name="公式" r:id="rId53" imgW="583947" imgH="291973" progId="Equation.3">
                  <p:embed/>
                </p:oleObj>
              </mc:Choice>
              <mc:Fallback>
                <p:oleObj name="公式" r:id="rId53" imgW="583947" imgH="291973" progId="Equation.3">
                  <p:embed/>
                  <p:pic>
                    <p:nvPicPr>
                      <p:cNvPr id="1248312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38600"/>
                        <a:ext cx="5842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8313" name="Object 57"/>
          <p:cNvGraphicFramePr>
            <a:graphicFrameLocks noChangeAspect="1"/>
          </p:cNvGraphicFramePr>
          <p:nvPr/>
        </p:nvGraphicFramePr>
        <p:xfrm>
          <a:off x="4343400" y="3810000"/>
          <a:ext cx="458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1" name="公式" r:id="rId55" imgW="4584700" imgH="825500" progId="Equation.3">
                  <p:embed/>
                </p:oleObj>
              </mc:Choice>
              <mc:Fallback>
                <p:oleObj name="公式" r:id="rId55" imgW="4584700" imgH="825500" progId="Equation.3">
                  <p:embed/>
                  <p:pic>
                    <p:nvPicPr>
                      <p:cNvPr id="124831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810000"/>
                        <a:ext cx="4584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8314" name="Object 58"/>
          <p:cNvGraphicFramePr>
            <a:graphicFrameLocks noChangeAspect="1"/>
          </p:cNvGraphicFramePr>
          <p:nvPr/>
        </p:nvGraphicFramePr>
        <p:xfrm>
          <a:off x="8991600" y="40386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2" name="公式" r:id="rId57" imgW="583947" imgH="368140" progId="Equation.3">
                  <p:embed/>
                </p:oleObj>
              </mc:Choice>
              <mc:Fallback>
                <p:oleObj name="公式" r:id="rId57" imgW="583947" imgH="368140" progId="Equation.3">
                  <p:embed/>
                  <p:pic>
                    <p:nvPicPr>
                      <p:cNvPr id="1248314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40386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8318" name="Object 62"/>
          <p:cNvGraphicFramePr>
            <a:graphicFrameLocks noChangeAspect="1"/>
          </p:cNvGraphicFramePr>
          <p:nvPr/>
        </p:nvGraphicFramePr>
        <p:xfrm>
          <a:off x="2895600" y="4800600"/>
          <a:ext cx="104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3" name="公式" r:id="rId59" imgW="1040948" imgH="482391" progId="Equation.3">
                  <p:embed/>
                </p:oleObj>
              </mc:Choice>
              <mc:Fallback>
                <p:oleObj name="公式" r:id="rId59" imgW="1040948" imgH="482391" progId="Equation.3">
                  <p:embed/>
                  <p:pic>
                    <p:nvPicPr>
                      <p:cNvPr id="124831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1041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8319" name="Object 63"/>
          <p:cNvGraphicFramePr>
            <a:graphicFrameLocks noChangeAspect="1"/>
          </p:cNvGraphicFramePr>
          <p:nvPr/>
        </p:nvGraphicFramePr>
        <p:xfrm>
          <a:off x="3962400" y="4648200"/>
          <a:ext cx="5461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4" name="公式" r:id="rId61" imgW="5461000" imgH="825500" progId="Equation.3">
                  <p:embed/>
                </p:oleObj>
              </mc:Choice>
              <mc:Fallback>
                <p:oleObj name="公式" r:id="rId61" imgW="5461000" imgH="825500" progId="Equation.3">
                  <p:embed/>
                  <p:pic>
                    <p:nvPicPr>
                      <p:cNvPr id="124831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648200"/>
                        <a:ext cx="5461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8323" name="Object 67"/>
          <p:cNvGraphicFramePr>
            <a:graphicFrameLocks noChangeAspect="1"/>
          </p:cNvGraphicFramePr>
          <p:nvPr/>
        </p:nvGraphicFramePr>
        <p:xfrm>
          <a:off x="9601200" y="4648200"/>
          <a:ext cx="64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5" name="公式" r:id="rId63" imgW="647700" imgH="825500" progId="Equation.3">
                  <p:embed/>
                </p:oleObj>
              </mc:Choice>
              <mc:Fallback>
                <p:oleObj name="公式" r:id="rId63" imgW="647700" imgH="825500" progId="Equation.3">
                  <p:embed/>
                  <p:pic>
                    <p:nvPicPr>
                      <p:cNvPr id="1248323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0" y="4648200"/>
                        <a:ext cx="64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8324" name="Text Box 68"/>
          <p:cNvSpPr txBox="1">
            <a:spLocks noChangeArrowheads="1"/>
          </p:cNvSpPr>
          <p:nvPr/>
        </p:nvSpPr>
        <p:spPr bwMode="auto">
          <a:xfrm>
            <a:off x="2057400" y="5715000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于是， </a:t>
            </a:r>
          </a:p>
        </p:txBody>
      </p:sp>
      <p:graphicFrame>
        <p:nvGraphicFramePr>
          <p:cNvPr id="1248325" name="Object 69"/>
          <p:cNvGraphicFramePr>
            <a:graphicFrameLocks noChangeAspect="1"/>
          </p:cNvGraphicFramePr>
          <p:nvPr/>
        </p:nvGraphicFramePr>
        <p:xfrm>
          <a:off x="3276600" y="5715000"/>
          <a:ext cx="3917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6" name="公式" r:id="rId65" imgW="3724163" imgH="447787" progId="Equation.3">
                  <p:embed/>
                </p:oleObj>
              </mc:Choice>
              <mc:Fallback>
                <p:oleObj name="公式" r:id="rId65" imgW="3724163" imgH="447787" progId="Equation.3">
                  <p:embed/>
                  <p:pic>
                    <p:nvPicPr>
                      <p:cNvPr id="124832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715000"/>
                        <a:ext cx="3917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8326" name="Object 70"/>
          <p:cNvGraphicFramePr>
            <a:graphicFrameLocks noChangeAspect="1"/>
          </p:cNvGraphicFramePr>
          <p:nvPr/>
        </p:nvGraphicFramePr>
        <p:xfrm>
          <a:off x="7239000" y="5562600"/>
          <a:ext cx="63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7" name="公式" r:id="rId67" imgW="634725" imgH="825142" progId="Equation.3">
                  <p:embed/>
                </p:oleObj>
              </mc:Choice>
              <mc:Fallback>
                <p:oleObj name="公式" r:id="rId67" imgW="634725" imgH="825142" progId="Equation.3">
                  <p:embed/>
                  <p:pic>
                    <p:nvPicPr>
                      <p:cNvPr id="1248326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562600"/>
                        <a:ext cx="635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8327" name="Text Box 71"/>
          <p:cNvSpPr txBox="1">
            <a:spLocks noChangeArrowheads="1"/>
          </p:cNvSpPr>
          <p:nvPr/>
        </p:nvSpPr>
        <p:spPr bwMode="auto">
          <a:xfrm>
            <a:off x="2667000" y="3886200"/>
            <a:ext cx="1175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3968669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4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4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4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4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4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4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4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4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48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48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4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8324" grpId="0"/>
      <p:bldP spid="12483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3733800"/>
          </a:xfrm>
          <a:prstGeom prst="rect">
            <a:avLst/>
          </a:prstGeom>
          <a:solidFill>
            <a:schemeClr val="accent1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00"/>
              </a:solidFill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752601" y="152401"/>
            <a:ext cx="727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33CC"/>
                </a:solidFill>
              </a:rPr>
              <a:t>例</a:t>
            </a:r>
            <a:r>
              <a:rPr kumimoji="1" lang="en-US" altLang="zh-CN">
                <a:solidFill>
                  <a:srgbClr val="0033CC"/>
                </a:solidFill>
              </a:rPr>
              <a:t>2</a:t>
            </a:r>
            <a:r>
              <a:rPr kumimoji="1" lang="en-US" altLang="zh-CN"/>
              <a:t>  </a:t>
            </a:r>
            <a:r>
              <a:rPr kumimoji="1" lang="zh-CN" altLang="en-US">
                <a:latin typeface="楷体_GB2312" pitchFamily="49" charset="-122"/>
              </a:rPr>
              <a:t>设（</a:t>
            </a:r>
            <a:r>
              <a:rPr kumimoji="1" lang="en-US" altLang="zh-CN" i="1"/>
              <a:t>X</a:t>
            </a:r>
            <a:r>
              <a:rPr kumimoji="1" lang="en-US" altLang="zh-CN">
                <a:latin typeface="楷体_GB2312" pitchFamily="49" charset="-122"/>
              </a:rPr>
              <a:t>,</a:t>
            </a:r>
            <a:r>
              <a:rPr kumimoji="1" lang="en-US" altLang="zh-CN" i="1"/>
              <a:t>Y</a:t>
            </a:r>
            <a:r>
              <a:rPr kumimoji="1" lang="zh-CN" altLang="en-US">
                <a:latin typeface="楷体_GB2312" pitchFamily="49" charset="-122"/>
              </a:rPr>
              <a:t>）的联合分布律为</a:t>
            </a:r>
          </a:p>
        </p:txBody>
      </p:sp>
      <p:graphicFrame>
        <p:nvGraphicFramePr>
          <p:cNvPr id="1252357" name="Group 5"/>
          <p:cNvGraphicFramePr>
            <a:graphicFrameLocks noGrp="1"/>
          </p:cNvGraphicFramePr>
          <p:nvPr/>
        </p:nvGraphicFramePr>
        <p:xfrm>
          <a:off x="2971800" y="762000"/>
          <a:ext cx="6096000" cy="22860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6584" name="Group 24"/>
          <p:cNvGrpSpPr>
            <a:grpSpLocks/>
          </p:cNvGrpSpPr>
          <p:nvPr/>
        </p:nvGrpSpPr>
        <p:grpSpPr bwMode="auto">
          <a:xfrm>
            <a:off x="3048000" y="838200"/>
            <a:ext cx="5892800" cy="2159000"/>
            <a:chOff x="1248" y="1440"/>
            <a:chExt cx="3712" cy="1360"/>
          </a:xfrm>
        </p:grpSpPr>
        <p:graphicFrame>
          <p:nvGraphicFramePr>
            <p:cNvPr id="66597" name="Object 25"/>
            <p:cNvGraphicFramePr>
              <a:graphicFrameLocks noChangeAspect="1"/>
            </p:cNvGraphicFramePr>
            <p:nvPr/>
          </p:nvGraphicFramePr>
          <p:xfrm>
            <a:off x="1776" y="1440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3" name="公式" r:id="rId4" imgW="304536" imgH="266469" progId="Equation.3">
                    <p:embed/>
                  </p:oleObj>
                </mc:Choice>
                <mc:Fallback>
                  <p:oleObj name="公式" r:id="rId4" imgW="304536" imgH="266469" progId="Equation.3">
                    <p:embed/>
                    <p:pic>
                      <p:nvPicPr>
                        <p:cNvPr id="6659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8" name="Object 26"/>
            <p:cNvGraphicFramePr>
              <a:graphicFrameLocks noChangeAspect="1"/>
            </p:cNvGraphicFramePr>
            <p:nvPr/>
          </p:nvGraphicFramePr>
          <p:xfrm>
            <a:off x="1344" y="1536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4" name="公式" r:id="rId6" imgW="241091" imgH="266469" progId="Equation.3">
                    <p:embed/>
                  </p:oleObj>
                </mc:Choice>
                <mc:Fallback>
                  <p:oleObj name="公式" r:id="rId6" imgW="241091" imgH="266469" progId="Equation.3">
                    <p:embed/>
                    <p:pic>
                      <p:nvPicPr>
                        <p:cNvPr id="66598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536"/>
                          <a:ext cx="15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9" name="Object 27"/>
            <p:cNvGraphicFramePr>
              <a:graphicFrameLocks noChangeAspect="1"/>
            </p:cNvGraphicFramePr>
            <p:nvPr/>
          </p:nvGraphicFramePr>
          <p:xfrm>
            <a:off x="2188" y="1476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5" name="公式" r:id="rId8" imgW="482391" imgH="304668" progId="Equation.3">
                    <p:embed/>
                  </p:oleObj>
                </mc:Choice>
                <mc:Fallback>
                  <p:oleObj name="公式" r:id="rId8" imgW="482391" imgH="304668" progId="Equation.3">
                    <p:embed/>
                    <p:pic>
                      <p:nvPicPr>
                        <p:cNvPr id="66599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1476"/>
                          <a:ext cx="30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0" name="Object 28"/>
            <p:cNvGraphicFramePr>
              <a:graphicFrameLocks noChangeAspect="1"/>
            </p:cNvGraphicFramePr>
            <p:nvPr/>
          </p:nvGraphicFramePr>
          <p:xfrm>
            <a:off x="2672" y="1476"/>
            <a:ext cx="28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6" name="公式" r:id="rId10" imgW="444114" imgH="304536" progId="Equation.3">
                    <p:embed/>
                  </p:oleObj>
                </mc:Choice>
                <mc:Fallback>
                  <p:oleObj name="公式" r:id="rId10" imgW="444114" imgH="304536" progId="Equation.3">
                    <p:embed/>
                    <p:pic>
                      <p:nvPicPr>
                        <p:cNvPr id="6660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1476"/>
                          <a:ext cx="28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1" name="Object 29"/>
            <p:cNvGraphicFramePr>
              <a:graphicFrameLocks noChangeAspect="1"/>
            </p:cNvGraphicFramePr>
            <p:nvPr/>
          </p:nvGraphicFramePr>
          <p:xfrm>
            <a:off x="3260" y="1476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7" name="公式" r:id="rId12" imgW="177569" imgH="304404" progId="Equation.3">
                    <p:embed/>
                  </p:oleObj>
                </mc:Choice>
                <mc:Fallback>
                  <p:oleObj name="公式" r:id="rId12" imgW="177569" imgH="304404" progId="Equation.3">
                    <p:embed/>
                    <p:pic>
                      <p:nvPicPr>
                        <p:cNvPr id="66601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" y="1476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2" name="Object 30"/>
            <p:cNvGraphicFramePr>
              <a:graphicFrameLocks noChangeAspect="1"/>
            </p:cNvGraphicFramePr>
            <p:nvPr/>
          </p:nvGraphicFramePr>
          <p:xfrm>
            <a:off x="3736" y="147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8" name="公式" r:id="rId14" imgW="215713" imgH="304536" progId="Equation.3">
                    <p:embed/>
                  </p:oleObj>
                </mc:Choice>
                <mc:Fallback>
                  <p:oleObj name="公式" r:id="rId14" imgW="215713" imgH="304536" progId="Equation.3">
                    <p:embed/>
                    <p:pic>
                      <p:nvPicPr>
                        <p:cNvPr id="66602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1476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3" name="Object 31"/>
            <p:cNvGraphicFramePr>
              <a:graphicFrameLocks noChangeAspect="1"/>
            </p:cNvGraphicFramePr>
            <p:nvPr/>
          </p:nvGraphicFramePr>
          <p:xfrm>
            <a:off x="1532" y="186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9" name="公式" r:id="rId16" imgW="177569" imgH="304404" progId="Equation.3">
                    <p:embed/>
                  </p:oleObj>
                </mc:Choice>
                <mc:Fallback>
                  <p:oleObj name="公式" r:id="rId16" imgW="177569" imgH="304404" progId="Equation.3">
                    <p:embed/>
                    <p:pic>
                      <p:nvPicPr>
                        <p:cNvPr id="66603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186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4" name="Object 32"/>
            <p:cNvGraphicFramePr>
              <a:graphicFrameLocks noChangeAspect="1"/>
            </p:cNvGraphicFramePr>
            <p:nvPr/>
          </p:nvGraphicFramePr>
          <p:xfrm>
            <a:off x="1532" y="2196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0" name="公式" r:id="rId18" imgW="203024" imgH="304536" progId="Equation.3">
                    <p:embed/>
                  </p:oleObj>
                </mc:Choice>
                <mc:Fallback>
                  <p:oleObj name="公式" r:id="rId18" imgW="203024" imgH="304536" progId="Equation.3">
                    <p:embed/>
                    <p:pic>
                      <p:nvPicPr>
                        <p:cNvPr id="66604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2196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5" name="Object 33"/>
            <p:cNvGraphicFramePr>
              <a:graphicFrameLocks noChangeAspect="1"/>
            </p:cNvGraphicFramePr>
            <p:nvPr/>
          </p:nvGraphicFramePr>
          <p:xfrm>
            <a:off x="2256" y="1872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1" name="公式" r:id="rId20" imgW="190500" imgH="279400" progId="Equation.3">
                    <p:embed/>
                  </p:oleObj>
                </mc:Choice>
                <mc:Fallback>
                  <p:oleObj name="公式" r:id="rId20" imgW="190500" imgH="279400" progId="Equation.3">
                    <p:embed/>
                    <p:pic>
                      <p:nvPicPr>
                        <p:cNvPr id="66605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2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6" name="Object 34"/>
            <p:cNvGraphicFramePr>
              <a:graphicFrameLocks noChangeAspect="1"/>
            </p:cNvGraphicFramePr>
            <p:nvPr/>
          </p:nvGraphicFramePr>
          <p:xfrm>
            <a:off x="2620" y="186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2" name="公式" r:id="rId22" imgW="545626" imgH="317225" progId="Equation.3">
                    <p:embed/>
                  </p:oleObj>
                </mc:Choice>
                <mc:Fallback>
                  <p:oleObj name="公式" r:id="rId22" imgW="545626" imgH="317225" progId="Equation.3">
                    <p:embed/>
                    <p:pic>
                      <p:nvPicPr>
                        <p:cNvPr id="66606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186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7" name="Object 35"/>
            <p:cNvGraphicFramePr>
              <a:graphicFrameLocks noChangeAspect="1"/>
            </p:cNvGraphicFramePr>
            <p:nvPr/>
          </p:nvGraphicFramePr>
          <p:xfrm>
            <a:off x="3148" y="186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3" name="公式" r:id="rId24" imgW="545626" imgH="317225" progId="Equation.3">
                    <p:embed/>
                  </p:oleObj>
                </mc:Choice>
                <mc:Fallback>
                  <p:oleObj name="公式" r:id="rId24" imgW="545626" imgH="317225" progId="Equation.3">
                    <p:embed/>
                    <p:pic>
                      <p:nvPicPr>
                        <p:cNvPr id="66607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186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8" name="Object 36"/>
            <p:cNvGraphicFramePr>
              <a:graphicFrameLocks noChangeAspect="1"/>
            </p:cNvGraphicFramePr>
            <p:nvPr/>
          </p:nvGraphicFramePr>
          <p:xfrm>
            <a:off x="3744" y="1872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4" name="公式" r:id="rId26" imgW="190500" imgH="279400" progId="Equation.3">
                    <p:embed/>
                  </p:oleObj>
                </mc:Choice>
                <mc:Fallback>
                  <p:oleObj name="公式" r:id="rId26" imgW="190500" imgH="279400" progId="Equation.3">
                    <p:embed/>
                    <p:pic>
                      <p:nvPicPr>
                        <p:cNvPr id="66608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872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9" name="Object 37"/>
            <p:cNvGraphicFramePr>
              <a:graphicFrameLocks noChangeAspect="1"/>
            </p:cNvGraphicFramePr>
            <p:nvPr/>
          </p:nvGraphicFramePr>
          <p:xfrm>
            <a:off x="2140" y="2196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5" name="公式" r:id="rId28" imgW="545626" imgH="317225" progId="Equation.3">
                    <p:embed/>
                  </p:oleObj>
                </mc:Choice>
                <mc:Fallback>
                  <p:oleObj name="公式" r:id="rId28" imgW="545626" imgH="317225" progId="Equation.3">
                    <p:embed/>
                    <p:pic>
                      <p:nvPicPr>
                        <p:cNvPr id="66609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2196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0" name="Object 38"/>
            <p:cNvGraphicFramePr>
              <a:graphicFrameLocks noChangeAspect="1"/>
            </p:cNvGraphicFramePr>
            <p:nvPr/>
          </p:nvGraphicFramePr>
          <p:xfrm>
            <a:off x="3628" y="2196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6" name="公式" r:id="rId30" imgW="545626" imgH="317225" progId="Equation.3">
                    <p:embed/>
                  </p:oleObj>
                </mc:Choice>
                <mc:Fallback>
                  <p:oleObj name="公式" r:id="rId30" imgW="545626" imgH="317225" progId="Equation.3">
                    <p:embed/>
                    <p:pic>
                      <p:nvPicPr>
                        <p:cNvPr id="6661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196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1" name="Object 39"/>
            <p:cNvGraphicFramePr>
              <a:graphicFrameLocks noChangeAspect="1"/>
            </p:cNvGraphicFramePr>
            <p:nvPr/>
          </p:nvGraphicFramePr>
          <p:xfrm>
            <a:off x="2140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7" name="公式" r:id="rId32" imgW="545626" imgH="317225" progId="Equation.3">
                    <p:embed/>
                  </p:oleObj>
                </mc:Choice>
                <mc:Fallback>
                  <p:oleObj name="公式" r:id="rId32" imgW="545626" imgH="317225" progId="Equation.3">
                    <p:embed/>
                    <p:pic>
                      <p:nvPicPr>
                        <p:cNvPr id="66611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2" name="Object 40"/>
            <p:cNvGraphicFramePr>
              <a:graphicFrameLocks noChangeAspect="1"/>
            </p:cNvGraphicFramePr>
            <p:nvPr/>
          </p:nvGraphicFramePr>
          <p:xfrm>
            <a:off x="2620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8" name="公式" r:id="rId34" imgW="545626" imgH="317225" progId="Equation.3">
                    <p:embed/>
                  </p:oleObj>
                </mc:Choice>
                <mc:Fallback>
                  <p:oleObj name="公式" r:id="rId34" imgW="545626" imgH="317225" progId="Equation.3">
                    <p:embed/>
                    <p:pic>
                      <p:nvPicPr>
                        <p:cNvPr id="66612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3" name="Object 41"/>
            <p:cNvGraphicFramePr>
              <a:graphicFrameLocks noChangeAspect="1"/>
            </p:cNvGraphicFramePr>
            <p:nvPr/>
          </p:nvGraphicFramePr>
          <p:xfrm>
            <a:off x="3148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19" name="公式" r:id="rId36" imgW="545626" imgH="317225" progId="Equation.3">
                    <p:embed/>
                  </p:oleObj>
                </mc:Choice>
                <mc:Fallback>
                  <p:oleObj name="公式" r:id="rId36" imgW="545626" imgH="317225" progId="Equation.3">
                    <p:embed/>
                    <p:pic>
                      <p:nvPicPr>
                        <p:cNvPr id="66613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4" name="Object 42"/>
            <p:cNvGraphicFramePr>
              <a:graphicFrameLocks noChangeAspect="1"/>
            </p:cNvGraphicFramePr>
            <p:nvPr/>
          </p:nvGraphicFramePr>
          <p:xfrm>
            <a:off x="3628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20" name="公式" r:id="rId38" imgW="545626" imgH="317225" progId="Equation.3">
                    <p:embed/>
                  </p:oleObj>
                </mc:Choice>
                <mc:Fallback>
                  <p:oleObj name="公式" r:id="rId38" imgW="545626" imgH="317225" progId="Equation.3">
                    <p:embed/>
                    <p:pic>
                      <p:nvPicPr>
                        <p:cNvPr id="66614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5" name="Object 43"/>
            <p:cNvGraphicFramePr>
              <a:graphicFrameLocks noChangeAspect="1"/>
            </p:cNvGraphicFramePr>
            <p:nvPr/>
          </p:nvGraphicFramePr>
          <p:xfrm>
            <a:off x="3264" y="2208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21" name="公式" r:id="rId40" imgW="190500" imgH="279400" progId="Equation.3">
                    <p:embed/>
                  </p:oleObj>
                </mc:Choice>
                <mc:Fallback>
                  <p:oleObj name="公式" r:id="rId40" imgW="190500" imgH="279400" progId="Equation.3">
                    <p:embed/>
                    <p:pic>
                      <p:nvPicPr>
                        <p:cNvPr id="66615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208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6" name="Object 44"/>
            <p:cNvGraphicFramePr>
              <a:graphicFrameLocks noChangeAspect="1"/>
            </p:cNvGraphicFramePr>
            <p:nvPr/>
          </p:nvGraphicFramePr>
          <p:xfrm>
            <a:off x="2736" y="2208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22" name="公式" r:id="rId42" imgW="190500" imgH="279400" progId="Equation.3">
                    <p:embed/>
                  </p:oleObj>
                </mc:Choice>
                <mc:Fallback>
                  <p:oleObj name="公式" r:id="rId42" imgW="190500" imgH="279400" progId="Equation.3">
                    <p:embed/>
                    <p:pic>
                      <p:nvPicPr>
                        <p:cNvPr id="66616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208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7" name="Object 45"/>
            <p:cNvGraphicFramePr>
              <a:graphicFrameLocks noChangeAspect="1"/>
            </p:cNvGraphicFramePr>
            <p:nvPr/>
          </p:nvGraphicFramePr>
          <p:xfrm>
            <a:off x="4396" y="1860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23" name="公式" r:id="rId43" imgW="558558" imgH="317362" progId="Equation.3">
                    <p:embed/>
                  </p:oleObj>
                </mc:Choice>
                <mc:Fallback>
                  <p:oleObj name="公式" r:id="rId43" imgW="558558" imgH="317362" progId="Equation.3">
                    <p:embed/>
                    <p:pic>
                      <p:nvPicPr>
                        <p:cNvPr id="66617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860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8" name="Object 46"/>
            <p:cNvGraphicFramePr>
              <a:graphicFrameLocks noChangeAspect="1"/>
            </p:cNvGraphicFramePr>
            <p:nvPr/>
          </p:nvGraphicFramePr>
          <p:xfrm>
            <a:off x="4396" y="2196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24" name="公式" r:id="rId45" imgW="558558" imgH="317362" progId="Equation.3">
                    <p:embed/>
                  </p:oleObj>
                </mc:Choice>
                <mc:Fallback>
                  <p:oleObj name="公式" r:id="rId45" imgW="558558" imgH="317362" progId="Equation.3">
                    <p:embed/>
                    <p:pic>
                      <p:nvPicPr>
                        <p:cNvPr id="66618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2196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19" name="Object 47"/>
            <p:cNvGraphicFramePr>
              <a:graphicFrameLocks noChangeAspect="1"/>
            </p:cNvGraphicFramePr>
            <p:nvPr/>
          </p:nvGraphicFramePr>
          <p:xfrm>
            <a:off x="4508" y="258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25" name="公式" r:id="rId47" imgW="177569" imgH="304404" progId="Equation.3">
                    <p:embed/>
                  </p:oleObj>
                </mc:Choice>
                <mc:Fallback>
                  <p:oleObj name="公式" r:id="rId47" imgW="177569" imgH="304404" progId="Equation.3">
                    <p:embed/>
                    <p:pic>
                      <p:nvPicPr>
                        <p:cNvPr id="66619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258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20" name="Object 48"/>
            <p:cNvGraphicFramePr>
              <a:graphicFrameLocks noChangeAspect="1"/>
            </p:cNvGraphicFramePr>
            <p:nvPr/>
          </p:nvGraphicFramePr>
          <p:xfrm>
            <a:off x="1248" y="2592"/>
            <a:ext cx="7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26" name="公式" r:id="rId49" imgW="1180588" imgH="330057" progId="Equation.3">
                    <p:embed/>
                  </p:oleObj>
                </mc:Choice>
                <mc:Fallback>
                  <p:oleObj name="公式" r:id="rId49" imgW="1180588" imgH="330057" progId="Equation.3">
                    <p:embed/>
                    <p:pic>
                      <p:nvPicPr>
                        <p:cNvPr id="6662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592"/>
                          <a:ext cx="7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21" name="Object 49"/>
            <p:cNvGraphicFramePr>
              <a:graphicFrameLocks noChangeAspect="1"/>
            </p:cNvGraphicFramePr>
            <p:nvPr/>
          </p:nvGraphicFramePr>
          <p:xfrm>
            <a:off x="4224" y="1488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27" name="公式" r:id="rId51" imgW="1167893" imgH="342751" progId="Equation.3">
                    <p:embed/>
                  </p:oleObj>
                </mc:Choice>
                <mc:Fallback>
                  <p:oleObj name="公式" r:id="rId51" imgW="1167893" imgH="342751" progId="Equation.3">
                    <p:embed/>
                    <p:pic>
                      <p:nvPicPr>
                        <p:cNvPr id="66621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488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85" name="Text Box 50"/>
          <p:cNvSpPr txBox="1">
            <a:spLocks noChangeArrowheads="1"/>
          </p:cNvSpPr>
          <p:nvPr/>
        </p:nvSpPr>
        <p:spPr bwMode="auto">
          <a:xfrm>
            <a:off x="1905000" y="3073400"/>
            <a:ext cx="4519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）求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的相关系数； </a:t>
            </a:r>
          </a:p>
        </p:txBody>
      </p:sp>
      <p:sp>
        <p:nvSpPr>
          <p:cNvPr id="66586" name="Text Box 51"/>
          <p:cNvSpPr txBox="1">
            <a:spLocks noChangeArrowheads="1"/>
          </p:cNvSpPr>
          <p:nvPr/>
        </p:nvSpPr>
        <p:spPr bwMode="auto">
          <a:xfrm>
            <a:off x="5867400" y="3048000"/>
            <a:ext cx="4519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）讨论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的独立性。 </a:t>
            </a:r>
          </a:p>
        </p:txBody>
      </p:sp>
      <p:graphicFrame>
        <p:nvGraphicFramePr>
          <p:cNvPr id="125240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23116"/>
              </p:ext>
            </p:extLst>
          </p:nvPr>
        </p:nvGraphicFramePr>
        <p:xfrm>
          <a:off x="2253031" y="4068969"/>
          <a:ext cx="558800" cy="30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8" name="公式" r:id="rId53" imgW="558558" imgH="291973" progId="Equation.3">
                  <p:embed/>
                </p:oleObj>
              </mc:Choice>
              <mc:Fallback>
                <p:oleObj name="公式" r:id="rId53" imgW="558558" imgH="291973" progId="Equation.3">
                  <p:embed/>
                  <p:pic>
                    <p:nvPicPr>
                      <p:cNvPr id="125240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031" y="4068969"/>
                        <a:ext cx="558800" cy="30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0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464425"/>
              </p:ext>
            </p:extLst>
          </p:nvPr>
        </p:nvGraphicFramePr>
        <p:xfrm>
          <a:off x="2752519" y="3769590"/>
          <a:ext cx="1955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9" name="公式" r:id="rId55" imgW="1955800" imgH="825500" progId="Equation.3">
                  <p:embed/>
                </p:oleObj>
              </mc:Choice>
              <mc:Fallback>
                <p:oleObj name="公式" r:id="rId55" imgW="1955800" imgH="825500" progId="Equation.3">
                  <p:embed/>
                  <p:pic>
                    <p:nvPicPr>
                      <p:cNvPr id="125240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519" y="3769590"/>
                        <a:ext cx="1955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0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723884"/>
              </p:ext>
            </p:extLst>
          </p:nvPr>
        </p:nvGraphicFramePr>
        <p:xfrm>
          <a:off x="4771631" y="3782786"/>
          <a:ext cx="64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0" name="公式" r:id="rId57" imgW="647700" imgH="825500" progId="Equation.3">
                  <p:embed/>
                </p:oleObj>
              </mc:Choice>
              <mc:Fallback>
                <p:oleObj name="公式" r:id="rId57" imgW="647700" imgH="825500" progId="Equation.3">
                  <p:embed/>
                  <p:pic>
                    <p:nvPicPr>
                      <p:cNvPr id="125240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631" y="3782786"/>
                        <a:ext cx="64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0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974918"/>
              </p:ext>
            </p:extLst>
          </p:nvPr>
        </p:nvGraphicFramePr>
        <p:xfrm>
          <a:off x="2253031" y="4658299"/>
          <a:ext cx="96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1" name="公式" r:id="rId59" imgW="965200" imgH="482600" progId="Equation.3">
                  <p:embed/>
                </p:oleObj>
              </mc:Choice>
              <mc:Fallback>
                <p:oleObj name="公式" r:id="rId59" imgW="965200" imgH="482600" progId="Equation.3">
                  <p:embed/>
                  <p:pic>
                    <p:nvPicPr>
                      <p:cNvPr id="125240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031" y="4658299"/>
                        <a:ext cx="96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0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800533"/>
              </p:ext>
            </p:extLst>
          </p:nvPr>
        </p:nvGraphicFramePr>
        <p:xfrm>
          <a:off x="3233109" y="4502150"/>
          <a:ext cx="2273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2" name="公式" r:id="rId61" imgW="2273300" imgH="825500" progId="Equation.3">
                  <p:embed/>
                </p:oleObj>
              </mc:Choice>
              <mc:Fallback>
                <p:oleObj name="公式" r:id="rId61" imgW="2273300" imgH="825500" progId="Equation.3">
                  <p:embed/>
                  <p:pic>
                    <p:nvPicPr>
                      <p:cNvPr id="125240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109" y="4502150"/>
                        <a:ext cx="2273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10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874436"/>
              </p:ext>
            </p:extLst>
          </p:nvPr>
        </p:nvGraphicFramePr>
        <p:xfrm>
          <a:off x="5482643" y="4529289"/>
          <a:ext cx="800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3" name="公式" r:id="rId63" imgW="800100" imgH="825500" progId="Equation.3">
                  <p:embed/>
                </p:oleObj>
              </mc:Choice>
              <mc:Fallback>
                <p:oleObj name="公式" r:id="rId63" imgW="800100" imgH="825500" progId="Equation.3">
                  <p:embed/>
                  <p:pic>
                    <p:nvPicPr>
                      <p:cNvPr id="125241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2643" y="4529289"/>
                        <a:ext cx="800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2411" name="Text Box 59"/>
          <p:cNvSpPr txBox="1">
            <a:spLocks noChangeArrowheads="1"/>
          </p:cNvSpPr>
          <p:nvPr/>
        </p:nvSpPr>
        <p:spPr bwMode="auto">
          <a:xfrm>
            <a:off x="1609844" y="5751840"/>
            <a:ext cx="1125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于是， </a:t>
            </a:r>
          </a:p>
        </p:txBody>
      </p:sp>
      <p:graphicFrame>
        <p:nvGraphicFramePr>
          <p:cNvPr id="125241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139818"/>
              </p:ext>
            </p:extLst>
          </p:nvPr>
        </p:nvGraphicFramePr>
        <p:xfrm>
          <a:off x="5226050" y="5600700"/>
          <a:ext cx="158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4" name="公式" r:id="rId65" imgW="1587500" imgH="825500" progId="Equation.3">
                  <p:embed/>
                </p:oleObj>
              </mc:Choice>
              <mc:Fallback>
                <p:oleObj name="公式" r:id="rId65" imgW="1587500" imgH="825500" progId="Equation.3">
                  <p:embed/>
                  <p:pic>
                    <p:nvPicPr>
                      <p:cNvPr id="125241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5600700"/>
                        <a:ext cx="1587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2414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227507"/>
              </p:ext>
            </p:extLst>
          </p:nvPr>
        </p:nvGraphicFramePr>
        <p:xfrm>
          <a:off x="6826250" y="5607050"/>
          <a:ext cx="63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35" name="公式" r:id="rId67" imgW="634725" imgH="825142" progId="Equation.3">
                  <p:embed/>
                </p:oleObj>
              </mc:Choice>
              <mc:Fallback>
                <p:oleObj name="公式" r:id="rId67" imgW="634725" imgH="825142" progId="Equation.3">
                  <p:embed/>
                  <p:pic>
                    <p:nvPicPr>
                      <p:cNvPr id="125241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5607050"/>
                        <a:ext cx="635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482472" y="5765520"/>
                <a:ext cx="280745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𝐷𝑌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𝐸𝑌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72" y="5765520"/>
                <a:ext cx="2807455" cy="46166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77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5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5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52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52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5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52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52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5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2411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3733800"/>
          </a:xfrm>
          <a:prstGeom prst="rect">
            <a:avLst/>
          </a:prstGeom>
          <a:solidFill>
            <a:schemeClr val="accent1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00"/>
              </a:solidFill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752601" y="152401"/>
            <a:ext cx="727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33CC"/>
                </a:solidFill>
              </a:rPr>
              <a:t>例</a:t>
            </a:r>
            <a:r>
              <a:rPr kumimoji="1" lang="en-US" altLang="zh-CN">
                <a:solidFill>
                  <a:srgbClr val="0033CC"/>
                </a:solidFill>
              </a:rPr>
              <a:t>2</a:t>
            </a:r>
            <a:r>
              <a:rPr kumimoji="1" lang="en-US" altLang="zh-CN"/>
              <a:t>  </a:t>
            </a:r>
            <a:r>
              <a:rPr kumimoji="1" lang="zh-CN" altLang="en-US">
                <a:latin typeface="楷体_GB2312" pitchFamily="49" charset="-122"/>
              </a:rPr>
              <a:t>设（</a:t>
            </a:r>
            <a:r>
              <a:rPr kumimoji="1" lang="en-US" altLang="zh-CN" i="1"/>
              <a:t>X</a:t>
            </a:r>
            <a:r>
              <a:rPr kumimoji="1" lang="en-US" altLang="zh-CN">
                <a:latin typeface="楷体_GB2312" pitchFamily="49" charset="-122"/>
              </a:rPr>
              <a:t>,</a:t>
            </a:r>
            <a:r>
              <a:rPr kumimoji="1" lang="en-US" altLang="zh-CN" i="1"/>
              <a:t>Y</a:t>
            </a:r>
            <a:r>
              <a:rPr kumimoji="1" lang="zh-CN" altLang="en-US">
                <a:latin typeface="楷体_GB2312" pitchFamily="49" charset="-122"/>
              </a:rPr>
              <a:t>）的联合分布律为</a:t>
            </a:r>
          </a:p>
        </p:txBody>
      </p:sp>
      <p:graphicFrame>
        <p:nvGraphicFramePr>
          <p:cNvPr id="1253381" name="Group 5"/>
          <p:cNvGraphicFramePr>
            <a:graphicFrameLocks noGrp="1"/>
          </p:cNvGraphicFramePr>
          <p:nvPr/>
        </p:nvGraphicFramePr>
        <p:xfrm>
          <a:off x="2971800" y="762000"/>
          <a:ext cx="6096000" cy="22860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7608" name="Group 24"/>
          <p:cNvGrpSpPr>
            <a:grpSpLocks/>
          </p:cNvGrpSpPr>
          <p:nvPr/>
        </p:nvGrpSpPr>
        <p:grpSpPr bwMode="auto">
          <a:xfrm>
            <a:off x="3048000" y="838200"/>
            <a:ext cx="5892800" cy="2159000"/>
            <a:chOff x="1248" y="1440"/>
            <a:chExt cx="3712" cy="1360"/>
          </a:xfrm>
        </p:grpSpPr>
        <p:graphicFrame>
          <p:nvGraphicFramePr>
            <p:cNvPr id="67621" name="Object 25"/>
            <p:cNvGraphicFramePr>
              <a:graphicFrameLocks noChangeAspect="1"/>
            </p:cNvGraphicFramePr>
            <p:nvPr/>
          </p:nvGraphicFramePr>
          <p:xfrm>
            <a:off x="1776" y="1440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5" name="公式" r:id="rId4" imgW="304536" imgH="266469" progId="Equation.3">
                    <p:embed/>
                  </p:oleObj>
                </mc:Choice>
                <mc:Fallback>
                  <p:oleObj name="公式" r:id="rId4" imgW="304536" imgH="266469" progId="Equation.3">
                    <p:embed/>
                    <p:pic>
                      <p:nvPicPr>
                        <p:cNvPr id="6762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2" name="Object 26"/>
            <p:cNvGraphicFramePr>
              <a:graphicFrameLocks noChangeAspect="1"/>
            </p:cNvGraphicFramePr>
            <p:nvPr/>
          </p:nvGraphicFramePr>
          <p:xfrm>
            <a:off x="1344" y="1536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6" name="公式" r:id="rId6" imgW="241091" imgH="266469" progId="Equation.3">
                    <p:embed/>
                  </p:oleObj>
                </mc:Choice>
                <mc:Fallback>
                  <p:oleObj name="公式" r:id="rId6" imgW="241091" imgH="266469" progId="Equation.3">
                    <p:embed/>
                    <p:pic>
                      <p:nvPicPr>
                        <p:cNvPr id="67622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536"/>
                          <a:ext cx="15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3" name="Object 27"/>
            <p:cNvGraphicFramePr>
              <a:graphicFrameLocks noChangeAspect="1"/>
            </p:cNvGraphicFramePr>
            <p:nvPr/>
          </p:nvGraphicFramePr>
          <p:xfrm>
            <a:off x="2188" y="1476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7" name="公式" r:id="rId8" imgW="482391" imgH="304668" progId="Equation.3">
                    <p:embed/>
                  </p:oleObj>
                </mc:Choice>
                <mc:Fallback>
                  <p:oleObj name="公式" r:id="rId8" imgW="482391" imgH="304668" progId="Equation.3">
                    <p:embed/>
                    <p:pic>
                      <p:nvPicPr>
                        <p:cNvPr id="67623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1476"/>
                          <a:ext cx="30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4" name="Object 28"/>
            <p:cNvGraphicFramePr>
              <a:graphicFrameLocks noChangeAspect="1"/>
            </p:cNvGraphicFramePr>
            <p:nvPr/>
          </p:nvGraphicFramePr>
          <p:xfrm>
            <a:off x="2672" y="1476"/>
            <a:ext cx="28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8" name="公式" r:id="rId10" imgW="444114" imgH="304536" progId="Equation.3">
                    <p:embed/>
                  </p:oleObj>
                </mc:Choice>
                <mc:Fallback>
                  <p:oleObj name="公式" r:id="rId10" imgW="444114" imgH="304536" progId="Equation.3">
                    <p:embed/>
                    <p:pic>
                      <p:nvPicPr>
                        <p:cNvPr id="67624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1476"/>
                          <a:ext cx="28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5" name="Object 29"/>
            <p:cNvGraphicFramePr>
              <a:graphicFrameLocks noChangeAspect="1"/>
            </p:cNvGraphicFramePr>
            <p:nvPr/>
          </p:nvGraphicFramePr>
          <p:xfrm>
            <a:off x="3260" y="1476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89" name="公式" r:id="rId12" imgW="177569" imgH="304404" progId="Equation.3">
                    <p:embed/>
                  </p:oleObj>
                </mc:Choice>
                <mc:Fallback>
                  <p:oleObj name="公式" r:id="rId12" imgW="177569" imgH="304404" progId="Equation.3">
                    <p:embed/>
                    <p:pic>
                      <p:nvPicPr>
                        <p:cNvPr id="6762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" y="1476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6" name="Object 30"/>
            <p:cNvGraphicFramePr>
              <a:graphicFrameLocks noChangeAspect="1"/>
            </p:cNvGraphicFramePr>
            <p:nvPr/>
          </p:nvGraphicFramePr>
          <p:xfrm>
            <a:off x="3736" y="147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0" name="公式" r:id="rId14" imgW="215713" imgH="304536" progId="Equation.3">
                    <p:embed/>
                  </p:oleObj>
                </mc:Choice>
                <mc:Fallback>
                  <p:oleObj name="公式" r:id="rId14" imgW="215713" imgH="304536" progId="Equation.3">
                    <p:embed/>
                    <p:pic>
                      <p:nvPicPr>
                        <p:cNvPr id="67626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1476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7" name="Object 31"/>
            <p:cNvGraphicFramePr>
              <a:graphicFrameLocks noChangeAspect="1"/>
            </p:cNvGraphicFramePr>
            <p:nvPr/>
          </p:nvGraphicFramePr>
          <p:xfrm>
            <a:off x="1532" y="186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1" name="公式" r:id="rId16" imgW="177569" imgH="304404" progId="Equation.3">
                    <p:embed/>
                  </p:oleObj>
                </mc:Choice>
                <mc:Fallback>
                  <p:oleObj name="公式" r:id="rId16" imgW="177569" imgH="304404" progId="Equation.3">
                    <p:embed/>
                    <p:pic>
                      <p:nvPicPr>
                        <p:cNvPr id="67627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186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8" name="Object 32"/>
            <p:cNvGraphicFramePr>
              <a:graphicFrameLocks noChangeAspect="1"/>
            </p:cNvGraphicFramePr>
            <p:nvPr/>
          </p:nvGraphicFramePr>
          <p:xfrm>
            <a:off x="1532" y="2196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2" name="公式" r:id="rId18" imgW="203024" imgH="304536" progId="Equation.3">
                    <p:embed/>
                  </p:oleObj>
                </mc:Choice>
                <mc:Fallback>
                  <p:oleObj name="公式" r:id="rId18" imgW="203024" imgH="304536" progId="Equation.3">
                    <p:embed/>
                    <p:pic>
                      <p:nvPicPr>
                        <p:cNvPr id="67628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2196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9" name="Object 33"/>
            <p:cNvGraphicFramePr>
              <a:graphicFrameLocks noChangeAspect="1"/>
            </p:cNvGraphicFramePr>
            <p:nvPr/>
          </p:nvGraphicFramePr>
          <p:xfrm>
            <a:off x="2256" y="1872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3" name="公式" r:id="rId20" imgW="190500" imgH="279400" progId="Equation.3">
                    <p:embed/>
                  </p:oleObj>
                </mc:Choice>
                <mc:Fallback>
                  <p:oleObj name="公式" r:id="rId20" imgW="190500" imgH="279400" progId="Equation.3">
                    <p:embed/>
                    <p:pic>
                      <p:nvPicPr>
                        <p:cNvPr id="67629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2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0" name="Object 34"/>
            <p:cNvGraphicFramePr>
              <a:graphicFrameLocks noChangeAspect="1"/>
            </p:cNvGraphicFramePr>
            <p:nvPr/>
          </p:nvGraphicFramePr>
          <p:xfrm>
            <a:off x="2620" y="186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4" name="公式" r:id="rId22" imgW="545626" imgH="317225" progId="Equation.3">
                    <p:embed/>
                  </p:oleObj>
                </mc:Choice>
                <mc:Fallback>
                  <p:oleObj name="公式" r:id="rId22" imgW="545626" imgH="317225" progId="Equation.3">
                    <p:embed/>
                    <p:pic>
                      <p:nvPicPr>
                        <p:cNvPr id="6763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186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1" name="Object 35"/>
            <p:cNvGraphicFramePr>
              <a:graphicFrameLocks noChangeAspect="1"/>
            </p:cNvGraphicFramePr>
            <p:nvPr/>
          </p:nvGraphicFramePr>
          <p:xfrm>
            <a:off x="3148" y="186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5" name="公式" r:id="rId24" imgW="545626" imgH="317225" progId="Equation.3">
                    <p:embed/>
                  </p:oleObj>
                </mc:Choice>
                <mc:Fallback>
                  <p:oleObj name="公式" r:id="rId24" imgW="545626" imgH="317225" progId="Equation.3">
                    <p:embed/>
                    <p:pic>
                      <p:nvPicPr>
                        <p:cNvPr id="67631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186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2" name="Object 36"/>
            <p:cNvGraphicFramePr>
              <a:graphicFrameLocks noChangeAspect="1"/>
            </p:cNvGraphicFramePr>
            <p:nvPr/>
          </p:nvGraphicFramePr>
          <p:xfrm>
            <a:off x="3744" y="1872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6" name="公式" r:id="rId26" imgW="190500" imgH="279400" progId="Equation.3">
                    <p:embed/>
                  </p:oleObj>
                </mc:Choice>
                <mc:Fallback>
                  <p:oleObj name="公式" r:id="rId26" imgW="190500" imgH="279400" progId="Equation.3">
                    <p:embed/>
                    <p:pic>
                      <p:nvPicPr>
                        <p:cNvPr id="67632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872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3" name="Object 37"/>
            <p:cNvGraphicFramePr>
              <a:graphicFrameLocks noChangeAspect="1"/>
            </p:cNvGraphicFramePr>
            <p:nvPr/>
          </p:nvGraphicFramePr>
          <p:xfrm>
            <a:off x="2140" y="2196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7" name="公式" r:id="rId28" imgW="545626" imgH="317225" progId="Equation.3">
                    <p:embed/>
                  </p:oleObj>
                </mc:Choice>
                <mc:Fallback>
                  <p:oleObj name="公式" r:id="rId28" imgW="545626" imgH="317225" progId="Equation.3">
                    <p:embed/>
                    <p:pic>
                      <p:nvPicPr>
                        <p:cNvPr id="67633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2196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4" name="Object 38"/>
            <p:cNvGraphicFramePr>
              <a:graphicFrameLocks noChangeAspect="1"/>
            </p:cNvGraphicFramePr>
            <p:nvPr/>
          </p:nvGraphicFramePr>
          <p:xfrm>
            <a:off x="3628" y="2196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8" name="公式" r:id="rId30" imgW="545626" imgH="317225" progId="Equation.3">
                    <p:embed/>
                  </p:oleObj>
                </mc:Choice>
                <mc:Fallback>
                  <p:oleObj name="公式" r:id="rId30" imgW="545626" imgH="317225" progId="Equation.3">
                    <p:embed/>
                    <p:pic>
                      <p:nvPicPr>
                        <p:cNvPr id="67634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196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5" name="Object 39"/>
            <p:cNvGraphicFramePr>
              <a:graphicFrameLocks noChangeAspect="1"/>
            </p:cNvGraphicFramePr>
            <p:nvPr/>
          </p:nvGraphicFramePr>
          <p:xfrm>
            <a:off x="2140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9" name="公式" r:id="rId32" imgW="545626" imgH="317225" progId="Equation.3">
                    <p:embed/>
                  </p:oleObj>
                </mc:Choice>
                <mc:Fallback>
                  <p:oleObj name="公式" r:id="rId32" imgW="545626" imgH="317225" progId="Equation.3">
                    <p:embed/>
                    <p:pic>
                      <p:nvPicPr>
                        <p:cNvPr id="67635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6" name="Object 40"/>
            <p:cNvGraphicFramePr>
              <a:graphicFrameLocks noChangeAspect="1"/>
            </p:cNvGraphicFramePr>
            <p:nvPr/>
          </p:nvGraphicFramePr>
          <p:xfrm>
            <a:off x="2620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0" name="公式" r:id="rId34" imgW="545626" imgH="317225" progId="Equation.3">
                    <p:embed/>
                  </p:oleObj>
                </mc:Choice>
                <mc:Fallback>
                  <p:oleObj name="公式" r:id="rId34" imgW="545626" imgH="317225" progId="Equation.3">
                    <p:embed/>
                    <p:pic>
                      <p:nvPicPr>
                        <p:cNvPr id="67636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7" name="Object 41"/>
            <p:cNvGraphicFramePr>
              <a:graphicFrameLocks noChangeAspect="1"/>
            </p:cNvGraphicFramePr>
            <p:nvPr/>
          </p:nvGraphicFramePr>
          <p:xfrm>
            <a:off x="3148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1" name="公式" r:id="rId36" imgW="545626" imgH="317225" progId="Equation.3">
                    <p:embed/>
                  </p:oleObj>
                </mc:Choice>
                <mc:Fallback>
                  <p:oleObj name="公式" r:id="rId36" imgW="545626" imgH="317225" progId="Equation.3">
                    <p:embed/>
                    <p:pic>
                      <p:nvPicPr>
                        <p:cNvPr id="6763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8" name="Object 42"/>
            <p:cNvGraphicFramePr>
              <a:graphicFrameLocks noChangeAspect="1"/>
            </p:cNvGraphicFramePr>
            <p:nvPr/>
          </p:nvGraphicFramePr>
          <p:xfrm>
            <a:off x="3628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2" name="公式" r:id="rId38" imgW="545626" imgH="317225" progId="Equation.3">
                    <p:embed/>
                  </p:oleObj>
                </mc:Choice>
                <mc:Fallback>
                  <p:oleObj name="公式" r:id="rId38" imgW="545626" imgH="317225" progId="Equation.3">
                    <p:embed/>
                    <p:pic>
                      <p:nvPicPr>
                        <p:cNvPr id="6763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9" name="Object 43"/>
            <p:cNvGraphicFramePr>
              <a:graphicFrameLocks noChangeAspect="1"/>
            </p:cNvGraphicFramePr>
            <p:nvPr/>
          </p:nvGraphicFramePr>
          <p:xfrm>
            <a:off x="3264" y="2208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3" name="公式" r:id="rId40" imgW="190500" imgH="279400" progId="Equation.3">
                    <p:embed/>
                  </p:oleObj>
                </mc:Choice>
                <mc:Fallback>
                  <p:oleObj name="公式" r:id="rId40" imgW="190500" imgH="279400" progId="Equation.3">
                    <p:embed/>
                    <p:pic>
                      <p:nvPicPr>
                        <p:cNvPr id="67639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208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40" name="Object 44"/>
            <p:cNvGraphicFramePr>
              <a:graphicFrameLocks noChangeAspect="1"/>
            </p:cNvGraphicFramePr>
            <p:nvPr/>
          </p:nvGraphicFramePr>
          <p:xfrm>
            <a:off x="2736" y="2208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4" name="公式" r:id="rId42" imgW="190500" imgH="279400" progId="Equation.3">
                    <p:embed/>
                  </p:oleObj>
                </mc:Choice>
                <mc:Fallback>
                  <p:oleObj name="公式" r:id="rId42" imgW="190500" imgH="279400" progId="Equation.3">
                    <p:embed/>
                    <p:pic>
                      <p:nvPicPr>
                        <p:cNvPr id="6764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208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41" name="Object 45"/>
            <p:cNvGraphicFramePr>
              <a:graphicFrameLocks noChangeAspect="1"/>
            </p:cNvGraphicFramePr>
            <p:nvPr/>
          </p:nvGraphicFramePr>
          <p:xfrm>
            <a:off x="4396" y="1860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5" name="公式" r:id="rId43" imgW="558558" imgH="317362" progId="Equation.3">
                    <p:embed/>
                  </p:oleObj>
                </mc:Choice>
                <mc:Fallback>
                  <p:oleObj name="公式" r:id="rId43" imgW="558558" imgH="317362" progId="Equation.3">
                    <p:embed/>
                    <p:pic>
                      <p:nvPicPr>
                        <p:cNvPr id="6764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860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42" name="Object 46"/>
            <p:cNvGraphicFramePr>
              <a:graphicFrameLocks noChangeAspect="1"/>
            </p:cNvGraphicFramePr>
            <p:nvPr/>
          </p:nvGraphicFramePr>
          <p:xfrm>
            <a:off x="4396" y="2196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6" name="公式" r:id="rId45" imgW="558558" imgH="317362" progId="Equation.3">
                    <p:embed/>
                  </p:oleObj>
                </mc:Choice>
                <mc:Fallback>
                  <p:oleObj name="公式" r:id="rId45" imgW="558558" imgH="317362" progId="Equation.3">
                    <p:embed/>
                    <p:pic>
                      <p:nvPicPr>
                        <p:cNvPr id="67642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2196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43" name="Object 47"/>
            <p:cNvGraphicFramePr>
              <a:graphicFrameLocks noChangeAspect="1"/>
            </p:cNvGraphicFramePr>
            <p:nvPr/>
          </p:nvGraphicFramePr>
          <p:xfrm>
            <a:off x="4508" y="258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7" name="公式" r:id="rId47" imgW="177569" imgH="304404" progId="Equation.3">
                    <p:embed/>
                  </p:oleObj>
                </mc:Choice>
                <mc:Fallback>
                  <p:oleObj name="公式" r:id="rId47" imgW="177569" imgH="304404" progId="Equation.3">
                    <p:embed/>
                    <p:pic>
                      <p:nvPicPr>
                        <p:cNvPr id="67643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258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44" name="Object 48"/>
            <p:cNvGraphicFramePr>
              <a:graphicFrameLocks noChangeAspect="1"/>
            </p:cNvGraphicFramePr>
            <p:nvPr/>
          </p:nvGraphicFramePr>
          <p:xfrm>
            <a:off x="1248" y="2592"/>
            <a:ext cx="7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8" name="公式" r:id="rId49" imgW="1180588" imgH="330057" progId="Equation.3">
                    <p:embed/>
                  </p:oleObj>
                </mc:Choice>
                <mc:Fallback>
                  <p:oleObj name="公式" r:id="rId49" imgW="1180588" imgH="330057" progId="Equation.3">
                    <p:embed/>
                    <p:pic>
                      <p:nvPicPr>
                        <p:cNvPr id="67644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592"/>
                          <a:ext cx="7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45" name="Object 49"/>
            <p:cNvGraphicFramePr>
              <a:graphicFrameLocks noChangeAspect="1"/>
            </p:cNvGraphicFramePr>
            <p:nvPr/>
          </p:nvGraphicFramePr>
          <p:xfrm>
            <a:off x="4224" y="1488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09" name="公式" r:id="rId51" imgW="1167893" imgH="342751" progId="Equation.3">
                    <p:embed/>
                  </p:oleObj>
                </mc:Choice>
                <mc:Fallback>
                  <p:oleObj name="公式" r:id="rId51" imgW="1167893" imgH="342751" progId="Equation.3">
                    <p:embed/>
                    <p:pic>
                      <p:nvPicPr>
                        <p:cNvPr id="67645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488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609" name="Text Box 50"/>
          <p:cNvSpPr txBox="1">
            <a:spLocks noChangeArrowheads="1"/>
          </p:cNvSpPr>
          <p:nvPr/>
        </p:nvSpPr>
        <p:spPr bwMode="auto">
          <a:xfrm>
            <a:off x="1905000" y="3073400"/>
            <a:ext cx="4519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）求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的相关系数； </a:t>
            </a:r>
          </a:p>
        </p:txBody>
      </p:sp>
      <p:sp>
        <p:nvSpPr>
          <p:cNvPr id="67610" name="Text Box 51"/>
          <p:cNvSpPr txBox="1">
            <a:spLocks noChangeArrowheads="1"/>
          </p:cNvSpPr>
          <p:nvPr/>
        </p:nvSpPr>
        <p:spPr bwMode="auto">
          <a:xfrm>
            <a:off x="5867400" y="3048000"/>
            <a:ext cx="4519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）讨论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的独立性。 </a:t>
            </a:r>
          </a:p>
        </p:txBody>
      </p:sp>
      <p:graphicFrame>
        <p:nvGraphicFramePr>
          <p:cNvPr id="1253429" name="Object 53"/>
          <p:cNvGraphicFramePr>
            <a:graphicFrameLocks noChangeAspect="1"/>
          </p:cNvGraphicFramePr>
          <p:nvPr/>
        </p:nvGraphicFramePr>
        <p:xfrm>
          <a:off x="1905000" y="3962400"/>
          <a:ext cx="110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0" name="公式" r:id="rId53" imgW="1104900" imgH="393700" progId="Equation.3">
                  <p:embed/>
                </p:oleObj>
              </mc:Choice>
              <mc:Fallback>
                <p:oleObj name="公式" r:id="rId53" imgW="1104900" imgH="393700" progId="Equation.3">
                  <p:embed/>
                  <p:pic>
                    <p:nvPicPr>
                      <p:cNvPr id="125342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962400"/>
                        <a:ext cx="110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3430" name="Object 54"/>
          <p:cNvGraphicFramePr>
            <a:graphicFrameLocks noChangeAspect="1"/>
          </p:cNvGraphicFramePr>
          <p:nvPr/>
        </p:nvGraphicFramePr>
        <p:xfrm>
          <a:off x="3124200" y="3733800"/>
          <a:ext cx="7239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1" name="公式" r:id="rId55" imgW="7239000" imgH="825500" progId="Equation.3">
                  <p:embed/>
                </p:oleObj>
              </mc:Choice>
              <mc:Fallback>
                <p:oleObj name="公式" r:id="rId55" imgW="7239000" imgH="825500" progId="Equation.3">
                  <p:embed/>
                  <p:pic>
                    <p:nvPicPr>
                      <p:cNvPr id="125343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7239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3435" name="Text Box 59"/>
          <p:cNvSpPr txBox="1">
            <a:spLocks noChangeArrowheads="1"/>
          </p:cNvSpPr>
          <p:nvPr/>
        </p:nvSpPr>
        <p:spPr bwMode="auto">
          <a:xfrm>
            <a:off x="1981200" y="5181600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于是， </a:t>
            </a:r>
          </a:p>
        </p:txBody>
      </p:sp>
      <p:graphicFrame>
        <p:nvGraphicFramePr>
          <p:cNvPr id="1253439" name="Object 63"/>
          <p:cNvGraphicFramePr>
            <a:graphicFrameLocks noChangeAspect="1"/>
          </p:cNvGraphicFramePr>
          <p:nvPr/>
        </p:nvGraphicFramePr>
        <p:xfrm>
          <a:off x="3505200" y="4419600"/>
          <a:ext cx="5651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2" name="公式" r:id="rId57" imgW="5651500" imgH="825500" progId="Equation.3">
                  <p:embed/>
                </p:oleObj>
              </mc:Choice>
              <mc:Fallback>
                <p:oleObj name="公式" r:id="rId57" imgW="5651500" imgH="825500" progId="Equation.3">
                  <p:embed/>
                  <p:pic>
                    <p:nvPicPr>
                      <p:cNvPr id="125343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19600"/>
                        <a:ext cx="5651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17" name="Object 64"/>
          <p:cNvGraphicFramePr>
            <a:graphicFrameLocks noChangeAspect="1"/>
          </p:cNvGraphicFramePr>
          <p:nvPr/>
        </p:nvGraphicFramePr>
        <p:xfrm>
          <a:off x="9296400" y="46482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3" name="公式" r:id="rId59" imgW="583947" imgH="368140" progId="Equation.3">
                  <p:embed/>
                </p:oleObj>
              </mc:Choice>
              <mc:Fallback>
                <p:oleObj name="公式" r:id="rId59" imgW="583947" imgH="368140" progId="Equation.3">
                  <p:embed/>
                  <p:pic>
                    <p:nvPicPr>
                      <p:cNvPr id="67617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46482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3441" name="Object 65"/>
          <p:cNvGraphicFramePr>
            <a:graphicFrameLocks noChangeAspect="1"/>
          </p:cNvGraphicFramePr>
          <p:nvPr/>
        </p:nvGraphicFramePr>
        <p:xfrm>
          <a:off x="2133600" y="5867400"/>
          <a:ext cx="247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" name="公式" r:id="rId61" imgW="2476500" imgH="838200" progId="Equation.3">
                  <p:embed/>
                </p:oleObj>
              </mc:Choice>
              <mc:Fallback>
                <p:oleObj name="公式" r:id="rId61" imgW="2476500" imgH="838200" progId="Equation.3">
                  <p:embed/>
                  <p:pic>
                    <p:nvPicPr>
                      <p:cNvPr id="125344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867400"/>
                        <a:ext cx="247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3442" name="Object 66"/>
          <p:cNvGraphicFramePr>
            <a:graphicFrameLocks noChangeAspect="1"/>
          </p:cNvGraphicFramePr>
          <p:nvPr/>
        </p:nvGraphicFramePr>
        <p:xfrm>
          <a:off x="4800600" y="6197600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" name="公式" r:id="rId63" imgW="583693" imgH="317225" progId="Equation.3">
                  <p:embed/>
                </p:oleObj>
              </mc:Choice>
              <mc:Fallback>
                <p:oleObj name="公式" r:id="rId63" imgW="583693" imgH="317225" progId="Equation.3">
                  <p:embed/>
                  <p:pic>
                    <p:nvPicPr>
                      <p:cNvPr id="1253442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6197600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3443" name="Text Box 67"/>
          <p:cNvSpPr txBox="1">
            <a:spLocks noChangeArrowheads="1"/>
          </p:cNvSpPr>
          <p:nvPr/>
        </p:nvSpPr>
        <p:spPr bwMode="auto">
          <a:xfrm>
            <a:off x="5715001" y="609600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不相关。</a:t>
            </a:r>
          </a:p>
        </p:txBody>
      </p:sp>
    </p:spTree>
    <p:extLst>
      <p:ext uri="{BB962C8B-B14F-4D97-AF65-F5344CB8AC3E}">
        <p14:creationId xmlns:p14="http://schemas.microsoft.com/office/powerpoint/2010/main" val="341844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5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53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53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53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53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53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53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5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5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435" grpId="0"/>
      <p:bldP spid="12534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3733800"/>
          </a:xfrm>
          <a:prstGeom prst="rect">
            <a:avLst/>
          </a:prstGeom>
          <a:solidFill>
            <a:schemeClr val="accent1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FF00"/>
              </a:solidFill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752601" y="152401"/>
            <a:ext cx="727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0033CC"/>
                </a:solidFill>
              </a:rPr>
              <a:t>例</a:t>
            </a:r>
            <a:r>
              <a:rPr kumimoji="1" lang="en-US" altLang="zh-CN">
                <a:solidFill>
                  <a:srgbClr val="0033CC"/>
                </a:solidFill>
              </a:rPr>
              <a:t>2</a:t>
            </a:r>
            <a:r>
              <a:rPr kumimoji="1" lang="en-US" altLang="zh-CN"/>
              <a:t>  </a:t>
            </a:r>
            <a:r>
              <a:rPr kumimoji="1" lang="zh-CN" altLang="en-US">
                <a:latin typeface="楷体_GB2312" pitchFamily="49" charset="-122"/>
              </a:rPr>
              <a:t>设（</a:t>
            </a:r>
            <a:r>
              <a:rPr kumimoji="1" lang="en-US" altLang="zh-CN" i="1"/>
              <a:t>X</a:t>
            </a:r>
            <a:r>
              <a:rPr kumimoji="1" lang="en-US" altLang="zh-CN">
                <a:latin typeface="楷体_GB2312" pitchFamily="49" charset="-122"/>
              </a:rPr>
              <a:t>,</a:t>
            </a:r>
            <a:r>
              <a:rPr kumimoji="1" lang="en-US" altLang="zh-CN" i="1"/>
              <a:t>Y</a:t>
            </a:r>
            <a:r>
              <a:rPr kumimoji="1" lang="zh-CN" altLang="en-US">
                <a:latin typeface="楷体_GB2312" pitchFamily="49" charset="-122"/>
              </a:rPr>
              <a:t>）的联合分布律为</a:t>
            </a:r>
          </a:p>
        </p:txBody>
      </p:sp>
      <p:graphicFrame>
        <p:nvGraphicFramePr>
          <p:cNvPr id="1254405" name="Group 5"/>
          <p:cNvGraphicFramePr>
            <a:graphicFrameLocks noGrp="1"/>
          </p:cNvGraphicFramePr>
          <p:nvPr/>
        </p:nvGraphicFramePr>
        <p:xfrm>
          <a:off x="2971800" y="762000"/>
          <a:ext cx="6096000" cy="22860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8632" name="Group 24"/>
          <p:cNvGrpSpPr>
            <a:grpSpLocks/>
          </p:cNvGrpSpPr>
          <p:nvPr/>
        </p:nvGrpSpPr>
        <p:grpSpPr bwMode="auto">
          <a:xfrm>
            <a:off x="3048000" y="838200"/>
            <a:ext cx="5892800" cy="2159000"/>
            <a:chOff x="1248" y="1440"/>
            <a:chExt cx="3712" cy="1360"/>
          </a:xfrm>
        </p:grpSpPr>
        <p:graphicFrame>
          <p:nvGraphicFramePr>
            <p:cNvPr id="68643" name="Object 25"/>
            <p:cNvGraphicFramePr>
              <a:graphicFrameLocks noChangeAspect="1"/>
            </p:cNvGraphicFramePr>
            <p:nvPr/>
          </p:nvGraphicFramePr>
          <p:xfrm>
            <a:off x="1776" y="1440"/>
            <a:ext cx="19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6" name="公式" r:id="rId4" imgW="304536" imgH="266469" progId="Equation.3">
                    <p:embed/>
                  </p:oleObj>
                </mc:Choice>
                <mc:Fallback>
                  <p:oleObj name="公式" r:id="rId4" imgW="304536" imgH="266469" progId="Equation.3">
                    <p:embed/>
                    <p:pic>
                      <p:nvPicPr>
                        <p:cNvPr id="6864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9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4" name="Object 26"/>
            <p:cNvGraphicFramePr>
              <a:graphicFrameLocks noChangeAspect="1"/>
            </p:cNvGraphicFramePr>
            <p:nvPr/>
          </p:nvGraphicFramePr>
          <p:xfrm>
            <a:off x="1344" y="1536"/>
            <a:ext cx="152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7" name="公式" r:id="rId6" imgW="241091" imgH="266469" progId="Equation.3">
                    <p:embed/>
                  </p:oleObj>
                </mc:Choice>
                <mc:Fallback>
                  <p:oleObj name="公式" r:id="rId6" imgW="241091" imgH="266469" progId="Equation.3">
                    <p:embed/>
                    <p:pic>
                      <p:nvPicPr>
                        <p:cNvPr id="6864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536"/>
                          <a:ext cx="152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5" name="Object 27"/>
            <p:cNvGraphicFramePr>
              <a:graphicFrameLocks noChangeAspect="1"/>
            </p:cNvGraphicFramePr>
            <p:nvPr/>
          </p:nvGraphicFramePr>
          <p:xfrm>
            <a:off x="2188" y="1476"/>
            <a:ext cx="30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8" name="公式" r:id="rId8" imgW="482391" imgH="304668" progId="Equation.3">
                    <p:embed/>
                  </p:oleObj>
                </mc:Choice>
                <mc:Fallback>
                  <p:oleObj name="公式" r:id="rId8" imgW="482391" imgH="304668" progId="Equation.3">
                    <p:embed/>
                    <p:pic>
                      <p:nvPicPr>
                        <p:cNvPr id="6864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8" y="1476"/>
                          <a:ext cx="30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6" name="Object 28"/>
            <p:cNvGraphicFramePr>
              <a:graphicFrameLocks noChangeAspect="1"/>
            </p:cNvGraphicFramePr>
            <p:nvPr/>
          </p:nvGraphicFramePr>
          <p:xfrm>
            <a:off x="2672" y="1476"/>
            <a:ext cx="28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9" name="公式" r:id="rId10" imgW="444114" imgH="304536" progId="Equation.3">
                    <p:embed/>
                  </p:oleObj>
                </mc:Choice>
                <mc:Fallback>
                  <p:oleObj name="公式" r:id="rId10" imgW="444114" imgH="304536" progId="Equation.3">
                    <p:embed/>
                    <p:pic>
                      <p:nvPicPr>
                        <p:cNvPr id="6864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2" y="1476"/>
                          <a:ext cx="28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7" name="Object 29"/>
            <p:cNvGraphicFramePr>
              <a:graphicFrameLocks noChangeAspect="1"/>
            </p:cNvGraphicFramePr>
            <p:nvPr/>
          </p:nvGraphicFramePr>
          <p:xfrm>
            <a:off x="3260" y="1476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0" name="公式" r:id="rId12" imgW="177569" imgH="304404" progId="Equation.3">
                    <p:embed/>
                  </p:oleObj>
                </mc:Choice>
                <mc:Fallback>
                  <p:oleObj name="公式" r:id="rId12" imgW="177569" imgH="304404" progId="Equation.3">
                    <p:embed/>
                    <p:pic>
                      <p:nvPicPr>
                        <p:cNvPr id="68647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0" y="1476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8" name="Object 30"/>
            <p:cNvGraphicFramePr>
              <a:graphicFrameLocks noChangeAspect="1"/>
            </p:cNvGraphicFramePr>
            <p:nvPr/>
          </p:nvGraphicFramePr>
          <p:xfrm>
            <a:off x="3736" y="1476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1" name="公式" r:id="rId14" imgW="215713" imgH="304536" progId="Equation.3">
                    <p:embed/>
                  </p:oleObj>
                </mc:Choice>
                <mc:Fallback>
                  <p:oleObj name="公式" r:id="rId14" imgW="215713" imgH="304536" progId="Equation.3">
                    <p:embed/>
                    <p:pic>
                      <p:nvPicPr>
                        <p:cNvPr id="68648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1476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49" name="Object 31"/>
            <p:cNvGraphicFramePr>
              <a:graphicFrameLocks noChangeAspect="1"/>
            </p:cNvGraphicFramePr>
            <p:nvPr/>
          </p:nvGraphicFramePr>
          <p:xfrm>
            <a:off x="1532" y="186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2" name="公式" r:id="rId16" imgW="177569" imgH="304404" progId="Equation.3">
                    <p:embed/>
                  </p:oleObj>
                </mc:Choice>
                <mc:Fallback>
                  <p:oleObj name="公式" r:id="rId16" imgW="177569" imgH="304404" progId="Equation.3">
                    <p:embed/>
                    <p:pic>
                      <p:nvPicPr>
                        <p:cNvPr id="6864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186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0" name="Object 32"/>
            <p:cNvGraphicFramePr>
              <a:graphicFrameLocks noChangeAspect="1"/>
            </p:cNvGraphicFramePr>
            <p:nvPr/>
          </p:nvGraphicFramePr>
          <p:xfrm>
            <a:off x="1532" y="2196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3" name="公式" r:id="rId18" imgW="203024" imgH="304536" progId="Equation.3">
                    <p:embed/>
                  </p:oleObj>
                </mc:Choice>
                <mc:Fallback>
                  <p:oleObj name="公式" r:id="rId18" imgW="203024" imgH="304536" progId="Equation.3">
                    <p:embed/>
                    <p:pic>
                      <p:nvPicPr>
                        <p:cNvPr id="6865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2196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1" name="Object 33"/>
            <p:cNvGraphicFramePr>
              <a:graphicFrameLocks noChangeAspect="1"/>
            </p:cNvGraphicFramePr>
            <p:nvPr/>
          </p:nvGraphicFramePr>
          <p:xfrm>
            <a:off x="2256" y="1872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4" name="公式" r:id="rId20" imgW="190500" imgH="279400" progId="Equation.3">
                    <p:embed/>
                  </p:oleObj>
                </mc:Choice>
                <mc:Fallback>
                  <p:oleObj name="公式" r:id="rId20" imgW="190500" imgH="279400" progId="Equation.3">
                    <p:embed/>
                    <p:pic>
                      <p:nvPicPr>
                        <p:cNvPr id="68651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72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2" name="Object 34"/>
            <p:cNvGraphicFramePr>
              <a:graphicFrameLocks noChangeAspect="1"/>
            </p:cNvGraphicFramePr>
            <p:nvPr/>
          </p:nvGraphicFramePr>
          <p:xfrm>
            <a:off x="2620" y="186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5" name="公式" r:id="rId22" imgW="545626" imgH="317225" progId="Equation.3">
                    <p:embed/>
                  </p:oleObj>
                </mc:Choice>
                <mc:Fallback>
                  <p:oleObj name="公式" r:id="rId22" imgW="545626" imgH="317225" progId="Equation.3">
                    <p:embed/>
                    <p:pic>
                      <p:nvPicPr>
                        <p:cNvPr id="6865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186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3" name="Object 35"/>
            <p:cNvGraphicFramePr>
              <a:graphicFrameLocks noChangeAspect="1"/>
            </p:cNvGraphicFramePr>
            <p:nvPr/>
          </p:nvGraphicFramePr>
          <p:xfrm>
            <a:off x="3148" y="186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6" name="公式" r:id="rId24" imgW="545626" imgH="317225" progId="Equation.3">
                    <p:embed/>
                  </p:oleObj>
                </mc:Choice>
                <mc:Fallback>
                  <p:oleObj name="公式" r:id="rId24" imgW="545626" imgH="317225" progId="Equation.3">
                    <p:embed/>
                    <p:pic>
                      <p:nvPicPr>
                        <p:cNvPr id="6865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186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4" name="Object 36"/>
            <p:cNvGraphicFramePr>
              <a:graphicFrameLocks noChangeAspect="1"/>
            </p:cNvGraphicFramePr>
            <p:nvPr/>
          </p:nvGraphicFramePr>
          <p:xfrm>
            <a:off x="3744" y="1872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7" name="公式" r:id="rId26" imgW="190500" imgH="279400" progId="Equation.3">
                    <p:embed/>
                  </p:oleObj>
                </mc:Choice>
                <mc:Fallback>
                  <p:oleObj name="公式" r:id="rId26" imgW="190500" imgH="279400" progId="Equation.3">
                    <p:embed/>
                    <p:pic>
                      <p:nvPicPr>
                        <p:cNvPr id="68654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872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5" name="Object 37"/>
            <p:cNvGraphicFramePr>
              <a:graphicFrameLocks noChangeAspect="1"/>
            </p:cNvGraphicFramePr>
            <p:nvPr/>
          </p:nvGraphicFramePr>
          <p:xfrm>
            <a:off x="2140" y="2196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8" name="公式" r:id="rId28" imgW="545626" imgH="317225" progId="Equation.3">
                    <p:embed/>
                  </p:oleObj>
                </mc:Choice>
                <mc:Fallback>
                  <p:oleObj name="公式" r:id="rId28" imgW="545626" imgH="317225" progId="Equation.3">
                    <p:embed/>
                    <p:pic>
                      <p:nvPicPr>
                        <p:cNvPr id="68655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2196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6" name="Object 38"/>
            <p:cNvGraphicFramePr>
              <a:graphicFrameLocks noChangeAspect="1"/>
            </p:cNvGraphicFramePr>
            <p:nvPr/>
          </p:nvGraphicFramePr>
          <p:xfrm>
            <a:off x="3628" y="2196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9" name="公式" r:id="rId30" imgW="545626" imgH="317225" progId="Equation.3">
                    <p:embed/>
                  </p:oleObj>
                </mc:Choice>
                <mc:Fallback>
                  <p:oleObj name="公式" r:id="rId30" imgW="545626" imgH="317225" progId="Equation.3">
                    <p:embed/>
                    <p:pic>
                      <p:nvPicPr>
                        <p:cNvPr id="68656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196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7" name="Object 39"/>
            <p:cNvGraphicFramePr>
              <a:graphicFrameLocks noChangeAspect="1"/>
            </p:cNvGraphicFramePr>
            <p:nvPr/>
          </p:nvGraphicFramePr>
          <p:xfrm>
            <a:off x="2140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0" name="公式" r:id="rId32" imgW="545626" imgH="317225" progId="Equation.3">
                    <p:embed/>
                  </p:oleObj>
                </mc:Choice>
                <mc:Fallback>
                  <p:oleObj name="公式" r:id="rId32" imgW="545626" imgH="317225" progId="Equation.3">
                    <p:embed/>
                    <p:pic>
                      <p:nvPicPr>
                        <p:cNvPr id="6865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8" name="Object 40"/>
            <p:cNvGraphicFramePr>
              <a:graphicFrameLocks noChangeAspect="1"/>
            </p:cNvGraphicFramePr>
            <p:nvPr/>
          </p:nvGraphicFramePr>
          <p:xfrm>
            <a:off x="2620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1" name="公式" r:id="rId34" imgW="545626" imgH="317225" progId="Equation.3">
                    <p:embed/>
                  </p:oleObj>
                </mc:Choice>
                <mc:Fallback>
                  <p:oleObj name="公式" r:id="rId34" imgW="545626" imgH="317225" progId="Equation.3">
                    <p:embed/>
                    <p:pic>
                      <p:nvPicPr>
                        <p:cNvPr id="68658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0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59" name="Object 41"/>
            <p:cNvGraphicFramePr>
              <a:graphicFrameLocks noChangeAspect="1"/>
            </p:cNvGraphicFramePr>
            <p:nvPr/>
          </p:nvGraphicFramePr>
          <p:xfrm>
            <a:off x="3148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2" name="公式" r:id="rId36" imgW="545626" imgH="317225" progId="Equation.3">
                    <p:embed/>
                  </p:oleObj>
                </mc:Choice>
                <mc:Fallback>
                  <p:oleObj name="公式" r:id="rId36" imgW="545626" imgH="317225" progId="Equation.3">
                    <p:embed/>
                    <p:pic>
                      <p:nvPicPr>
                        <p:cNvPr id="68659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60" name="Object 42"/>
            <p:cNvGraphicFramePr>
              <a:graphicFrameLocks noChangeAspect="1"/>
            </p:cNvGraphicFramePr>
            <p:nvPr/>
          </p:nvGraphicFramePr>
          <p:xfrm>
            <a:off x="3628" y="2580"/>
            <a:ext cx="3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3" name="公式" r:id="rId38" imgW="545626" imgH="317225" progId="Equation.3">
                    <p:embed/>
                  </p:oleObj>
                </mc:Choice>
                <mc:Fallback>
                  <p:oleObj name="公式" r:id="rId38" imgW="545626" imgH="317225" progId="Equation.3">
                    <p:embed/>
                    <p:pic>
                      <p:nvPicPr>
                        <p:cNvPr id="6866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8" y="2580"/>
                          <a:ext cx="3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61" name="Object 43"/>
            <p:cNvGraphicFramePr>
              <a:graphicFrameLocks noChangeAspect="1"/>
            </p:cNvGraphicFramePr>
            <p:nvPr/>
          </p:nvGraphicFramePr>
          <p:xfrm>
            <a:off x="3264" y="2208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4" name="公式" r:id="rId40" imgW="190500" imgH="279400" progId="Equation.3">
                    <p:embed/>
                  </p:oleObj>
                </mc:Choice>
                <mc:Fallback>
                  <p:oleObj name="公式" r:id="rId40" imgW="190500" imgH="279400" progId="Equation.3">
                    <p:embed/>
                    <p:pic>
                      <p:nvPicPr>
                        <p:cNvPr id="68661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208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62" name="Object 44"/>
            <p:cNvGraphicFramePr>
              <a:graphicFrameLocks noChangeAspect="1"/>
            </p:cNvGraphicFramePr>
            <p:nvPr/>
          </p:nvGraphicFramePr>
          <p:xfrm>
            <a:off x="2736" y="2208"/>
            <a:ext cx="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5" name="公式" r:id="rId42" imgW="190500" imgH="279400" progId="Equation.3">
                    <p:embed/>
                  </p:oleObj>
                </mc:Choice>
                <mc:Fallback>
                  <p:oleObj name="公式" r:id="rId42" imgW="190500" imgH="279400" progId="Equation.3">
                    <p:embed/>
                    <p:pic>
                      <p:nvPicPr>
                        <p:cNvPr id="68662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208"/>
                          <a:ext cx="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63" name="Object 45"/>
            <p:cNvGraphicFramePr>
              <a:graphicFrameLocks noChangeAspect="1"/>
            </p:cNvGraphicFramePr>
            <p:nvPr/>
          </p:nvGraphicFramePr>
          <p:xfrm>
            <a:off x="4396" y="1860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6" name="公式" r:id="rId43" imgW="558558" imgH="317362" progId="Equation.3">
                    <p:embed/>
                  </p:oleObj>
                </mc:Choice>
                <mc:Fallback>
                  <p:oleObj name="公式" r:id="rId43" imgW="558558" imgH="317362" progId="Equation.3">
                    <p:embed/>
                    <p:pic>
                      <p:nvPicPr>
                        <p:cNvPr id="68663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860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64" name="Object 46"/>
            <p:cNvGraphicFramePr>
              <a:graphicFrameLocks noChangeAspect="1"/>
            </p:cNvGraphicFramePr>
            <p:nvPr/>
          </p:nvGraphicFramePr>
          <p:xfrm>
            <a:off x="4396" y="2196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7" name="公式" r:id="rId45" imgW="558558" imgH="317362" progId="Equation.3">
                    <p:embed/>
                  </p:oleObj>
                </mc:Choice>
                <mc:Fallback>
                  <p:oleObj name="公式" r:id="rId45" imgW="558558" imgH="317362" progId="Equation.3">
                    <p:embed/>
                    <p:pic>
                      <p:nvPicPr>
                        <p:cNvPr id="68664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2196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65" name="Object 47"/>
            <p:cNvGraphicFramePr>
              <a:graphicFrameLocks noChangeAspect="1"/>
            </p:cNvGraphicFramePr>
            <p:nvPr/>
          </p:nvGraphicFramePr>
          <p:xfrm>
            <a:off x="4508" y="2580"/>
            <a:ext cx="11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8" name="公式" r:id="rId47" imgW="177569" imgH="304404" progId="Equation.3">
                    <p:embed/>
                  </p:oleObj>
                </mc:Choice>
                <mc:Fallback>
                  <p:oleObj name="公式" r:id="rId47" imgW="177569" imgH="304404" progId="Equation.3">
                    <p:embed/>
                    <p:pic>
                      <p:nvPicPr>
                        <p:cNvPr id="68665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2580"/>
                          <a:ext cx="11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66" name="Object 48"/>
            <p:cNvGraphicFramePr>
              <a:graphicFrameLocks noChangeAspect="1"/>
            </p:cNvGraphicFramePr>
            <p:nvPr/>
          </p:nvGraphicFramePr>
          <p:xfrm>
            <a:off x="1248" y="2592"/>
            <a:ext cx="7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9" name="公式" r:id="rId49" imgW="1180588" imgH="330057" progId="Equation.3">
                    <p:embed/>
                  </p:oleObj>
                </mc:Choice>
                <mc:Fallback>
                  <p:oleObj name="公式" r:id="rId49" imgW="1180588" imgH="330057" progId="Equation.3">
                    <p:embed/>
                    <p:pic>
                      <p:nvPicPr>
                        <p:cNvPr id="68666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592"/>
                          <a:ext cx="7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67" name="Object 49"/>
            <p:cNvGraphicFramePr>
              <a:graphicFrameLocks noChangeAspect="1"/>
            </p:cNvGraphicFramePr>
            <p:nvPr/>
          </p:nvGraphicFramePr>
          <p:xfrm>
            <a:off x="4224" y="1488"/>
            <a:ext cx="73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20" name="公式" r:id="rId51" imgW="1167893" imgH="342751" progId="Equation.3">
                    <p:embed/>
                  </p:oleObj>
                </mc:Choice>
                <mc:Fallback>
                  <p:oleObj name="公式" r:id="rId51" imgW="1167893" imgH="342751" progId="Equation.3">
                    <p:embed/>
                    <p:pic>
                      <p:nvPicPr>
                        <p:cNvPr id="68667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488"/>
                          <a:ext cx="73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33" name="Text Box 50"/>
          <p:cNvSpPr txBox="1">
            <a:spLocks noChangeArrowheads="1"/>
          </p:cNvSpPr>
          <p:nvPr/>
        </p:nvSpPr>
        <p:spPr bwMode="auto">
          <a:xfrm>
            <a:off x="1905000" y="3073400"/>
            <a:ext cx="4519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）求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的相关系数； </a:t>
            </a:r>
          </a:p>
        </p:txBody>
      </p:sp>
      <p:sp>
        <p:nvSpPr>
          <p:cNvPr id="68634" name="Text Box 51"/>
          <p:cNvSpPr txBox="1">
            <a:spLocks noChangeArrowheads="1"/>
          </p:cNvSpPr>
          <p:nvPr/>
        </p:nvSpPr>
        <p:spPr bwMode="auto">
          <a:xfrm>
            <a:off x="5867400" y="3048000"/>
            <a:ext cx="45191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）讨论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的独立性。 </a:t>
            </a:r>
          </a:p>
        </p:txBody>
      </p:sp>
      <p:sp>
        <p:nvSpPr>
          <p:cNvPr id="1254462" name="Text Box 62"/>
          <p:cNvSpPr txBox="1">
            <a:spLocks noChangeArrowheads="1"/>
          </p:cNvSpPr>
          <p:nvPr/>
        </p:nvSpPr>
        <p:spPr bwMode="auto">
          <a:xfrm>
            <a:off x="2057400" y="4038600"/>
            <a:ext cx="11753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 </a:t>
            </a:r>
          </a:p>
        </p:txBody>
      </p:sp>
      <p:sp>
        <p:nvSpPr>
          <p:cNvPr id="1254463" name="Text Box 63"/>
          <p:cNvSpPr txBox="1">
            <a:spLocks noChangeArrowheads="1"/>
          </p:cNvSpPr>
          <p:nvPr/>
        </p:nvSpPr>
        <p:spPr bwMode="auto">
          <a:xfrm>
            <a:off x="3200401" y="40386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因为 </a:t>
            </a:r>
          </a:p>
        </p:txBody>
      </p:sp>
      <p:graphicFrame>
        <p:nvGraphicFramePr>
          <p:cNvPr id="1254464" name="Object 64"/>
          <p:cNvGraphicFramePr>
            <a:graphicFrameLocks noChangeAspect="1"/>
          </p:cNvGraphicFramePr>
          <p:nvPr/>
        </p:nvGraphicFramePr>
        <p:xfrm>
          <a:off x="4191000" y="3886200"/>
          <a:ext cx="294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1" name="公式" r:id="rId53" imgW="2946400" imgH="825500" progId="Equation.3">
                  <p:embed/>
                </p:oleObj>
              </mc:Choice>
              <mc:Fallback>
                <p:oleObj name="公式" r:id="rId53" imgW="2946400" imgH="825500" progId="Equation.3">
                  <p:embed/>
                  <p:pic>
                    <p:nvPicPr>
                      <p:cNvPr id="1254464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86200"/>
                        <a:ext cx="2946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65" name="Object 65"/>
          <p:cNvGraphicFramePr>
            <a:graphicFrameLocks noChangeAspect="1"/>
          </p:cNvGraphicFramePr>
          <p:nvPr/>
        </p:nvGraphicFramePr>
        <p:xfrm>
          <a:off x="4191000" y="4648200"/>
          <a:ext cx="440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2" name="公式" r:id="rId55" imgW="4406900" imgH="838200" progId="Equation.3">
                  <p:embed/>
                </p:oleObj>
              </mc:Choice>
              <mc:Fallback>
                <p:oleObj name="公式" r:id="rId55" imgW="4406900" imgH="838200" progId="Equation.3">
                  <p:embed/>
                  <p:pic>
                    <p:nvPicPr>
                      <p:cNvPr id="125446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648200"/>
                        <a:ext cx="4406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66" name="Object 66"/>
          <p:cNvGraphicFramePr>
            <a:graphicFrameLocks noChangeAspect="1"/>
          </p:cNvGraphicFramePr>
          <p:nvPr/>
        </p:nvGraphicFramePr>
        <p:xfrm>
          <a:off x="2590800" y="5562600"/>
          <a:ext cx="226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3" name="公式" r:id="rId57" imgW="2260600" imgH="381000" progId="Equation.3">
                  <p:embed/>
                </p:oleObj>
              </mc:Choice>
              <mc:Fallback>
                <p:oleObj name="公式" r:id="rId57" imgW="2260600" imgH="381000" progId="Equation.3">
                  <p:embed/>
                  <p:pic>
                    <p:nvPicPr>
                      <p:cNvPr id="125446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562600"/>
                        <a:ext cx="226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67" name="Object 67"/>
          <p:cNvGraphicFramePr>
            <a:graphicFrameLocks noChangeAspect="1"/>
          </p:cNvGraphicFramePr>
          <p:nvPr/>
        </p:nvGraphicFramePr>
        <p:xfrm>
          <a:off x="5791200" y="5562600"/>
          <a:ext cx="266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4" name="公式" r:id="rId59" imgW="2667000" imgH="381000" progId="Equation.3">
                  <p:embed/>
                </p:oleObj>
              </mc:Choice>
              <mc:Fallback>
                <p:oleObj name="公式" r:id="rId59" imgW="2667000" imgH="381000" progId="Equation.3">
                  <p:embed/>
                  <p:pic>
                    <p:nvPicPr>
                      <p:cNvPr id="125446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562600"/>
                        <a:ext cx="2667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4468" name="Object 68"/>
          <p:cNvGraphicFramePr>
            <a:graphicFrameLocks noChangeAspect="1"/>
          </p:cNvGraphicFramePr>
          <p:nvPr/>
        </p:nvGraphicFramePr>
        <p:xfrm>
          <a:off x="4953000" y="53340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5" name="公式" r:id="rId61" imgW="241195" imgH="241195" progId="Equation.3">
                  <p:embed/>
                </p:oleObj>
              </mc:Choice>
              <mc:Fallback>
                <p:oleObj name="公式" r:id="rId61" imgW="241195" imgH="241195" progId="Equation.3">
                  <p:embed/>
                  <p:pic>
                    <p:nvPicPr>
                      <p:cNvPr id="1254468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334000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4469" name="Rectangle 69"/>
          <p:cNvSpPr>
            <a:spLocks noChangeArrowheads="1"/>
          </p:cNvSpPr>
          <p:nvPr/>
        </p:nvSpPr>
        <p:spPr bwMode="auto">
          <a:xfrm>
            <a:off x="2362201" y="6172200"/>
            <a:ext cx="28969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故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不独立。 </a:t>
            </a:r>
          </a:p>
        </p:txBody>
      </p:sp>
    </p:spTree>
    <p:extLst>
      <p:ext uri="{BB962C8B-B14F-4D97-AF65-F5344CB8AC3E}">
        <p14:creationId xmlns:p14="http://schemas.microsoft.com/office/powerpoint/2010/main" val="644995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44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44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5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54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54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5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54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54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54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54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5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54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54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5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54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54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5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4462" grpId="0"/>
      <p:bldP spid="1254463" grpId="0"/>
      <p:bldP spid="12544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42" name="Object 2"/>
          <p:cNvGraphicFramePr>
            <a:graphicFrameLocks noChangeAspect="1"/>
          </p:cNvGraphicFramePr>
          <p:nvPr/>
        </p:nvGraphicFramePr>
        <p:xfrm>
          <a:off x="2120900" y="1257300"/>
          <a:ext cx="4648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公式" r:id="rId4" imgW="4648200" imgH="482600" progId="Equation.3">
                  <p:embed/>
                </p:oleObj>
              </mc:Choice>
              <mc:Fallback>
                <p:oleObj name="公式" r:id="rId4" imgW="4648200" imgH="482600" progId="Equation.3">
                  <p:embed/>
                  <p:pic>
                    <p:nvPicPr>
                      <p:cNvPr id="10854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1257300"/>
                        <a:ext cx="4648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057400" y="711200"/>
            <a:ext cx="4600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8. </a:t>
            </a:r>
            <a:r>
              <a:rPr lang="zh-CN" altLang="en-US">
                <a:solidFill>
                  <a:srgbClr val="0000CC"/>
                </a:solidFill>
              </a:rPr>
              <a:t>二维正态分布的相关系数 </a:t>
            </a:r>
          </a:p>
        </p:txBody>
      </p:sp>
      <p:graphicFrame>
        <p:nvGraphicFramePr>
          <p:cNvPr id="1085444" name="Object 4"/>
          <p:cNvGraphicFramePr>
            <a:graphicFrameLocks noChangeAspect="1"/>
          </p:cNvGraphicFramePr>
          <p:nvPr/>
        </p:nvGraphicFramePr>
        <p:xfrm>
          <a:off x="1781176" y="1752600"/>
          <a:ext cx="888682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公式" r:id="rId6" imgW="8737600" imgH="1130300" progId="Equation.3">
                  <p:embed/>
                </p:oleObj>
              </mc:Choice>
              <mc:Fallback>
                <p:oleObj name="公式" r:id="rId6" imgW="8737600" imgH="1130300" progId="Equation.3">
                  <p:embed/>
                  <p:pic>
                    <p:nvPicPr>
                      <p:cNvPr id="1085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6" y="1752600"/>
                        <a:ext cx="8886825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45" name="Object 5"/>
          <p:cNvGraphicFramePr>
            <a:graphicFrameLocks noChangeAspect="1"/>
          </p:cNvGraphicFramePr>
          <p:nvPr/>
        </p:nvGraphicFramePr>
        <p:xfrm>
          <a:off x="3124200" y="3276600"/>
          <a:ext cx="492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公式" r:id="rId8" imgW="4927600" imgH="393700" progId="Equation.3">
                  <p:embed/>
                </p:oleObj>
              </mc:Choice>
              <mc:Fallback>
                <p:oleObj name="公式" r:id="rId8" imgW="4927600" imgH="393700" progId="Equation.3">
                  <p:embed/>
                  <p:pic>
                    <p:nvPicPr>
                      <p:cNvPr id="1085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6600"/>
                        <a:ext cx="492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46" name="Object 6"/>
          <p:cNvGraphicFramePr>
            <a:graphicFrameLocks noChangeAspect="1"/>
          </p:cNvGraphicFramePr>
          <p:nvPr/>
        </p:nvGraphicFramePr>
        <p:xfrm>
          <a:off x="4572000" y="3733800"/>
          <a:ext cx="5346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公式" r:id="rId10" imgW="5346700" imgH="673100" progId="Equation.3">
                  <p:embed/>
                </p:oleObj>
              </mc:Choice>
              <mc:Fallback>
                <p:oleObj name="公式" r:id="rId10" imgW="5346700" imgH="673100" progId="Equation.3">
                  <p:embed/>
                  <p:pic>
                    <p:nvPicPr>
                      <p:cNvPr id="1085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733800"/>
                        <a:ext cx="5346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47" name="Object 7"/>
          <p:cNvGraphicFramePr>
            <a:graphicFrameLocks noChangeAspect="1"/>
          </p:cNvGraphicFramePr>
          <p:nvPr/>
        </p:nvGraphicFramePr>
        <p:xfrm>
          <a:off x="4495800" y="4495800"/>
          <a:ext cx="1244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6" name="公式" r:id="rId12" imgW="1244600" imgH="419100" progId="Equation.3">
                  <p:embed/>
                </p:oleObj>
              </mc:Choice>
              <mc:Fallback>
                <p:oleObj name="公式" r:id="rId12" imgW="1244600" imgH="419100" progId="Equation.3">
                  <p:embed/>
                  <p:pic>
                    <p:nvPicPr>
                      <p:cNvPr id="10854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495800"/>
                        <a:ext cx="1244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48" name="Text Box 8"/>
          <p:cNvSpPr txBox="1">
            <a:spLocks noChangeArrowheads="1"/>
          </p:cNvSpPr>
          <p:nvPr/>
        </p:nvSpPr>
        <p:spPr bwMode="auto">
          <a:xfrm>
            <a:off x="2286001" y="5257801"/>
            <a:ext cx="253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从而相关系数</a:t>
            </a:r>
          </a:p>
        </p:txBody>
      </p:sp>
      <p:sp>
        <p:nvSpPr>
          <p:cNvPr id="1085449" name="Text Box 9"/>
          <p:cNvSpPr txBox="1">
            <a:spLocks noChangeArrowheads="1"/>
          </p:cNvSpPr>
          <p:nvPr/>
        </p:nvSpPr>
        <p:spPr bwMode="auto">
          <a:xfrm>
            <a:off x="2133601" y="3124201"/>
            <a:ext cx="1006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</a:t>
            </a:r>
          </a:p>
        </p:txBody>
      </p:sp>
      <p:graphicFrame>
        <p:nvGraphicFramePr>
          <p:cNvPr id="1085450" name="Object 10"/>
          <p:cNvGraphicFramePr>
            <a:graphicFrameLocks noChangeAspect="1"/>
          </p:cNvGraphicFramePr>
          <p:nvPr/>
        </p:nvGraphicFramePr>
        <p:xfrm>
          <a:off x="4572000" y="5105400"/>
          <a:ext cx="353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公式" r:id="rId14" imgW="3530600" imgH="838200" progId="Equation.3">
                  <p:embed/>
                </p:oleObj>
              </mc:Choice>
              <mc:Fallback>
                <p:oleObj name="公式" r:id="rId14" imgW="3530600" imgH="838200" progId="Equation.3">
                  <p:embed/>
                  <p:pic>
                    <p:nvPicPr>
                      <p:cNvPr id="10854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05400"/>
                        <a:ext cx="353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51" name="Text Box 11"/>
          <p:cNvSpPr txBox="1">
            <a:spLocks noChangeArrowheads="1"/>
          </p:cNvSpPr>
          <p:nvPr/>
        </p:nvSpPr>
        <p:spPr bwMode="auto">
          <a:xfrm>
            <a:off x="6781800" y="1219201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其联合密度函数为</a:t>
            </a:r>
          </a:p>
        </p:txBody>
      </p:sp>
    </p:spTree>
    <p:extLst>
      <p:ext uri="{BB962C8B-B14F-4D97-AF65-F5344CB8AC3E}">
        <p14:creationId xmlns:p14="http://schemas.microsoft.com/office/powerpoint/2010/main" val="2896313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5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5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5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5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85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85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5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5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85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5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5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5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5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5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854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8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8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5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5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5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85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85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48" grpId="0"/>
      <p:bldP spid="1085449" grpId="0"/>
      <p:bldP spid="10854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6490" name="Group 26"/>
          <p:cNvGrpSpPr>
            <a:grpSpLocks/>
          </p:cNvGrpSpPr>
          <p:nvPr/>
        </p:nvGrpSpPr>
        <p:grpSpPr bwMode="auto">
          <a:xfrm>
            <a:off x="3276600" y="1524001"/>
            <a:ext cx="5016500" cy="519113"/>
            <a:chOff x="1392" y="960"/>
            <a:chExt cx="3160" cy="327"/>
          </a:xfrm>
        </p:grpSpPr>
        <p:sp>
          <p:nvSpPr>
            <p:cNvPr id="70669" name="Text Box 5"/>
            <p:cNvSpPr txBox="1">
              <a:spLocks noChangeArrowheads="1"/>
            </p:cNvSpPr>
            <p:nvPr/>
          </p:nvSpPr>
          <p:spPr bwMode="auto">
            <a:xfrm>
              <a:off x="1392" y="960"/>
              <a:ext cx="2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则         相互独立当且仅当</a:t>
              </a:r>
            </a:p>
          </p:txBody>
        </p:sp>
        <p:graphicFrame>
          <p:nvGraphicFramePr>
            <p:cNvPr id="70670" name="Object 6"/>
            <p:cNvGraphicFramePr>
              <a:graphicFrameLocks noChangeAspect="1"/>
            </p:cNvGraphicFramePr>
            <p:nvPr/>
          </p:nvGraphicFramePr>
          <p:xfrm>
            <a:off x="1728" y="1008"/>
            <a:ext cx="45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0" name="公式" r:id="rId4" imgW="723586" imgH="355446" progId="Equation.3">
                    <p:embed/>
                  </p:oleObj>
                </mc:Choice>
                <mc:Fallback>
                  <p:oleObj name="公式" r:id="rId4" imgW="723586" imgH="355446" progId="Equation.3">
                    <p:embed/>
                    <p:pic>
                      <p:nvPicPr>
                        <p:cNvPr id="7067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008"/>
                          <a:ext cx="45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1" name="Object 7"/>
            <p:cNvGraphicFramePr>
              <a:graphicFrameLocks noChangeAspect="1"/>
            </p:cNvGraphicFramePr>
            <p:nvPr/>
          </p:nvGraphicFramePr>
          <p:xfrm>
            <a:off x="3984" y="1008"/>
            <a:ext cx="5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1" name="公式" r:id="rId6" imgW="901309" imgH="380835" progId="Equation.3">
                    <p:embed/>
                  </p:oleObj>
                </mc:Choice>
                <mc:Fallback>
                  <p:oleObj name="公式" r:id="rId6" imgW="901309" imgH="380835" progId="Equation.3">
                    <p:embed/>
                    <p:pic>
                      <p:nvPicPr>
                        <p:cNvPr id="706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008"/>
                          <a:ext cx="5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6473" name="Object 9"/>
          <p:cNvGraphicFramePr>
            <a:graphicFrameLocks noChangeAspect="1"/>
          </p:cNvGraphicFramePr>
          <p:nvPr/>
        </p:nvGraphicFramePr>
        <p:xfrm>
          <a:off x="2647950" y="876300"/>
          <a:ext cx="463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2" name="公式" r:id="rId8" imgW="4635500" imgH="482600" progId="Equation.3">
                  <p:embed/>
                </p:oleObj>
              </mc:Choice>
              <mc:Fallback>
                <p:oleObj name="公式" r:id="rId8" imgW="4635500" imgH="482600" progId="Equation.3">
                  <p:embed/>
                  <p:pic>
                    <p:nvPicPr>
                      <p:cNvPr id="10864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876300"/>
                        <a:ext cx="463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476" name="Object 12"/>
          <p:cNvGraphicFramePr>
            <a:graphicFrameLocks noChangeAspect="1"/>
          </p:cNvGraphicFramePr>
          <p:nvPr/>
        </p:nvGraphicFramePr>
        <p:xfrm>
          <a:off x="2667000" y="2209800"/>
          <a:ext cx="4635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3" name="公式" r:id="rId10" imgW="4635500" imgH="482600" progId="Equation.3">
                  <p:embed/>
                </p:oleObj>
              </mc:Choice>
              <mc:Fallback>
                <p:oleObj name="公式" r:id="rId10" imgW="4635500" imgH="482600" progId="Equation.3">
                  <p:embed/>
                  <p:pic>
                    <p:nvPicPr>
                      <p:cNvPr id="10864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09800"/>
                        <a:ext cx="4635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6495" name="Group 31"/>
          <p:cNvGrpSpPr>
            <a:grpSpLocks/>
          </p:cNvGrpSpPr>
          <p:nvPr/>
        </p:nvGrpSpPr>
        <p:grpSpPr bwMode="auto">
          <a:xfrm>
            <a:off x="3276600" y="2819401"/>
            <a:ext cx="6629400" cy="519113"/>
            <a:chOff x="1296" y="2544"/>
            <a:chExt cx="4176" cy="327"/>
          </a:xfrm>
        </p:grpSpPr>
        <p:sp>
          <p:nvSpPr>
            <p:cNvPr id="70666" name="Text Box 14"/>
            <p:cNvSpPr txBox="1">
              <a:spLocks noChangeArrowheads="1"/>
            </p:cNvSpPr>
            <p:nvPr/>
          </p:nvSpPr>
          <p:spPr bwMode="auto">
            <a:xfrm>
              <a:off x="1296" y="2544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则          相互独立当且仅当　    不相关．</a:t>
              </a:r>
            </a:p>
          </p:txBody>
        </p:sp>
        <p:graphicFrame>
          <p:nvGraphicFramePr>
            <p:cNvPr id="70667" name="Object 15"/>
            <p:cNvGraphicFramePr>
              <a:graphicFrameLocks noChangeAspect="1"/>
            </p:cNvGraphicFramePr>
            <p:nvPr/>
          </p:nvGraphicFramePr>
          <p:xfrm>
            <a:off x="1632" y="2640"/>
            <a:ext cx="45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4" name="公式" r:id="rId12" imgW="723586" imgH="355446" progId="Equation.3">
                    <p:embed/>
                  </p:oleObj>
                </mc:Choice>
                <mc:Fallback>
                  <p:oleObj name="公式" r:id="rId12" imgW="723586" imgH="355446" progId="Equation.3">
                    <p:embed/>
                    <p:pic>
                      <p:nvPicPr>
                        <p:cNvPr id="7066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640"/>
                          <a:ext cx="45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8" name="Object 16"/>
            <p:cNvGraphicFramePr>
              <a:graphicFrameLocks noChangeAspect="1"/>
            </p:cNvGraphicFramePr>
            <p:nvPr/>
          </p:nvGraphicFramePr>
          <p:xfrm>
            <a:off x="3936" y="2640"/>
            <a:ext cx="45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95" name="公式" r:id="rId14" imgW="723586" imgH="355446" progId="Equation.3">
                    <p:embed/>
                  </p:oleObj>
                </mc:Choice>
                <mc:Fallback>
                  <p:oleObj name="公式" r:id="rId14" imgW="723586" imgH="355446" progId="Equation.3">
                    <p:embed/>
                    <p:pic>
                      <p:nvPicPr>
                        <p:cNvPr id="7066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40"/>
                          <a:ext cx="45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2" name="Text Box 27"/>
          <p:cNvSpPr txBox="1">
            <a:spLocks noChangeArrowheads="1"/>
          </p:cNvSpPr>
          <p:nvPr/>
        </p:nvSpPr>
        <p:spPr bwMode="auto">
          <a:xfrm>
            <a:off x="2514600" y="228600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结论： </a:t>
            </a:r>
          </a:p>
        </p:txBody>
      </p:sp>
      <p:graphicFrame>
        <p:nvGraphicFramePr>
          <p:cNvPr id="1086492" name="Object 28"/>
          <p:cNvGraphicFramePr>
            <a:graphicFrameLocks noChangeAspect="1"/>
          </p:cNvGraphicFramePr>
          <p:nvPr/>
        </p:nvGraphicFramePr>
        <p:xfrm>
          <a:off x="2133600" y="838200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公式" r:id="rId16" imgW="279279" imgH="393529" progId="Equation.3">
                  <p:embed/>
                </p:oleObj>
              </mc:Choice>
              <mc:Fallback>
                <p:oleObj name="公式" r:id="rId16" imgW="279279" imgH="393529" progId="Equation.3">
                  <p:embed/>
                  <p:pic>
                    <p:nvPicPr>
                      <p:cNvPr id="10864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38200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493" name="Object 29"/>
          <p:cNvGraphicFramePr>
            <a:graphicFrameLocks noChangeAspect="1"/>
          </p:cNvGraphicFramePr>
          <p:nvPr/>
        </p:nvGraphicFramePr>
        <p:xfrm>
          <a:off x="2133600" y="2209800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公式" r:id="rId18" imgW="304536" imgH="393359" progId="Equation.3">
                  <p:embed/>
                </p:oleObj>
              </mc:Choice>
              <mc:Fallback>
                <p:oleObj name="公式" r:id="rId18" imgW="304536" imgH="393359" progId="Equation.3">
                  <p:embed/>
                  <p:pic>
                    <p:nvPicPr>
                      <p:cNvPr id="108649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496" name="Text Box 32"/>
          <p:cNvSpPr txBox="1">
            <a:spLocks noChangeArrowheads="1"/>
          </p:cNvSpPr>
          <p:nvPr/>
        </p:nvSpPr>
        <p:spPr bwMode="auto">
          <a:xfrm>
            <a:off x="8705851" y="1447800"/>
            <a:ext cx="19880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（见后例）</a:t>
            </a:r>
          </a:p>
        </p:txBody>
      </p:sp>
    </p:spTree>
    <p:extLst>
      <p:ext uri="{BB962C8B-B14F-4D97-AF65-F5344CB8AC3E}">
        <p14:creationId xmlns:p14="http://schemas.microsoft.com/office/powerpoint/2010/main" val="1925518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86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6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6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6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8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86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86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86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86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8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86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6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86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275" name="Text Box 3"/>
          <p:cNvSpPr txBox="1">
            <a:spLocks noChangeArrowheads="1"/>
          </p:cNvSpPr>
          <p:nvPr/>
        </p:nvSpPr>
        <p:spPr bwMode="auto">
          <a:xfrm>
            <a:off x="2286000" y="3505201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</a:rPr>
              <a:t>1. </a:t>
            </a:r>
            <a:r>
              <a:rPr lang="zh-CN" altLang="en-US">
                <a:solidFill>
                  <a:srgbClr val="0033CC"/>
                </a:solidFill>
              </a:rPr>
              <a:t>协方差的定义</a:t>
            </a:r>
          </a:p>
        </p:txBody>
      </p:sp>
      <p:sp>
        <p:nvSpPr>
          <p:cNvPr id="1078276" name="Text Box 4"/>
          <p:cNvSpPr txBox="1">
            <a:spLocks noChangeArrowheads="1"/>
          </p:cNvSpPr>
          <p:nvPr/>
        </p:nvSpPr>
        <p:spPr bwMode="auto">
          <a:xfrm>
            <a:off x="1981200" y="129540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随机变量</a:t>
            </a:r>
            <a:r>
              <a:rPr lang="en-US" altLang="zh-CN" i="1"/>
              <a:t>X</a:t>
            </a:r>
            <a:r>
              <a:rPr lang="zh-CN" altLang="en-US"/>
              <a:t>和</a:t>
            </a:r>
            <a:r>
              <a:rPr lang="en-US" altLang="zh-CN" i="1"/>
              <a:t>Y</a:t>
            </a:r>
            <a:r>
              <a:rPr lang="zh-CN" altLang="en-US"/>
              <a:t>的数字特征。  </a:t>
            </a:r>
          </a:p>
        </p:txBody>
      </p:sp>
      <p:sp>
        <p:nvSpPr>
          <p:cNvPr id="1078278" name="Text Box 6"/>
          <p:cNvSpPr txBox="1">
            <a:spLocks noChangeArrowheads="1"/>
          </p:cNvSpPr>
          <p:nvPr/>
        </p:nvSpPr>
        <p:spPr bwMode="auto">
          <a:xfrm>
            <a:off x="2057400" y="5029201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的数学期望为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CC"/>
                </a:solidFill>
              </a:rPr>
              <a:t>协方差</a:t>
            </a:r>
            <a:r>
              <a:rPr lang="zh-CN" altLang="en-US"/>
              <a:t>。</a:t>
            </a:r>
            <a:endParaRPr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1078282" name="Object 10"/>
          <p:cNvGraphicFramePr>
            <a:graphicFrameLocks noChangeAspect="1"/>
          </p:cNvGraphicFramePr>
          <p:nvPr/>
        </p:nvGraphicFramePr>
        <p:xfrm>
          <a:off x="7658100" y="5181600"/>
          <a:ext cx="156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公式" r:id="rId4" imgW="1552463" imgH="380888" progId="Equation.3">
                  <p:embed/>
                </p:oleObj>
              </mc:Choice>
              <mc:Fallback>
                <p:oleObj name="公式" r:id="rId4" imgW="1552463" imgH="380888" progId="Equation.3">
                  <p:embed/>
                  <p:pic>
                    <p:nvPicPr>
                      <p:cNvPr id="107828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5181600"/>
                        <a:ext cx="156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83" name="Text Box 11"/>
          <p:cNvSpPr txBox="1">
            <a:spLocks noChangeArrowheads="1"/>
          </p:cNvSpPr>
          <p:nvPr/>
        </p:nvSpPr>
        <p:spPr bwMode="auto">
          <a:xfrm>
            <a:off x="6705601" y="5029201"/>
            <a:ext cx="1158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记为</a:t>
            </a:r>
          </a:p>
        </p:txBody>
      </p:sp>
      <p:sp>
        <p:nvSpPr>
          <p:cNvPr id="1078284" name="Text Box 12"/>
          <p:cNvSpPr txBox="1">
            <a:spLocks noChangeArrowheads="1"/>
          </p:cNvSpPr>
          <p:nvPr/>
        </p:nvSpPr>
        <p:spPr bwMode="auto">
          <a:xfrm>
            <a:off x="2044701" y="5486401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即</a:t>
            </a:r>
          </a:p>
        </p:txBody>
      </p:sp>
      <p:graphicFrame>
        <p:nvGraphicFramePr>
          <p:cNvPr id="1078286" name="Object 14"/>
          <p:cNvGraphicFramePr>
            <a:graphicFrameLocks noChangeAspect="1"/>
          </p:cNvGraphicFramePr>
          <p:nvPr/>
        </p:nvGraphicFramePr>
        <p:xfrm>
          <a:off x="3238500" y="5943600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公式" r:id="rId6" imgW="1752488" imgH="380888" progId="Equation.3">
                  <p:embed/>
                </p:oleObj>
              </mc:Choice>
              <mc:Fallback>
                <p:oleObj name="公式" r:id="rId6" imgW="1752488" imgH="380888" progId="Equation.3">
                  <p:embed/>
                  <p:pic>
                    <p:nvPicPr>
                      <p:cNvPr id="10782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5943600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87" name="Object 15"/>
          <p:cNvGraphicFramePr>
            <a:graphicFrameLocks noChangeAspect="1"/>
          </p:cNvGraphicFramePr>
          <p:nvPr/>
        </p:nvGraphicFramePr>
        <p:xfrm>
          <a:off x="5181600" y="5943600"/>
          <a:ext cx="3416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公式" r:id="rId8" imgW="3409838" imgH="380888" progId="Equation.3">
                  <p:embed/>
                </p:oleObj>
              </mc:Choice>
              <mc:Fallback>
                <p:oleObj name="公式" r:id="rId8" imgW="3409838" imgH="380888" progId="Equation.3">
                  <p:embed/>
                  <p:pic>
                    <p:nvPicPr>
                      <p:cNvPr id="107828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943600"/>
                        <a:ext cx="3416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8292" name="Object 20"/>
          <p:cNvGraphicFramePr>
            <a:graphicFrameLocks noChangeAspect="1"/>
          </p:cNvGraphicFramePr>
          <p:nvPr/>
        </p:nvGraphicFramePr>
        <p:xfrm>
          <a:off x="4267200" y="4724400"/>
          <a:ext cx="283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公式" r:id="rId10" imgW="2832100" imgH="393700" progId="Equation.3">
                  <p:embed/>
                </p:oleObj>
              </mc:Choice>
              <mc:Fallback>
                <p:oleObj name="公式" r:id="rId10" imgW="2832100" imgH="393700" progId="Equation.3">
                  <p:embed/>
                  <p:pic>
                    <p:nvPicPr>
                      <p:cNvPr id="107829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724400"/>
                        <a:ext cx="2832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8293" name="Rectangle 21"/>
          <p:cNvSpPr>
            <a:spLocks noChangeArrowheads="1"/>
          </p:cNvSpPr>
          <p:nvPr/>
        </p:nvSpPr>
        <p:spPr bwMode="auto">
          <a:xfrm>
            <a:off x="7467600" y="4038601"/>
            <a:ext cx="247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称函数</a:t>
            </a:r>
          </a:p>
        </p:txBody>
      </p:sp>
      <p:grpSp>
        <p:nvGrpSpPr>
          <p:cNvPr id="1078315" name="Group 43"/>
          <p:cNvGrpSpPr>
            <a:grpSpLocks/>
          </p:cNvGrpSpPr>
          <p:nvPr/>
        </p:nvGrpSpPr>
        <p:grpSpPr bwMode="auto">
          <a:xfrm>
            <a:off x="2667000" y="4038601"/>
            <a:ext cx="5410200" cy="519113"/>
            <a:chOff x="624" y="2592"/>
            <a:chExt cx="3408" cy="327"/>
          </a:xfrm>
        </p:grpSpPr>
        <p:sp>
          <p:nvSpPr>
            <p:cNvPr id="53267" name="Text Box 23"/>
            <p:cNvSpPr txBox="1">
              <a:spLocks noChangeArrowheads="1"/>
            </p:cNvSpPr>
            <p:nvPr/>
          </p:nvSpPr>
          <p:spPr bwMode="auto">
            <a:xfrm>
              <a:off x="624" y="2592"/>
              <a:ext cx="3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对给定的二维随机变量           ，   </a:t>
              </a:r>
            </a:p>
          </p:txBody>
        </p:sp>
        <p:graphicFrame>
          <p:nvGraphicFramePr>
            <p:cNvPr id="53268" name="Object 24"/>
            <p:cNvGraphicFramePr>
              <a:graphicFrameLocks noChangeAspect="1"/>
            </p:cNvGraphicFramePr>
            <p:nvPr/>
          </p:nvGraphicFramePr>
          <p:xfrm>
            <a:off x="2928" y="2640"/>
            <a:ext cx="60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公式" r:id="rId12" imgW="965200" imgH="393700" progId="Equation.3">
                    <p:embed/>
                  </p:oleObj>
                </mc:Choice>
                <mc:Fallback>
                  <p:oleObj name="公式" r:id="rId12" imgW="965200" imgH="393700" progId="Equation.3">
                    <p:embed/>
                    <p:pic>
                      <p:nvPicPr>
                        <p:cNvPr id="5326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40"/>
                          <a:ext cx="608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8314" name="Group 42"/>
          <p:cNvGrpSpPr>
            <a:grpSpLocks/>
          </p:cNvGrpSpPr>
          <p:nvPr/>
        </p:nvGrpSpPr>
        <p:grpSpPr bwMode="auto">
          <a:xfrm>
            <a:off x="2438400" y="762001"/>
            <a:ext cx="8305800" cy="519113"/>
            <a:chOff x="528" y="556"/>
            <a:chExt cx="5232" cy="327"/>
          </a:xfrm>
        </p:grpSpPr>
        <p:sp>
          <p:nvSpPr>
            <p:cNvPr id="53265" name="Text Box 26"/>
            <p:cNvSpPr txBox="1">
              <a:spLocks noChangeArrowheads="1"/>
            </p:cNvSpPr>
            <p:nvPr/>
          </p:nvSpPr>
          <p:spPr bwMode="auto">
            <a:xfrm>
              <a:off x="528" y="556"/>
              <a:ext cx="5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对于二维随机变量度           ， 我们不仅关心随机变</a:t>
              </a:r>
              <a:endParaRPr lang="zh-CN" altLang="en-US" i="1"/>
            </a:p>
          </p:txBody>
        </p:sp>
        <p:graphicFrame>
          <p:nvGraphicFramePr>
            <p:cNvPr id="53266" name="Object 27"/>
            <p:cNvGraphicFramePr>
              <a:graphicFrameLocks noChangeAspect="1"/>
            </p:cNvGraphicFramePr>
            <p:nvPr/>
          </p:nvGraphicFramePr>
          <p:xfrm>
            <a:off x="2640" y="624"/>
            <a:ext cx="57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3" name="公式" r:id="rId14" imgW="965200" imgH="393700" progId="Equation.3">
                    <p:embed/>
                  </p:oleObj>
                </mc:Choice>
                <mc:Fallback>
                  <p:oleObj name="公式" r:id="rId14" imgW="965200" imgH="393700" progId="Equation.3">
                    <p:embed/>
                    <p:pic>
                      <p:nvPicPr>
                        <p:cNvPr id="53266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624"/>
                          <a:ext cx="57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8303" name="Text Box 31"/>
          <p:cNvSpPr txBox="1">
            <a:spLocks noChangeArrowheads="1"/>
          </p:cNvSpPr>
          <p:nvPr/>
        </p:nvSpPr>
        <p:spPr bwMode="auto">
          <a:xfrm>
            <a:off x="6400800" y="1295401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也关心反应随机变量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endParaRPr lang="en-US" altLang="zh-CN"/>
          </a:p>
        </p:txBody>
      </p:sp>
      <p:sp>
        <p:nvSpPr>
          <p:cNvPr id="1078306" name="Text Box 34"/>
          <p:cNvSpPr txBox="1">
            <a:spLocks noChangeArrowheads="1"/>
          </p:cNvSpPr>
          <p:nvPr/>
        </p:nvSpPr>
        <p:spPr bwMode="auto">
          <a:xfrm>
            <a:off x="1828800" y="24384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     </a:t>
            </a:r>
            <a:r>
              <a:rPr lang="zh-CN" altLang="en-US"/>
              <a:t>反应随机变量之间关系的数字特征主要有</a:t>
            </a:r>
            <a:r>
              <a:rPr lang="zh-CN" altLang="en-US">
                <a:solidFill>
                  <a:srgbClr val="0000CC"/>
                </a:solidFill>
              </a:rPr>
              <a:t>协方差</a:t>
            </a:r>
            <a:r>
              <a:rPr lang="zh-CN" altLang="en-US"/>
              <a:t>和</a:t>
            </a:r>
            <a:r>
              <a:rPr lang="zh-CN" altLang="en-US">
                <a:solidFill>
                  <a:srgbClr val="0000CC"/>
                </a:solidFill>
              </a:rPr>
              <a:t>相关系数。</a:t>
            </a:r>
            <a:endParaRPr lang="zh-CN" altLang="en-US"/>
          </a:p>
        </p:txBody>
      </p:sp>
      <p:sp>
        <p:nvSpPr>
          <p:cNvPr id="53264" name="Rectangle 41"/>
          <p:cNvSpPr>
            <a:spLocks noChangeArrowheads="1"/>
          </p:cNvSpPr>
          <p:nvPr/>
        </p:nvSpPr>
        <p:spPr bwMode="auto">
          <a:xfrm>
            <a:off x="1981201" y="1905000"/>
            <a:ext cx="40607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之间关系的数字特征。   </a:t>
            </a:r>
          </a:p>
        </p:txBody>
      </p:sp>
    </p:spTree>
    <p:extLst>
      <p:ext uri="{BB962C8B-B14F-4D97-AF65-F5344CB8AC3E}">
        <p14:creationId xmlns:p14="http://schemas.microsoft.com/office/powerpoint/2010/main" val="1969655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78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78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7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7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7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78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8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7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7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7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78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78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7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7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78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78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78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78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78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78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78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78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78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078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75" grpId="0"/>
      <p:bldP spid="1078276" grpId="0"/>
      <p:bldP spid="1078278" grpId="0"/>
      <p:bldP spid="1078283" grpId="0"/>
      <p:bldP spid="1078284" grpId="0"/>
      <p:bldP spid="1078293" grpId="0"/>
      <p:bldP spid="1078303" grpId="0"/>
      <p:bldP spid="107830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12954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719263" y="134938"/>
            <a:ext cx="3610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补例</a:t>
            </a:r>
            <a:r>
              <a:rPr lang="zh-CN" altLang="en-US">
                <a:solidFill>
                  <a:schemeClr val="bg1"/>
                </a:solidFill>
              </a:rPr>
              <a:t>  设二维随机变量</a:t>
            </a:r>
          </a:p>
        </p:txBody>
      </p:sp>
      <p:graphicFrame>
        <p:nvGraphicFramePr>
          <p:cNvPr id="71684" name="Object 5"/>
          <p:cNvGraphicFramePr>
            <a:graphicFrameLocks noChangeAspect="1"/>
          </p:cNvGraphicFramePr>
          <p:nvPr/>
        </p:nvGraphicFramePr>
        <p:xfrm>
          <a:off x="5257800" y="152400"/>
          <a:ext cx="426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公式" r:id="rId4" imgW="4257675" imgH="476362" progId="Equation.3">
                  <p:embed/>
                </p:oleObj>
              </mc:Choice>
              <mc:Fallback>
                <p:oleObj name="公式" r:id="rId4" imgW="4257675" imgH="476362" progId="Equation.3">
                  <p:embed/>
                  <p:pic>
                    <p:nvPicPr>
                      <p:cNvPr id="7168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52400"/>
                        <a:ext cx="426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2743200" y="685800"/>
            <a:ext cx="47003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试证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相互独立当且仅当</a:t>
            </a:r>
            <a:r>
              <a:rPr lang="zh-CN" altLang="en-US"/>
              <a:t> </a:t>
            </a:r>
          </a:p>
        </p:txBody>
      </p:sp>
      <p:sp>
        <p:nvSpPr>
          <p:cNvPr id="1255432" name="Text Box 8"/>
          <p:cNvSpPr txBox="1">
            <a:spLocks noChangeArrowheads="1"/>
          </p:cNvSpPr>
          <p:nvPr/>
        </p:nvSpPr>
        <p:spPr bwMode="auto">
          <a:xfrm>
            <a:off x="1828800" y="1371601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99"/>
                </a:solidFill>
              </a:rPr>
              <a:t>解</a:t>
            </a:r>
            <a:r>
              <a:rPr lang="en-US" altLang="zh-CN" sz="2400">
                <a:solidFill>
                  <a:srgbClr val="000099"/>
                </a:solidFill>
              </a:rPr>
              <a:t>:</a:t>
            </a:r>
          </a:p>
        </p:txBody>
      </p:sp>
      <p:graphicFrame>
        <p:nvGraphicFramePr>
          <p:cNvPr id="1255433" name="Object 9"/>
          <p:cNvGraphicFramePr>
            <a:graphicFrameLocks noChangeAspect="1"/>
          </p:cNvGraphicFramePr>
          <p:nvPr/>
        </p:nvGraphicFramePr>
        <p:xfrm>
          <a:off x="2590801" y="1752601"/>
          <a:ext cx="7585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公式" r:id="rId6" imgW="7188200" imgH="939800" progId="Equation.3">
                  <p:embed/>
                </p:oleObj>
              </mc:Choice>
              <mc:Fallback>
                <p:oleObj name="公式" r:id="rId6" imgW="7188200" imgH="939800" progId="Equation.3">
                  <p:embed/>
                  <p:pic>
                    <p:nvPicPr>
                      <p:cNvPr id="12554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1752601"/>
                        <a:ext cx="7585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5434" name="Group 10"/>
          <p:cNvGrpSpPr>
            <a:grpSpLocks/>
          </p:cNvGrpSpPr>
          <p:nvPr/>
        </p:nvGrpSpPr>
        <p:grpSpPr bwMode="auto">
          <a:xfrm>
            <a:off x="2414588" y="1362075"/>
            <a:ext cx="3605212" cy="457200"/>
            <a:chOff x="657" y="1050"/>
            <a:chExt cx="2271" cy="288"/>
          </a:xfrm>
        </p:grpSpPr>
        <p:graphicFrame>
          <p:nvGraphicFramePr>
            <p:cNvPr id="71715" name="Object 11"/>
            <p:cNvGraphicFramePr>
              <a:graphicFrameLocks noChangeAspect="1"/>
            </p:cNvGraphicFramePr>
            <p:nvPr/>
          </p:nvGraphicFramePr>
          <p:xfrm>
            <a:off x="657" y="1096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5" name="公式" r:id="rId8" imgW="837836" imgH="342751" progId="Equation.3">
                    <p:embed/>
                  </p:oleObj>
                </mc:Choice>
                <mc:Fallback>
                  <p:oleObj name="公式" r:id="rId8" imgW="837836" imgH="342751" progId="Equation.3">
                    <p:embed/>
                    <p:pic>
                      <p:nvPicPr>
                        <p:cNvPr id="7171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096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6" name="Text Box 12"/>
            <p:cNvSpPr txBox="1">
              <a:spLocks noChangeArrowheads="1"/>
            </p:cNvSpPr>
            <p:nvPr/>
          </p:nvSpPr>
          <p:spPr bwMode="auto">
            <a:xfrm>
              <a:off x="1106" y="1050"/>
              <a:ext cx="18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的联合密度函数为</a:t>
              </a:r>
            </a:p>
          </p:txBody>
        </p:sp>
      </p:grpSp>
      <p:graphicFrame>
        <p:nvGraphicFramePr>
          <p:cNvPr id="71689" name="Object 13"/>
          <p:cNvGraphicFramePr>
            <a:graphicFrameLocks noChangeAspect="1"/>
          </p:cNvGraphicFramePr>
          <p:nvPr/>
        </p:nvGraphicFramePr>
        <p:xfrm>
          <a:off x="7239000" y="762000"/>
          <a:ext cx="90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name="公式" r:id="rId10" imgW="895238" imgH="371475" progId="Equation.3">
                  <p:embed/>
                </p:oleObj>
              </mc:Choice>
              <mc:Fallback>
                <p:oleObj name="公式" r:id="rId10" imgW="895238" imgH="371475" progId="Equation.3">
                  <p:embed/>
                  <p:pic>
                    <p:nvPicPr>
                      <p:cNvPr id="716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762000"/>
                        <a:ext cx="901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5438" name="Object 14"/>
          <p:cNvGraphicFramePr>
            <a:graphicFrameLocks noChangeAspect="1"/>
          </p:cNvGraphicFramePr>
          <p:nvPr/>
        </p:nvGraphicFramePr>
        <p:xfrm>
          <a:off x="2335214" y="3352800"/>
          <a:ext cx="31019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7" name="公式" r:id="rId12" imgW="2971800" imgH="939800" progId="Equation.3">
                  <p:embed/>
                </p:oleObj>
              </mc:Choice>
              <mc:Fallback>
                <p:oleObj name="公式" r:id="rId12" imgW="2971800" imgH="939800" progId="Equation.3">
                  <p:embed/>
                  <p:pic>
                    <p:nvPicPr>
                      <p:cNvPr id="12554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4" y="3352800"/>
                        <a:ext cx="31019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5439" name="Object 15"/>
          <p:cNvGraphicFramePr>
            <a:graphicFrameLocks noChangeAspect="1"/>
          </p:cNvGraphicFramePr>
          <p:nvPr/>
        </p:nvGraphicFramePr>
        <p:xfrm>
          <a:off x="6159500" y="3429000"/>
          <a:ext cx="2959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8" name="公式" r:id="rId14" imgW="2959100" imgH="939800" progId="Equation.3">
                  <p:embed/>
                </p:oleObj>
              </mc:Choice>
              <mc:Fallback>
                <p:oleObj name="公式" r:id="rId14" imgW="2959100" imgH="939800" progId="Equation.3">
                  <p:embed/>
                  <p:pic>
                    <p:nvPicPr>
                      <p:cNvPr id="12554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3429000"/>
                        <a:ext cx="2959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5440" name="Group 16"/>
          <p:cNvGrpSpPr>
            <a:grpSpLocks/>
          </p:cNvGrpSpPr>
          <p:nvPr/>
        </p:nvGrpSpPr>
        <p:grpSpPr bwMode="auto">
          <a:xfrm>
            <a:off x="3124200" y="4495807"/>
            <a:ext cx="1136650" cy="461963"/>
            <a:chOff x="672" y="3504"/>
            <a:chExt cx="716" cy="291"/>
          </a:xfrm>
        </p:grpSpPr>
        <p:sp>
          <p:nvSpPr>
            <p:cNvPr id="71713" name="Text Box 17"/>
            <p:cNvSpPr txBox="1">
              <a:spLocks noChangeArrowheads="1"/>
            </p:cNvSpPr>
            <p:nvPr/>
          </p:nvSpPr>
          <p:spPr bwMode="auto">
            <a:xfrm>
              <a:off x="672" y="3504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若</a:t>
              </a:r>
            </a:p>
          </p:txBody>
        </p:sp>
        <p:graphicFrame>
          <p:nvGraphicFramePr>
            <p:cNvPr id="71714" name="Object 18"/>
            <p:cNvGraphicFramePr>
              <a:graphicFrameLocks noChangeAspect="1"/>
            </p:cNvGraphicFramePr>
            <p:nvPr/>
          </p:nvGraphicFramePr>
          <p:xfrm>
            <a:off x="892" y="3552"/>
            <a:ext cx="4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69" name="公式" r:id="rId16" imgW="780938" imgH="323738" progId="Equation.3">
                    <p:embed/>
                  </p:oleObj>
                </mc:Choice>
                <mc:Fallback>
                  <p:oleObj name="公式" r:id="rId16" imgW="780938" imgH="323738" progId="Equation.3">
                    <p:embed/>
                    <p:pic>
                      <p:nvPicPr>
                        <p:cNvPr id="71714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3552"/>
                          <a:ext cx="4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5443" name="Text Box 19"/>
          <p:cNvSpPr txBox="1">
            <a:spLocks noChangeArrowheads="1"/>
          </p:cNvSpPr>
          <p:nvPr/>
        </p:nvSpPr>
        <p:spPr bwMode="auto">
          <a:xfrm>
            <a:off x="4343401" y="4495800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则显然有</a:t>
            </a:r>
          </a:p>
        </p:txBody>
      </p:sp>
      <p:graphicFrame>
        <p:nvGraphicFramePr>
          <p:cNvPr id="1255444" name="Object 20"/>
          <p:cNvGraphicFramePr>
            <a:graphicFrameLocks noChangeAspect="1"/>
          </p:cNvGraphicFramePr>
          <p:nvPr/>
        </p:nvGraphicFramePr>
        <p:xfrm>
          <a:off x="5683250" y="4591050"/>
          <a:ext cx="289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0" name="公式" r:id="rId18" imgW="2895600" imgH="368300" progId="Equation.3">
                  <p:embed/>
                </p:oleObj>
              </mc:Choice>
              <mc:Fallback>
                <p:oleObj name="公式" r:id="rId18" imgW="2895600" imgH="368300" progId="Equation.3">
                  <p:embed/>
                  <p:pic>
                    <p:nvPicPr>
                      <p:cNvPr id="125544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4591050"/>
                        <a:ext cx="289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5445" name="Group 21"/>
          <p:cNvGrpSpPr>
            <a:grpSpLocks/>
          </p:cNvGrpSpPr>
          <p:nvPr/>
        </p:nvGrpSpPr>
        <p:grpSpPr bwMode="auto">
          <a:xfrm>
            <a:off x="3124200" y="4953002"/>
            <a:ext cx="2888409" cy="461963"/>
            <a:chOff x="4332" y="527"/>
            <a:chExt cx="1783" cy="291"/>
          </a:xfrm>
        </p:grpSpPr>
        <p:sp>
          <p:nvSpPr>
            <p:cNvPr id="71710" name="Text Box 22"/>
            <p:cNvSpPr txBox="1">
              <a:spLocks noChangeArrowheads="1"/>
            </p:cNvSpPr>
            <p:nvPr/>
          </p:nvSpPr>
          <p:spPr bwMode="auto">
            <a:xfrm>
              <a:off x="4332" y="527"/>
              <a:ext cx="17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从而   与   相互独立</a:t>
              </a:r>
              <a:r>
                <a:rPr lang="en-US" altLang="zh-CN" sz="2400"/>
                <a:t>.</a:t>
              </a:r>
            </a:p>
          </p:txBody>
        </p:sp>
        <p:graphicFrame>
          <p:nvGraphicFramePr>
            <p:cNvPr id="71711" name="Object 23"/>
            <p:cNvGraphicFramePr>
              <a:graphicFrameLocks noChangeAspect="1"/>
            </p:cNvGraphicFramePr>
            <p:nvPr/>
          </p:nvGraphicFramePr>
          <p:xfrm>
            <a:off x="4756" y="592"/>
            <a:ext cx="193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1" name="公式" r:id="rId20" imgW="295163" imgH="257175" progId="Equation.3">
                    <p:embed/>
                  </p:oleObj>
                </mc:Choice>
                <mc:Fallback>
                  <p:oleObj name="公式" r:id="rId20" imgW="295163" imgH="257175" progId="Equation.3">
                    <p:embed/>
                    <p:pic>
                      <p:nvPicPr>
                        <p:cNvPr id="7171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" y="592"/>
                          <a:ext cx="193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2" name="Object 24"/>
            <p:cNvGraphicFramePr>
              <a:graphicFrameLocks noChangeAspect="1"/>
            </p:cNvGraphicFramePr>
            <p:nvPr/>
          </p:nvGraphicFramePr>
          <p:xfrm>
            <a:off x="5095" y="618"/>
            <a:ext cx="153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2" name="公式" r:id="rId22" imgW="228600" imgH="257175" progId="Equation.3">
                    <p:embed/>
                  </p:oleObj>
                </mc:Choice>
                <mc:Fallback>
                  <p:oleObj name="公式" r:id="rId22" imgW="228600" imgH="257175" progId="Equation.3">
                    <p:embed/>
                    <p:pic>
                      <p:nvPicPr>
                        <p:cNvPr id="7171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" y="618"/>
                          <a:ext cx="153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55449" name="Text Box 25"/>
          <p:cNvSpPr txBox="1">
            <a:spLocks noChangeArrowheads="1"/>
          </p:cNvSpPr>
          <p:nvPr/>
        </p:nvSpPr>
        <p:spPr bwMode="auto">
          <a:xfrm>
            <a:off x="1828800" y="2895601"/>
            <a:ext cx="3825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又</a:t>
            </a:r>
            <a:r>
              <a:rPr lang="en-US" altLang="zh-CN" sz="2400" i="1"/>
              <a:t>X</a:t>
            </a:r>
            <a:r>
              <a:rPr lang="zh-CN" altLang="en-US" sz="2400"/>
              <a:t>与</a:t>
            </a:r>
            <a:r>
              <a:rPr lang="en-US" altLang="zh-CN" sz="2400" i="1"/>
              <a:t>Y</a:t>
            </a:r>
            <a:r>
              <a:rPr lang="zh-CN" altLang="en-US" sz="2400"/>
              <a:t>的边缘概率密度为  </a:t>
            </a:r>
          </a:p>
        </p:txBody>
      </p:sp>
      <p:grpSp>
        <p:nvGrpSpPr>
          <p:cNvPr id="1255450" name="Group 26"/>
          <p:cNvGrpSpPr>
            <a:grpSpLocks/>
          </p:cNvGrpSpPr>
          <p:nvPr/>
        </p:nvGrpSpPr>
        <p:grpSpPr bwMode="auto">
          <a:xfrm>
            <a:off x="3124200" y="5486407"/>
            <a:ext cx="2655888" cy="461963"/>
            <a:chOff x="768" y="3504"/>
            <a:chExt cx="1673" cy="291"/>
          </a:xfrm>
        </p:grpSpPr>
        <p:sp>
          <p:nvSpPr>
            <p:cNvPr id="71707" name="Text Box 27"/>
            <p:cNvSpPr txBox="1">
              <a:spLocks noChangeArrowheads="1"/>
            </p:cNvSpPr>
            <p:nvPr/>
          </p:nvSpPr>
          <p:spPr bwMode="auto">
            <a:xfrm>
              <a:off x="768" y="3504"/>
              <a:ext cx="16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/>
                <a:t>若   与   相互独立</a:t>
              </a:r>
              <a:r>
                <a:rPr lang="en-US" altLang="zh-CN" sz="2400"/>
                <a:t>, </a:t>
              </a:r>
            </a:p>
          </p:txBody>
        </p:sp>
        <p:graphicFrame>
          <p:nvGraphicFramePr>
            <p:cNvPr id="71708" name="Object 28"/>
            <p:cNvGraphicFramePr>
              <a:graphicFrameLocks noChangeAspect="1"/>
            </p:cNvGraphicFramePr>
            <p:nvPr/>
          </p:nvGraphicFramePr>
          <p:xfrm>
            <a:off x="1010" y="3569"/>
            <a:ext cx="19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3" name="公式" r:id="rId24" imgW="295163" imgH="257175" progId="Equation.3">
                    <p:embed/>
                  </p:oleObj>
                </mc:Choice>
                <mc:Fallback>
                  <p:oleObj name="公式" r:id="rId24" imgW="295163" imgH="257175" progId="Equation.3">
                    <p:embed/>
                    <p:pic>
                      <p:nvPicPr>
                        <p:cNvPr id="7170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" y="3569"/>
                          <a:ext cx="19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9" name="Object 29"/>
            <p:cNvGraphicFramePr>
              <a:graphicFrameLocks noChangeAspect="1"/>
            </p:cNvGraphicFramePr>
            <p:nvPr/>
          </p:nvGraphicFramePr>
          <p:xfrm>
            <a:off x="1355" y="3595"/>
            <a:ext cx="15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74" name="公式" r:id="rId26" imgW="228600" imgH="257175" progId="Equation.3">
                    <p:embed/>
                  </p:oleObj>
                </mc:Choice>
                <mc:Fallback>
                  <p:oleObj name="公式" r:id="rId26" imgW="228600" imgH="257175" progId="Equation.3">
                    <p:embed/>
                    <p:pic>
                      <p:nvPicPr>
                        <p:cNvPr id="7170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" y="3595"/>
                          <a:ext cx="15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5454" name="Object 30"/>
          <p:cNvGraphicFramePr>
            <a:graphicFrameLocks noChangeAspect="1"/>
          </p:cNvGraphicFramePr>
          <p:nvPr/>
        </p:nvGraphicFramePr>
        <p:xfrm>
          <a:off x="6292850" y="5581650"/>
          <a:ext cx="289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公式" r:id="rId28" imgW="2895600" imgH="368300" progId="Equation.3">
                  <p:embed/>
                </p:oleObj>
              </mc:Choice>
              <mc:Fallback>
                <p:oleObj name="公式" r:id="rId28" imgW="2895600" imgH="368300" progId="Equation.3">
                  <p:embed/>
                  <p:pic>
                    <p:nvPicPr>
                      <p:cNvPr id="12554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5581650"/>
                        <a:ext cx="289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5455" name="Text Box 31"/>
          <p:cNvSpPr txBox="1">
            <a:spLocks noChangeArrowheads="1"/>
          </p:cNvSpPr>
          <p:nvPr/>
        </p:nvSpPr>
        <p:spPr bwMode="auto">
          <a:xfrm>
            <a:off x="5638800" y="54864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则有 </a:t>
            </a:r>
          </a:p>
        </p:txBody>
      </p:sp>
      <p:sp>
        <p:nvSpPr>
          <p:cNvPr id="1255456" name="Text Box 32"/>
          <p:cNvSpPr txBox="1">
            <a:spLocks noChangeArrowheads="1"/>
          </p:cNvSpPr>
          <p:nvPr/>
        </p:nvSpPr>
        <p:spPr bwMode="auto">
          <a:xfrm>
            <a:off x="3200400" y="6019801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令</a:t>
            </a:r>
          </a:p>
        </p:txBody>
      </p:sp>
      <p:graphicFrame>
        <p:nvGraphicFramePr>
          <p:cNvPr id="1255457" name="Object 33"/>
          <p:cNvGraphicFramePr>
            <a:graphicFrameLocks noChangeAspect="1"/>
          </p:cNvGraphicFramePr>
          <p:nvPr/>
        </p:nvGraphicFramePr>
        <p:xfrm>
          <a:off x="6324600" y="6172200"/>
          <a:ext cx="77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公式" r:id="rId30" imgW="774364" imgH="330057" progId="Equation.3">
                  <p:embed/>
                </p:oleObj>
              </mc:Choice>
              <mc:Fallback>
                <p:oleObj name="公式" r:id="rId30" imgW="774364" imgH="330057" progId="Equation.3">
                  <p:embed/>
                  <p:pic>
                    <p:nvPicPr>
                      <p:cNvPr id="1255457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172200"/>
                        <a:ext cx="774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5458" name="Text Box 34"/>
          <p:cNvSpPr txBox="1">
            <a:spLocks noChangeArrowheads="1"/>
          </p:cNvSpPr>
          <p:nvPr/>
        </p:nvSpPr>
        <p:spPr bwMode="auto">
          <a:xfrm>
            <a:off x="1905001" y="4495801"/>
            <a:ext cx="12923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99"/>
                </a:solidFill>
              </a:rPr>
              <a:t>充分性</a:t>
            </a:r>
            <a:r>
              <a:rPr lang="en-US" altLang="zh-CN" sz="2400">
                <a:solidFill>
                  <a:srgbClr val="000099"/>
                </a:solidFill>
              </a:rPr>
              <a:t>: </a:t>
            </a:r>
          </a:p>
        </p:txBody>
      </p:sp>
      <p:sp>
        <p:nvSpPr>
          <p:cNvPr id="1255459" name="Text Box 35"/>
          <p:cNvSpPr txBox="1">
            <a:spLocks noChangeArrowheads="1"/>
          </p:cNvSpPr>
          <p:nvPr/>
        </p:nvSpPr>
        <p:spPr bwMode="auto">
          <a:xfrm>
            <a:off x="1981201" y="5486401"/>
            <a:ext cx="12923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99"/>
                </a:solidFill>
              </a:rPr>
              <a:t>必要性</a:t>
            </a:r>
            <a:r>
              <a:rPr lang="en-US" altLang="zh-CN" sz="2400">
                <a:solidFill>
                  <a:srgbClr val="000099"/>
                </a:solidFill>
              </a:rPr>
              <a:t>: </a:t>
            </a:r>
          </a:p>
        </p:txBody>
      </p:sp>
      <p:sp>
        <p:nvSpPr>
          <p:cNvPr id="1255460" name="Text Box 36"/>
          <p:cNvSpPr txBox="1">
            <a:spLocks noChangeArrowheads="1"/>
          </p:cNvSpPr>
          <p:nvPr/>
        </p:nvSpPr>
        <p:spPr bwMode="auto">
          <a:xfrm>
            <a:off x="7239001" y="6096001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证毕</a:t>
            </a:r>
            <a:r>
              <a:rPr lang="en-US" altLang="zh-CN" sz="2400"/>
              <a:t>.</a:t>
            </a:r>
          </a:p>
        </p:txBody>
      </p:sp>
      <p:graphicFrame>
        <p:nvGraphicFramePr>
          <p:cNvPr id="1255461" name="Object 37"/>
          <p:cNvGraphicFramePr>
            <a:graphicFrameLocks noChangeAspect="1"/>
          </p:cNvGraphicFramePr>
          <p:nvPr/>
        </p:nvGraphicFramePr>
        <p:xfrm>
          <a:off x="3657600" y="6096000"/>
          <a:ext cx="213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公式" r:id="rId32" imgW="2133600" imgH="419100" progId="Equation.3">
                  <p:embed/>
                </p:oleObj>
              </mc:Choice>
              <mc:Fallback>
                <p:oleObj name="公式" r:id="rId32" imgW="2133600" imgH="419100" progId="Equation.3">
                  <p:embed/>
                  <p:pic>
                    <p:nvPicPr>
                      <p:cNvPr id="125546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2133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5462" name="Text Box 38"/>
          <p:cNvSpPr txBox="1">
            <a:spLocks noChangeArrowheads="1"/>
          </p:cNvSpPr>
          <p:nvPr/>
        </p:nvSpPr>
        <p:spPr bwMode="auto">
          <a:xfrm>
            <a:off x="5867400" y="6096001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有</a:t>
            </a:r>
          </a:p>
        </p:txBody>
      </p:sp>
    </p:spTree>
    <p:extLst>
      <p:ext uri="{BB962C8B-B14F-4D97-AF65-F5344CB8AC3E}">
        <p14:creationId xmlns:p14="http://schemas.microsoft.com/office/powerpoint/2010/main" val="2065038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5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5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55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55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5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5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5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5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55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55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2554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2554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2554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5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5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55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55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55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55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5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2554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2554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2554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5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55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55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55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55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55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55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55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55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55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55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 tmFilter="0,0; .5, 1; 1, 1"/>
                                        <p:tgtEl>
                                          <p:spTgt spid="125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5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5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255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55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55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55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55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255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32" grpId="0"/>
      <p:bldP spid="1255443" grpId="0"/>
      <p:bldP spid="1255449" grpId="0"/>
      <p:bldP spid="1255455" grpId="0"/>
      <p:bldP spid="1255456" grpId="0"/>
      <p:bldP spid="1255458" grpId="0"/>
      <p:bldP spid="1255459" grpId="0"/>
      <p:bldP spid="1255460" grpId="0"/>
      <p:bldP spid="12554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17" name="Object 37"/>
          <p:cNvGraphicFramePr>
            <a:graphicFrameLocks noChangeAspect="1"/>
          </p:cNvGraphicFramePr>
          <p:nvPr/>
        </p:nvGraphicFramePr>
        <p:xfrm>
          <a:off x="2857500" y="1752600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公式" r:id="rId4" imgW="1752488" imgH="380888" progId="Equation.3">
                  <p:embed/>
                </p:oleObj>
              </mc:Choice>
              <mc:Fallback>
                <p:oleObj name="公式" r:id="rId4" imgW="1752488" imgH="380888" progId="Equation.3">
                  <p:embed/>
                  <p:pic>
                    <p:nvPicPr>
                      <p:cNvPr id="109571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1752600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8" name="Object 38"/>
          <p:cNvGraphicFramePr>
            <a:graphicFrameLocks noChangeAspect="1"/>
          </p:cNvGraphicFramePr>
          <p:nvPr/>
        </p:nvGraphicFramePr>
        <p:xfrm>
          <a:off x="4800600" y="1752600"/>
          <a:ext cx="331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公式" r:id="rId6" imgW="3305287" imgH="380888" progId="Equation.3">
                  <p:embed/>
                </p:oleObj>
              </mc:Choice>
              <mc:Fallback>
                <p:oleObj name="公式" r:id="rId6" imgW="3305287" imgH="380888" progId="Equation.3">
                  <p:embed/>
                  <p:pic>
                    <p:nvPicPr>
                      <p:cNvPr id="109571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331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19" name="Text Box 39"/>
          <p:cNvSpPr txBox="1">
            <a:spLocks noChangeArrowheads="1"/>
          </p:cNvSpPr>
          <p:nvPr/>
        </p:nvSpPr>
        <p:spPr bwMode="auto">
          <a:xfrm>
            <a:off x="1986000" y="983734"/>
            <a:ext cx="22573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）离散型 </a:t>
            </a:r>
          </a:p>
        </p:txBody>
      </p:sp>
      <p:graphicFrame>
        <p:nvGraphicFramePr>
          <p:cNvPr id="1095720" name="Object 40"/>
          <p:cNvGraphicFramePr>
            <a:graphicFrameLocks noChangeAspect="1"/>
          </p:cNvGraphicFramePr>
          <p:nvPr/>
        </p:nvGraphicFramePr>
        <p:xfrm>
          <a:off x="4419600" y="2286000"/>
          <a:ext cx="4445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公式" r:id="rId8" imgW="4445000" imgH="774700" progId="Equation.3">
                  <p:embed/>
                </p:oleObj>
              </mc:Choice>
              <mc:Fallback>
                <p:oleObj name="公式" r:id="rId8" imgW="4445000" imgH="774700" progId="Equation.3">
                  <p:embed/>
                  <p:pic>
                    <p:nvPicPr>
                      <p:cNvPr id="109572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0"/>
                        <a:ext cx="4445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1" name="Text Box 41"/>
          <p:cNvSpPr txBox="1">
            <a:spLocks noChangeArrowheads="1"/>
          </p:cNvSpPr>
          <p:nvPr/>
        </p:nvSpPr>
        <p:spPr bwMode="auto">
          <a:xfrm>
            <a:off x="2133601" y="2971800"/>
            <a:ext cx="23471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）连续型  </a:t>
            </a:r>
          </a:p>
        </p:txBody>
      </p:sp>
      <p:graphicFrame>
        <p:nvGraphicFramePr>
          <p:cNvPr id="1095725" name="Object 45"/>
          <p:cNvGraphicFramePr>
            <a:graphicFrameLocks noChangeAspect="1"/>
          </p:cNvGraphicFramePr>
          <p:nvPr/>
        </p:nvGraphicFramePr>
        <p:xfrm>
          <a:off x="4495800" y="4267200"/>
          <a:ext cx="5727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公式" r:id="rId10" imgW="5727700" imgH="673100" progId="Equation.3">
                  <p:embed/>
                </p:oleObj>
              </mc:Choice>
              <mc:Fallback>
                <p:oleObj name="公式" r:id="rId10" imgW="5727700" imgH="673100" progId="Equation.3">
                  <p:embed/>
                  <p:pic>
                    <p:nvPicPr>
                      <p:cNvPr id="109572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267200"/>
                        <a:ext cx="5727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6" name="Text Box 46"/>
          <p:cNvSpPr txBox="1">
            <a:spLocks noChangeArrowheads="1"/>
          </p:cNvSpPr>
          <p:nvPr/>
        </p:nvSpPr>
        <p:spPr bwMode="auto">
          <a:xfrm>
            <a:off x="1733550" y="158234"/>
            <a:ext cx="2762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协方差的计算 </a:t>
            </a:r>
          </a:p>
        </p:txBody>
      </p:sp>
      <p:graphicFrame>
        <p:nvGraphicFramePr>
          <p:cNvPr id="1095742" name="Object 62"/>
          <p:cNvGraphicFramePr>
            <a:graphicFrameLocks noChangeAspect="1"/>
          </p:cNvGraphicFramePr>
          <p:nvPr/>
        </p:nvGraphicFramePr>
        <p:xfrm>
          <a:off x="2933700" y="3581400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公式" r:id="rId12" imgW="1752488" imgH="380888" progId="Equation.3">
                  <p:embed/>
                </p:oleObj>
              </mc:Choice>
              <mc:Fallback>
                <p:oleObj name="公式" r:id="rId12" imgW="1752488" imgH="380888" progId="Equation.3">
                  <p:embed/>
                  <p:pic>
                    <p:nvPicPr>
                      <p:cNvPr id="109574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3581400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3" name="Object 63"/>
          <p:cNvGraphicFramePr>
            <a:graphicFrameLocks noChangeAspect="1"/>
          </p:cNvGraphicFramePr>
          <p:nvPr/>
        </p:nvGraphicFramePr>
        <p:xfrm>
          <a:off x="4876800" y="3581400"/>
          <a:ext cx="331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公式" r:id="rId14" imgW="3305287" imgH="380888" progId="Equation.3">
                  <p:embed/>
                </p:oleObj>
              </mc:Choice>
              <mc:Fallback>
                <p:oleObj name="公式" r:id="rId14" imgW="3305287" imgH="380888" progId="Equation.3">
                  <p:embed/>
                  <p:pic>
                    <p:nvPicPr>
                      <p:cNvPr id="1095743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581400"/>
                        <a:ext cx="331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2547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95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9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9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9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9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5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95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57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9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957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9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9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95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95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9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95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95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9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95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95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9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9" grpId="0"/>
      <p:bldP spid="1095721" grpId="0"/>
      <p:bldP spid="10957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2" descr="羊皮纸"/>
          <p:cNvSpPr>
            <a:spLocks noChangeArrowheads="1"/>
          </p:cNvSpPr>
          <p:nvPr/>
        </p:nvSpPr>
        <p:spPr bwMode="auto">
          <a:xfrm>
            <a:off x="1524000" y="0"/>
            <a:ext cx="9144000" cy="7620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77271" name="Object 23"/>
          <p:cNvGraphicFramePr>
            <a:graphicFrameLocks noChangeAspect="1"/>
          </p:cNvGraphicFramePr>
          <p:nvPr/>
        </p:nvGraphicFramePr>
        <p:xfrm>
          <a:off x="3200400" y="1371600"/>
          <a:ext cx="328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公式" r:id="rId5" imgW="3289300" imgH="393700" progId="Equation.3">
                  <p:embed/>
                </p:oleObj>
              </mc:Choice>
              <mc:Fallback>
                <p:oleObj name="公式" r:id="rId5" imgW="3289300" imgH="393700" progId="Equation.3">
                  <p:embed/>
                  <p:pic>
                    <p:nvPicPr>
                      <p:cNvPr id="107727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371600"/>
                        <a:ext cx="3289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7272" name="Object 24"/>
          <p:cNvGraphicFramePr>
            <a:graphicFrameLocks noChangeAspect="1"/>
          </p:cNvGraphicFramePr>
          <p:nvPr/>
        </p:nvGraphicFramePr>
        <p:xfrm>
          <a:off x="3200400" y="1905000"/>
          <a:ext cx="247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公式" r:id="rId7" imgW="2476500" imgH="393700" progId="Equation.3">
                  <p:embed/>
                </p:oleObj>
              </mc:Choice>
              <mc:Fallback>
                <p:oleObj name="公式" r:id="rId7" imgW="2476500" imgH="393700" progId="Equation.3">
                  <p:embed/>
                  <p:pic>
                    <p:nvPicPr>
                      <p:cNvPr id="107727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247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7273" name="Object 25"/>
          <p:cNvGraphicFramePr>
            <a:graphicFrameLocks noChangeAspect="1"/>
          </p:cNvGraphicFramePr>
          <p:nvPr/>
        </p:nvGraphicFramePr>
        <p:xfrm>
          <a:off x="6096000" y="1905000"/>
          <a:ext cx="231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公式" r:id="rId9" imgW="2311400" imgH="393700" progId="Equation.3">
                  <p:embed/>
                </p:oleObj>
              </mc:Choice>
              <mc:Fallback>
                <p:oleObj name="公式" r:id="rId9" imgW="2311400" imgH="393700" progId="Equation.3">
                  <p:embed/>
                  <p:pic>
                    <p:nvPicPr>
                      <p:cNvPr id="107727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905000"/>
                        <a:ext cx="2311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27"/>
          <p:cNvSpPr txBox="1">
            <a:spLocks noChangeArrowheads="1"/>
          </p:cNvSpPr>
          <p:nvPr/>
        </p:nvSpPr>
        <p:spPr bwMode="auto">
          <a:xfrm>
            <a:off x="1905000" y="838201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3. </a:t>
            </a:r>
            <a:r>
              <a:rPr lang="zh-CN" altLang="en-US">
                <a:solidFill>
                  <a:srgbClr val="0000CC"/>
                </a:solidFill>
              </a:rPr>
              <a:t>协方差的性质 </a:t>
            </a:r>
          </a:p>
        </p:txBody>
      </p:sp>
      <p:sp>
        <p:nvSpPr>
          <p:cNvPr id="1077276" name="Text Box 28"/>
          <p:cNvSpPr txBox="1">
            <a:spLocks noChangeArrowheads="1"/>
          </p:cNvSpPr>
          <p:nvPr/>
        </p:nvSpPr>
        <p:spPr bwMode="auto">
          <a:xfrm>
            <a:off x="2133600" y="1295401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sp>
        <p:nvSpPr>
          <p:cNvPr id="1077277" name="Text Box 29"/>
          <p:cNvSpPr txBox="1">
            <a:spLocks noChangeArrowheads="1"/>
          </p:cNvSpPr>
          <p:nvPr/>
        </p:nvSpPr>
        <p:spPr bwMode="auto">
          <a:xfrm>
            <a:off x="2133600" y="1828801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sp>
        <p:nvSpPr>
          <p:cNvPr id="1077278" name="Text Box 30"/>
          <p:cNvSpPr txBox="1">
            <a:spLocks noChangeArrowheads="1"/>
          </p:cNvSpPr>
          <p:nvPr/>
        </p:nvSpPr>
        <p:spPr bwMode="auto">
          <a:xfrm>
            <a:off x="2133600" y="2362201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graphicFrame>
        <p:nvGraphicFramePr>
          <p:cNvPr id="1077279" name="Object 31"/>
          <p:cNvGraphicFramePr>
            <a:graphicFrameLocks noChangeAspect="1"/>
          </p:cNvGraphicFramePr>
          <p:nvPr/>
        </p:nvGraphicFramePr>
        <p:xfrm>
          <a:off x="3200400" y="2971800"/>
          <a:ext cx="506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公式" r:id="rId11" imgW="5057775" imgH="380888" progId="Equation.3">
                  <p:embed/>
                </p:oleObj>
              </mc:Choice>
              <mc:Fallback>
                <p:oleObj name="公式" r:id="rId11" imgW="5057775" imgH="380888" progId="Equation.3">
                  <p:embed/>
                  <p:pic>
                    <p:nvPicPr>
                      <p:cNvPr id="10772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971800"/>
                        <a:ext cx="506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7280" name="Object 32"/>
          <p:cNvGraphicFramePr>
            <a:graphicFrameLocks noChangeAspect="1"/>
          </p:cNvGraphicFramePr>
          <p:nvPr/>
        </p:nvGraphicFramePr>
        <p:xfrm>
          <a:off x="3200400" y="5029200"/>
          <a:ext cx="6604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公式" r:id="rId13" imgW="6604000" imgH="482600" progId="Equation.3">
                  <p:embed/>
                </p:oleObj>
              </mc:Choice>
              <mc:Fallback>
                <p:oleObj name="公式" r:id="rId13" imgW="6604000" imgH="482600" progId="Equation.3">
                  <p:embed/>
                  <p:pic>
                    <p:nvPicPr>
                      <p:cNvPr id="107728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029200"/>
                        <a:ext cx="6604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7281" name="Text Box 33"/>
          <p:cNvSpPr txBox="1">
            <a:spLocks noChangeArrowheads="1"/>
          </p:cNvSpPr>
          <p:nvPr/>
        </p:nvSpPr>
        <p:spPr bwMode="auto">
          <a:xfrm>
            <a:off x="2133600" y="2895601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sp>
        <p:nvSpPr>
          <p:cNvPr id="1077282" name="Text Box 34"/>
          <p:cNvSpPr txBox="1">
            <a:spLocks noChangeArrowheads="1"/>
          </p:cNvSpPr>
          <p:nvPr/>
        </p:nvSpPr>
        <p:spPr bwMode="auto">
          <a:xfrm>
            <a:off x="3200400" y="5715000"/>
            <a:ext cx="487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相互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独立，则有 </a:t>
            </a:r>
          </a:p>
        </p:txBody>
      </p:sp>
      <p:graphicFrame>
        <p:nvGraphicFramePr>
          <p:cNvPr id="1077283" name="Object 35"/>
          <p:cNvGraphicFramePr>
            <a:graphicFrameLocks noChangeAspect="1"/>
          </p:cNvGraphicFramePr>
          <p:nvPr/>
        </p:nvGraphicFramePr>
        <p:xfrm>
          <a:off x="3200400" y="2438400"/>
          <a:ext cx="402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公式" r:id="rId15" imgW="4025900" imgH="393700" progId="Equation.3">
                  <p:embed/>
                </p:oleObj>
              </mc:Choice>
              <mc:Fallback>
                <p:oleObj name="公式" r:id="rId15" imgW="4025900" imgH="393700" progId="Equation.3">
                  <p:embed/>
                  <p:pic>
                    <p:nvPicPr>
                      <p:cNvPr id="107728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402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7284" name="Object 36"/>
          <p:cNvGraphicFramePr>
            <a:graphicFrameLocks noChangeAspect="1"/>
          </p:cNvGraphicFramePr>
          <p:nvPr/>
        </p:nvGraphicFramePr>
        <p:xfrm>
          <a:off x="3200400" y="3505200"/>
          <a:ext cx="618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公式" r:id="rId17" imgW="6184900" imgH="419100" progId="Equation.3">
                  <p:embed/>
                </p:oleObj>
              </mc:Choice>
              <mc:Fallback>
                <p:oleObj name="公式" r:id="rId17" imgW="6184900" imgH="419100" progId="Equation.3">
                  <p:embed/>
                  <p:pic>
                    <p:nvPicPr>
                      <p:cNvPr id="107728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05200"/>
                        <a:ext cx="618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7285" name="Text Box 37"/>
          <p:cNvSpPr txBox="1">
            <a:spLocks noChangeArrowheads="1"/>
          </p:cNvSpPr>
          <p:nvPr/>
        </p:nvSpPr>
        <p:spPr bwMode="auto">
          <a:xfrm>
            <a:off x="2133600" y="3429001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sp>
        <p:nvSpPr>
          <p:cNvPr id="1077286" name="Text Box 38"/>
          <p:cNvSpPr txBox="1">
            <a:spLocks noChangeArrowheads="1"/>
          </p:cNvSpPr>
          <p:nvPr/>
        </p:nvSpPr>
        <p:spPr bwMode="auto">
          <a:xfrm>
            <a:off x="2133600" y="4191001"/>
            <a:ext cx="10470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graphicFrame>
        <p:nvGraphicFramePr>
          <p:cNvPr id="1077287" name="Object 39"/>
          <p:cNvGraphicFramePr>
            <a:graphicFrameLocks noChangeAspect="1"/>
          </p:cNvGraphicFramePr>
          <p:nvPr/>
        </p:nvGraphicFramePr>
        <p:xfrm>
          <a:off x="3200400" y="3962400"/>
          <a:ext cx="3314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公式" r:id="rId19" imgW="3314700" imgH="1003300" progId="Equation.3">
                  <p:embed/>
                </p:oleObj>
              </mc:Choice>
              <mc:Fallback>
                <p:oleObj name="公式" r:id="rId19" imgW="3314700" imgH="1003300" progId="Equation.3">
                  <p:embed/>
                  <p:pic>
                    <p:nvPicPr>
                      <p:cNvPr id="107728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62400"/>
                        <a:ext cx="3314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7292" name="Text Box 44"/>
          <p:cNvSpPr txBox="1">
            <a:spLocks noChangeArrowheads="1"/>
          </p:cNvSpPr>
          <p:nvPr/>
        </p:nvSpPr>
        <p:spPr bwMode="auto">
          <a:xfrm>
            <a:off x="2133601" y="50292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7</a:t>
            </a:r>
            <a:r>
              <a:rPr lang="zh-CN" altLang="en-US" sz="2400"/>
              <a:t>） </a:t>
            </a:r>
          </a:p>
        </p:txBody>
      </p:sp>
      <p:graphicFrame>
        <p:nvGraphicFramePr>
          <p:cNvPr id="55316" name="Object 45"/>
          <p:cNvGraphicFramePr>
            <a:graphicFrameLocks noChangeAspect="1"/>
          </p:cNvGraphicFramePr>
          <p:nvPr/>
        </p:nvGraphicFramePr>
        <p:xfrm>
          <a:off x="3162300" y="228600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公式" r:id="rId21" imgW="1752488" imgH="380888" progId="Equation.3">
                  <p:embed/>
                </p:oleObj>
              </mc:Choice>
              <mc:Fallback>
                <p:oleObj name="公式" r:id="rId21" imgW="1752488" imgH="380888" progId="Equation.3">
                  <p:embed/>
                  <p:pic>
                    <p:nvPicPr>
                      <p:cNvPr id="55316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28600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7" name="Object 46"/>
          <p:cNvGraphicFramePr>
            <a:graphicFrameLocks noChangeAspect="1"/>
          </p:cNvGraphicFramePr>
          <p:nvPr/>
        </p:nvGraphicFramePr>
        <p:xfrm>
          <a:off x="5105400" y="228600"/>
          <a:ext cx="331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公式" r:id="rId23" imgW="3305287" imgH="380888" progId="Equation.3">
                  <p:embed/>
                </p:oleObj>
              </mc:Choice>
              <mc:Fallback>
                <p:oleObj name="公式" r:id="rId23" imgW="3305287" imgH="380888" progId="Equation.3">
                  <p:embed/>
                  <p:pic>
                    <p:nvPicPr>
                      <p:cNvPr id="55317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"/>
                        <a:ext cx="331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7295" name="Object 47"/>
          <p:cNvGraphicFramePr>
            <a:graphicFrameLocks noChangeAspect="1"/>
          </p:cNvGraphicFramePr>
          <p:nvPr/>
        </p:nvGraphicFramePr>
        <p:xfrm>
          <a:off x="6705600" y="3962400"/>
          <a:ext cx="3073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公式" r:id="rId25" imgW="3073400" imgH="1003300" progId="Equation.3">
                  <p:embed/>
                </p:oleObj>
              </mc:Choice>
              <mc:Fallback>
                <p:oleObj name="公式" r:id="rId25" imgW="3073400" imgH="1003300" progId="Equation.3">
                  <p:embed/>
                  <p:pic>
                    <p:nvPicPr>
                      <p:cNvPr id="107729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962400"/>
                        <a:ext cx="3073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7296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163866"/>
              </p:ext>
            </p:extLst>
          </p:nvPr>
        </p:nvGraphicFramePr>
        <p:xfrm>
          <a:off x="6940296" y="5778500"/>
          <a:ext cx="209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公式" r:id="rId27" imgW="2095500" imgH="393700" progId="Equation.3">
                  <p:embed/>
                </p:oleObj>
              </mc:Choice>
              <mc:Fallback>
                <p:oleObj name="公式" r:id="rId27" imgW="2095500" imgH="393700" progId="Equation.3">
                  <p:embed/>
                  <p:pic>
                    <p:nvPicPr>
                      <p:cNvPr id="107729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296" y="5778500"/>
                        <a:ext cx="209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7297" name="Text Box 49"/>
          <p:cNvSpPr txBox="1">
            <a:spLocks noChangeArrowheads="1"/>
          </p:cNvSpPr>
          <p:nvPr/>
        </p:nvSpPr>
        <p:spPr bwMode="auto">
          <a:xfrm>
            <a:off x="2133601" y="57150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/>
              <a:t>（</a:t>
            </a:r>
            <a:r>
              <a:rPr lang="en-US" altLang="zh-CN" sz="2400"/>
              <a:t>8</a:t>
            </a:r>
            <a:r>
              <a:rPr lang="zh-CN" altLang="en-US" sz="240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602546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72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77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77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7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77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7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77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77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7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77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77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7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77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77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7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77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7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77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77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7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77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77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77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77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77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7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77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7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7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77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77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7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77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77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77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77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77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7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77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77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7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77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7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7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77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077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77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77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07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7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077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7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07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0772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0772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7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276" grpId="0"/>
      <p:bldP spid="1077277" grpId="0"/>
      <p:bldP spid="1077278" grpId="0"/>
      <p:bldP spid="1077281" grpId="0"/>
      <p:bldP spid="1077282" grpId="0"/>
      <p:bldP spid="1077285" grpId="0"/>
      <p:bldP spid="1077286" grpId="0"/>
      <p:bldP spid="1077292" grpId="0"/>
      <p:bldP spid="10772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ChangeArrowheads="1"/>
          </p:cNvSpPr>
          <p:nvPr/>
        </p:nvSpPr>
        <p:spPr bwMode="auto">
          <a:xfrm>
            <a:off x="1981200" y="3124200"/>
            <a:ext cx="8001000" cy="3124200"/>
          </a:xfrm>
          <a:prstGeom prst="rect">
            <a:avLst/>
          </a:prstGeom>
          <a:solidFill>
            <a:srgbClr val="00FFFF"/>
          </a:solidFill>
          <a:ln w="38100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3" name="Text Box 18"/>
          <p:cNvSpPr txBox="1">
            <a:spLocks noChangeArrowheads="1"/>
          </p:cNvSpPr>
          <p:nvPr/>
        </p:nvSpPr>
        <p:spPr bwMode="auto">
          <a:xfrm>
            <a:off x="1905000" y="762001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4. </a:t>
            </a:r>
            <a:r>
              <a:rPr lang="zh-CN" altLang="en-US">
                <a:solidFill>
                  <a:srgbClr val="0000CC"/>
                </a:solidFill>
              </a:rPr>
              <a:t>相关系数的定义</a:t>
            </a:r>
          </a:p>
        </p:txBody>
      </p:sp>
      <p:graphicFrame>
        <p:nvGraphicFramePr>
          <p:cNvPr id="1103891" name="Object 19"/>
          <p:cNvGraphicFramePr>
            <a:graphicFrameLocks noChangeAspect="1"/>
          </p:cNvGraphicFramePr>
          <p:nvPr/>
        </p:nvGraphicFramePr>
        <p:xfrm>
          <a:off x="3733800" y="1981200"/>
          <a:ext cx="294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公式" r:id="rId4" imgW="2933812" imgH="828675" progId="Equation.3">
                  <p:embed/>
                </p:oleObj>
              </mc:Choice>
              <mc:Fallback>
                <p:oleObj name="公式" r:id="rId4" imgW="2933812" imgH="828675" progId="Equation.3">
                  <p:embed/>
                  <p:pic>
                    <p:nvPicPr>
                      <p:cNvPr id="110389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81200"/>
                        <a:ext cx="294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3906" name="Group 34"/>
          <p:cNvGrpSpPr>
            <a:grpSpLocks/>
          </p:cNvGrpSpPr>
          <p:nvPr/>
        </p:nvGrpSpPr>
        <p:grpSpPr bwMode="auto">
          <a:xfrm>
            <a:off x="2362201" y="1295401"/>
            <a:ext cx="6645275" cy="519113"/>
            <a:chOff x="528" y="816"/>
            <a:chExt cx="4186" cy="327"/>
          </a:xfrm>
        </p:grpSpPr>
        <p:sp>
          <p:nvSpPr>
            <p:cNvPr id="56330" name="Text Box 21"/>
            <p:cNvSpPr txBox="1">
              <a:spLocks noChangeArrowheads="1"/>
            </p:cNvSpPr>
            <p:nvPr/>
          </p:nvSpPr>
          <p:spPr bwMode="auto">
            <a:xfrm>
              <a:off x="528" y="816"/>
              <a:ext cx="41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随机变量         的相关系数        定义为</a:t>
              </a:r>
            </a:p>
          </p:txBody>
        </p:sp>
        <p:graphicFrame>
          <p:nvGraphicFramePr>
            <p:cNvPr id="56331" name="Object 22"/>
            <p:cNvGraphicFramePr>
              <a:graphicFrameLocks noChangeAspect="1"/>
            </p:cNvGraphicFramePr>
            <p:nvPr/>
          </p:nvGraphicFramePr>
          <p:xfrm>
            <a:off x="1488" y="912"/>
            <a:ext cx="45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公式" r:id="rId6" imgW="723586" imgH="355446" progId="Equation.3">
                    <p:embed/>
                  </p:oleObj>
                </mc:Choice>
                <mc:Fallback>
                  <p:oleObj name="公式" r:id="rId6" imgW="723586" imgH="355446" progId="Equation.3">
                    <p:embed/>
                    <p:pic>
                      <p:nvPicPr>
                        <p:cNvPr id="56331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912"/>
                          <a:ext cx="45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2" name="Object 23"/>
            <p:cNvGraphicFramePr>
              <a:graphicFrameLocks noChangeAspect="1"/>
            </p:cNvGraphicFramePr>
            <p:nvPr/>
          </p:nvGraphicFramePr>
          <p:xfrm>
            <a:off x="3120" y="864"/>
            <a:ext cx="3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2" name="公式" r:id="rId8" imgW="609600" imgH="419100" progId="Equation.3">
                    <p:embed/>
                  </p:oleObj>
                </mc:Choice>
                <mc:Fallback>
                  <p:oleObj name="公式" r:id="rId8" imgW="609600" imgH="419100" progId="Equation.3">
                    <p:embed/>
                    <p:pic>
                      <p:nvPicPr>
                        <p:cNvPr id="56332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864"/>
                          <a:ext cx="38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03902" name="Text Box 30"/>
          <p:cNvSpPr txBox="1">
            <a:spLocks noChangeArrowheads="1"/>
          </p:cNvSpPr>
          <p:nvPr/>
        </p:nvSpPr>
        <p:spPr bwMode="auto">
          <a:xfrm>
            <a:off x="3200400" y="5410200"/>
            <a:ext cx="24929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标准尺度下的协方差  </a:t>
            </a:r>
          </a:p>
        </p:txBody>
      </p:sp>
      <p:graphicFrame>
        <p:nvGraphicFramePr>
          <p:cNvPr id="1103903" name="Object 31"/>
          <p:cNvGraphicFramePr>
            <a:graphicFrameLocks noChangeAspect="1"/>
          </p:cNvGraphicFramePr>
          <p:nvPr/>
        </p:nvGraphicFramePr>
        <p:xfrm>
          <a:off x="2362200" y="3276600"/>
          <a:ext cx="247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公式" r:id="rId10" imgW="2476500" imgH="838200" progId="Equation.3">
                  <p:embed/>
                </p:oleObj>
              </mc:Choice>
              <mc:Fallback>
                <p:oleObj name="公式" r:id="rId10" imgW="2476500" imgH="838200" progId="Equation.3">
                  <p:embed/>
                  <p:pic>
                    <p:nvPicPr>
                      <p:cNvPr id="11039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247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3904" name="Object 32"/>
          <p:cNvGraphicFramePr>
            <a:graphicFrameLocks noChangeAspect="1"/>
          </p:cNvGraphicFramePr>
          <p:nvPr/>
        </p:nvGraphicFramePr>
        <p:xfrm>
          <a:off x="4876800" y="3352800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公式" r:id="rId12" imgW="3632200" imgH="838200" progId="Equation.3">
                  <p:embed/>
                </p:oleObj>
              </mc:Choice>
              <mc:Fallback>
                <p:oleObj name="公式" r:id="rId12" imgW="3632200" imgH="838200" progId="Equation.3">
                  <p:embed/>
                  <p:pic>
                    <p:nvPicPr>
                      <p:cNvPr id="11039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52800"/>
                        <a:ext cx="363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3905" name="Object 33"/>
          <p:cNvGraphicFramePr>
            <a:graphicFrameLocks noChangeAspect="1"/>
          </p:cNvGraphicFramePr>
          <p:nvPr/>
        </p:nvGraphicFramePr>
        <p:xfrm>
          <a:off x="2667000" y="4419600"/>
          <a:ext cx="365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公式" r:id="rId14" imgW="3657600" imgH="838200" progId="Equation.3">
                  <p:embed/>
                </p:oleObj>
              </mc:Choice>
              <mc:Fallback>
                <p:oleObj name="公式" r:id="rId14" imgW="3657600" imgH="838200" progId="Equation.3">
                  <p:embed/>
                  <p:pic>
                    <p:nvPicPr>
                      <p:cNvPr id="11039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3657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151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03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03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0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03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03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0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03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03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03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03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03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03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0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4" grpId="0" animBg="1"/>
      <p:bldP spid="11039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65"/>
          <p:cNvSpPr txBox="1">
            <a:spLocks noChangeArrowheads="1"/>
          </p:cNvSpPr>
          <p:nvPr/>
        </p:nvSpPr>
        <p:spPr bwMode="auto">
          <a:xfrm>
            <a:off x="1905000" y="609601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5. </a:t>
            </a:r>
            <a:r>
              <a:rPr lang="zh-CN" altLang="en-US">
                <a:solidFill>
                  <a:srgbClr val="0000CC"/>
                </a:solidFill>
              </a:rPr>
              <a:t>相关系数的意义   </a:t>
            </a:r>
          </a:p>
        </p:txBody>
      </p:sp>
      <p:grpSp>
        <p:nvGrpSpPr>
          <p:cNvPr id="939095" name="Group 87"/>
          <p:cNvGrpSpPr>
            <a:grpSpLocks/>
          </p:cNvGrpSpPr>
          <p:nvPr/>
        </p:nvGrpSpPr>
        <p:grpSpPr bwMode="auto">
          <a:xfrm>
            <a:off x="2590801" y="1219201"/>
            <a:ext cx="6950075" cy="523876"/>
            <a:chOff x="672" y="784"/>
            <a:chExt cx="4378" cy="330"/>
          </a:xfrm>
        </p:grpSpPr>
        <p:sp>
          <p:nvSpPr>
            <p:cNvPr id="57361" name="Text Box 71"/>
            <p:cNvSpPr txBox="1">
              <a:spLocks noChangeArrowheads="1"/>
            </p:cNvSpPr>
            <p:nvPr/>
          </p:nvSpPr>
          <p:spPr bwMode="auto">
            <a:xfrm>
              <a:off x="672" y="784"/>
              <a:ext cx="43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考虑用</a:t>
              </a:r>
              <a:r>
                <a:rPr lang="en-US" altLang="zh-CN" i="1"/>
                <a:t>X</a:t>
              </a:r>
              <a:r>
                <a:rPr lang="zh-CN" altLang="en-US"/>
                <a:t>的线性函数             来近似表示</a:t>
              </a:r>
              <a:r>
                <a:rPr lang="en-US" altLang="zh-CN" i="1"/>
                <a:t>Y</a:t>
              </a:r>
              <a:r>
                <a:rPr lang="zh-CN" altLang="en-US"/>
                <a:t>。 </a:t>
              </a:r>
            </a:p>
          </p:txBody>
        </p:sp>
        <p:graphicFrame>
          <p:nvGraphicFramePr>
            <p:cNvPr id="57362" name="Object 72"/>
            <p:cNvGraphicFramePr>
              <a:graphicFrameLocks noChangeAspect="1"/>
            </p:cNvGraphicFramePr>
            <p:nvPr/>
          </p:nvGraphicFramePr>
          <p:xfrm>
            <a:off x="2736" y="864"/>
            <a:ext cx="6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4" name="公式" r:id="rId4" imgW="1015559" imgH="317362" progId="Equation.3">
                    <p:embed/>
                  </p:oleObj>
                </mc:Choice>
                <mc:Fallback>
                  <p:oleObj name="公式" r:id="rId4" imgW="1015559" imgH="317362" progId="Equation.3">
                    <p:embed/>
                    <p:pic>
                      <p:nvPicPr>
                        <p:cNvPr id="5736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864"/>
                          <a:ext cx="6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9082" name="Text Box 74"/>
          <p:cNvSpPr txBox="1">
            <a:spLocks noChangeArrowheads="1"/>
          </p:cNvSpPr>
          <p:nvPr/>
        </p:nvSpPr>
        <p:spPr bwMode="auto">
          <a:xfrm>
            <a:off x="2024062" y="1875136"/>
            <a:ext cx="566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记 </a:t>
            </a:r>
          </a:p>
        </p:txBody>
      </p:sp>
      <p:graphicFrame>
        <p:nvGraphicFramePr>
          <p:cNvPr id="939083" name="Object 75"/>
          <p:cNvGraphicFramePr>
            <a:graphicFrameLocks noChangeAspect="1"/>
          </p:cNvGraphicFramePr>
          <p:nvPr/>
        </p:nvGraphicFramePr>
        <p:xfrm>
          <a:off x="2590800" y="1828800"/>
          <a:ext cx="3289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公式" r:id="rId6" imgW="3289300" imgH="482600" progId="Equation.3">
                  <p:embed/>
                </p:oleObj>
              </mc:Choice>
              <mc:Fallback>
                <p:oleObj name="公式" r:id="rId6" imgW="3289300" imgH="482600" progId="Equation.3">
                  <p:embed/>
                  <p:pic>
                    <p:nvPicPr>
                      <p:cNvPr id="939083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828800"/>
                        <a:ext cx="3289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9096" name="Group 88"/>
          <p:cNvGrpSpPr>
            <a:grpSpLocks/>
          </p:cNvGrpSpPr>
          <p:nvPr/>
        </p:nvGrpSpPr>
        <p:grpSpPr bwMode="auto">
          <a:xfrm>
            <a:off x="2463801" y="2438400"/>
            <a:ext cx="7369315" cy="461963"/>
            <a:chOff x="648" y="1488"/>
            <a:chExt cx="4047" cy="291"/>
          </a:xfrm>
        </p:grpSpPr>
        <p:sp>
          <p:nvSpPr>
            <p:cNvPr id="939084" name="Text Box 76"/>
            <p:cNvSpPr txBox="1">
              <a:spLocks noChangeArrowheads="1"/>
            </p:cNvSpPr>
            <p:nvPr/>
          </p:nvSpPr>
          <p:spPr bwMode="auto">
            <a:xfrm>
              <a:off x="648" y="1488"/>
              <a:ext cx="40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显然， 若</a:t>
              </a:r>
              <a:r>
                <a:rPr lang="en-US" altLang="zh-CN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 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越小，表示            与</a:t>
              </a:r>
              <a:r>
                <a:rPr lang="en-US" altLang="zh-CN" sz="2400" b="1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 </a:t>
              </a:r>
              <a:r>
                <a:rPr lang="zh-CN" altLang="en-US" sz="2400" b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近似程度越好。</a:t>
              </a:r>
            </a:p>
          </p:txBody>
        </p:sp>
        <p:graphicFrame>
          <p:nvGraphicFramePr>
            <p:cNvPr id="57360" name="Object 7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5697878"/>
                </p:ext>
              </p:extLst>
            </p:nvPr>
          </p:nvGraphicFramePr>
          <p:xfrm>
            <a:off x="2386" y="1519"/>
            <a:ext cx="530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6" name="公式" r:id="rId8" imgW="1015559" imgH="317362" progId="Equation.3">
                    <p:embed/>
                  </p:oleObj>
                </mc:Choice>
                <mc:Fallback>
                  <p:oleObj name="公式" r:id="rId8" imgW="1015559" imgH="317362" progId="Equation.3">
                    <p:embed/>
                    <p:pic>
                      <p:nvPicPr>
                        <p:cNvPr id="5736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" y="1519"/>
                          <a:ext cx="530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9097" name="Group 89"/>
          <p:cNvGrpSpPr>
            <a:grpSpLocks/>
          </p:cNvGrpSpPr>
          <p:nvPr/>
        </p:nvGrpSpPr>
        <p:grpSpPr bwMode="auto">
          <a:xfrm>
            <a:off x="2057401" y="3124200"/>
            <a:ext cx="5130800" cy="461963"/>
            <a:chOff x="336" y="1968"/>
            <a:chExt cx="3232" cy="291"/>
          </a:xfrm>
        </p:grpSpPr>
        <p:sp>
          <p:nvSpPr>
            <p:cNvPr id="939087" name="Text Box 79"/>
            <p:cNvSpPr txBox="1">
              <a:spLocks noChangeArrowheads="1"/>
            </p:cNvSpPr>
            <p:nvPr/>
          </p:nvSpPr>
          <p:spPr bwMode="auto">
            <a:xfrm>
              <a:off x="336" y="1968"/>
              <a:ext cx="32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即</a:t>
              </a:r>
              <a:r>
                <a:rPr lang="en-US" altLang="zh-CN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 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刻划了            与</a:t>
              </a:r>
              <a:r>
                <a:rPr lang="en-US" altLang="zh-CN" sz="2400" b="1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 </a:t>
              </a:r>
              <a:r>
                <a:rPr lang="zh-CN" altLang="en-US" sz="24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的近似程度。</a:t>
              </a:r>
            </a:p>
          </p:txBody>
        </p:sp>
        <p:graphicFrame>
          <p:nvGraphicFramePr>
            <p:cNvPr id="57358" name="Object 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5032699"/>
                </p:ext>
              </p:extLst>
            </p:nvPr>
          </p:nvGraphicFramePr>
          <p:xfrm>
            <a:off x="1305" y="2002"/>
            <a:ext cx="70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7" name="公式" r:id="rId10" imgW="1015559" imgH="317362" progId="Equation.3">
                    <p:embed/>
                  </p:oleObj>
                </mc:Choice>
                <mc:Fallback>
                  <p:oleObj name="公式" r:id="rId10" imgW="1015559" imgH="317362" progId="Equation.3">
                    <p:embed/>
                    <p:pic>
                      <p:nvPicPr>
                        <p:cNvPr id="57358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2002"/>
                          <a:ext cx="705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9090" name="Text Box 82"/>
          <p:cNvSpPr txBox="1">
            <a:spLocks noChangeArrowheads="1"/>
          </p:cNvSpPr>
          <p:nvPr/>
        </p:nvSpPr>
        <p:spPr bwMode="auto">
          <a:xfrm>
            <a:off x="2024063" y="3903789"/>
            <a:ext cx="5838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又 </a:t>
            </a:r>
          </a:p>
        </p:txBody>
      </p:sp>
      <p:graphicFrame>
        <p:nvGraphicFramePr>
          <p:cNvPr id="939091" name="Object 83"/>
          <p:cNvGraphicFramePr>
            <a:graphicFrameLocks noChangeAspect="1"/>
          </p:cNvGraphicFramePr>
          <p:nvPr/>
        </p:nvGraphicFramePr>
        <p:xfrm>
          <a:off x="2590800" y="3810000"/>
          <a:ext cx="3289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公式" r:id="rId12" imgW="3289300" imgH="482600" progId="Equation.3">
                  <p:embed/>
                </p:oleObj>
              </mc:Choice>
              <mc:Fallback>
                <p:oleObj name="公式" r:id="rId12" imgW="3289300" imgH="482600" progId="Equation.3">
                  <p:embed/>
                  <p:pic>
                    <p:nvPicPr>
                      <p:cNvPr id="939091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10000"/>
                        <a:ext cx="3289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9092" name="Object 84"/>
          <p:cNvGraphicFramePr>
            <a:graphicFrameLocks noChangeAspect="1"/>
          </p:cNvGraphicFramePr>
          <p:nvPr/>
        </p:nvGraphicFramePr>
        <p:xfrm>
          <a:off x="2743200" y="4495800"/>
          <a:ext cx="764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公式" r:id="rId14" imgW="8483600" imgH="482600" progId="Equation.3">
                  <p:embed/>
                </p:oleObj>
              </mc:Choice>
              <mc:Fallback>
                <p:oleObj name="公式" r:id="rId14" imgW="8483600" imgH="482600" progId="Equation.3">
                  <p:embed/>
                  <p:pic>
                    <p:nvPicPr>
                      <p:cNvPr id="939092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95800"/>
                        <a:ext cx="764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9093" name="Text Box 85"/>
          <p:cNvSpPr txBox="1">
            <a:spLocks noChangeArrowheads="1"/>
          </p:cNvSpPr>
          <p:nvPr/>
        </p:nvSpPr>
        <p:spPr bwMode="auto">
          <a:xfrm>
            <a:off x="6248400" y="1828800"/>
            <a:ext cx="1981200" cy="369332"/>
          </a:xfrm>
          <a:prstGeom prst="rect">
            <a:avLst/>
          </a:prstGeom>
          <a:solidFill>
            <a:srgbClr val="00FFFF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均方误差</a:t>
            </a:r>
          </a:p>
        </p:txBody>
      </p:sp>
      <p:sp>
        <p:nvSpPr>
          <p:cNvPr id="939094" name="Text Box 86"/>
          <p:cNvSpPr txBox="1">
            <a:spLocks noChangeArrowheads="1"/>
          </p:cNvSpPr>
          <p:nvPr/>
        </p:nvSpPr>
        <p:spPr bwMode="auto">
          <a:xfrm>
            <a:off x="2057401" y="5181600"/>
            <a:ext cx="50914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下面，我们来求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的最佳线性近似。 </a:t>
            </a:r>
          </a:p>
        </p:txBody>
      </p:sp>
    </p:spTree>
    <p:extLst>
      <p:ext uri="{BB962C8B-B14F-4D97-AF65-F5344CB8AC3E}">
        <p14:creationId xmlns:p14="http://schemas.microsoft.com/office/powerpoint/2010/main" val="241903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39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3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9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3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39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3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3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390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3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39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3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3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390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39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39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82" grpId="0"/>
      <p:bldP spid="939090" grpId="0"/>
      <p:bldP spid="939093" grpId="0" animBg="1"/>
      <p:bldP spid="9390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1905000" y="609601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5. </a:t>
            </a:r>
            <a:r>
              <a:rPr lang="zh-CN" altLang="en-US">
                <a:solidFill>
                  <a:srgbClr val="0000CC"/>
                </a:solidFill>
              </a:rPr>
              <a:t>相关系数的意义   </a:t>
            </a:r>
          </a:p>
        </p:txBody>
      </p:sp>
      <p:graphicFrame>
        <p:nvGraphicFramePr>
          <p:cNvPr id="58371" name="Object 19"/>
          <p:cNvGraphicFramePr>
            <a:graphicFrameLocks noChangeAspect="1"/>
          </p:cNvGraphicFramePr>
          <p:nvPr/>
        </p:nvGraphicFramePr>
        <p:xfrm>
          <a:off x="2133600" y="1219200"/>
          <a:ext cx="3289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公式" r:id="rId4" imgW="3289300" imgH="482600" progId="Equation.3">
                  <p:embed/>
                </p:oleObj>
              </mc:Choice>
              <mc:Fallback>
                <p:oleObj name="公式" r:id="rId4" imgW="3289300" imgH="482600" progId="Equation.3">
                  <p:embed/>
                  <p:pic>
                    <p:nvPicPr>
                      <p:cNvPr id="5837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3289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20"/>
          <p:cNvGraphicFramePr>
            <a:graphicFrameLocks noChangeAspect="1"/>
          </p:cNvGraphicFramePr>
          <p:nvPr/>
        </p:nvGraphicFramePr>
        <p:xfrm>
          <a:off x="2362200" y="1828800"/>
          <a:ext cx="7867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公式" r:id="rId6" imgW="8483600" imgH="482600" progId="Equation.3">
                  <p:embed/>
                </p:oleObj>
              </mc:Choice>
              <mc:Fallback>
                <p:oleObj name="公式" r:id="rId6" imgW="8483600" imgH="482600" progId="Equation.3">
                  <p:embed/>
                  <p:pic>
                    <p:nvPicPr>
                      <p:cNvPr id="5837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28800"/>
                        <a:ext cx="7867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41" name="Object 21"/>
          <p:cNvGraphicFramePr>
            <a:graphicFrameLocks noChangeAspect="1"/>
          </p:cNvGraphicFramePr>
          <p:nvPr/>
        </p:nvGraphicFramePr>
        <p:xfrm>
          <a:off x="2717800" y="2381250"/>
          <a:ext cx="43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公式" r:id="rId8" imgW="431613" imgH="837836" progId="Equation.3">
                  <p:embed/>
                </p:oleObj>
              </mc:Choice>
              <mc:Fallback>
                <p:oleObj name="公式" r:id="rId8" imgW="431613" imgH="837836" progId="Equation.3">
                  <p:embed/>
                  <p:pic>
                    <p:nvPicPr>
                      <p:cNvPr id="12339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2381250"/>
                        <a:ext cx="43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42" name="Object 22"/>
          <p:cNvGraphicFramePr>
            <a:graphicFrameLocks noChangeAspect="1"/>
          </p:cNvGraphicFramePr>
          <p:nvPr/>
        </p:nvGraphicFramePr>
        <p:xfrm>
          <a:off x="3352800" y="2667000"/>
          <a:ext cx="351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公式" r:id="rId10" imgW="3517900" imgH="393700" progId="Equation.3">
                  <p:embed/>
                </p:oleObj>
              </mc:Choice>
              <mc:Fallback>
                <p:oleObj name="公式" r:id="rId10" imgW="3517900" imgH="393700" progId="Equation.3">
                  <p:embed/>
                  <p:pic>
                    <p:nvPicPr>
                      <p:cNvPr id="12339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3517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43" name="Object 23"/>
          <p:cNvGraphicFramePr>
            <a:graphicFrameLocks noChangeAspect="1"/>
          </p:cNvGraphicFramePr>
          <p:nvPr/>
        </p:nvGraphicFramePr>
        <p:xfrm>
          <a:off x="2717800" y="3295650"/>
          <a:ext cx="41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公式" r:id="rId12" imgW="419100" imgH="838200" progId="Equation.3">
                  <p:embed/>
                </p:oleObj>
              </mc:Choice>
              <mc:Fallback>
                <p:oleObj name="公式" r:id="rId12" imgW="419100" imgH="838200" progId="Equation.3">
                  <p:embed/>
                  <p:pic>
                    <p:nvPicPr>
                      <p:cNvPr id="12339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3295650"/>
                        <a:ext cx="419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44" name="Object 24"/>
          <p:cNvGraphicFramePr>
            <a:graphicFrameLocks noChangeAspect="1"/>
          </p:cNvGraphicFramePr>
          <p:nvPr/>
        </p:nvGraphicFramePr>
        <p:xfrm>
          <a:off x="3276600" y="3505200"/>
          <a:ext cx="4787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公式" r:id="rId14" imgW="4787900" imgH="482600" progId="Equation.3">
                  <p:embed/>
                </p:oleObj>
              </mc:Choice>
              <mc:Fallback>
                <p:oleObj name="公式" r:id="rId14" imgW="4787900" imgH="482600" progId="Equation.3">
                  <p:embed/>
                  <p:pic>
                    <p:nvPicPr>
                      <p:cNvPr id="12339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505200"/>
                        <a:ext cx="4787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45" name="Object 25"/>
          <p:cNvGraphicFramePr>
            <a:graphicFrameLocks noChangeAspect="1"/>
          </p:cNvGraphicFramePr>
          <p:nvPr/>
        </p:nvGraphicFramePr>
        <p:xfrm>
          <a:off x="7010400" y="25908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公式" r:id="rId16" imgW="494870" imgH="317225" progId="Equation.3">
                  <p:embed/>
                </p:oleObj>
              </mc:Choice>
              <mc:Fallback>
                <p:oleObj name="公式" r:id="rId16" imgW="494870" imgH="317225" progId="Equation.3">
                  <p:embed/>
                  <p:pic>
                    <p:nvPicPr>
                      <p:cNvPr id="123394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5908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46" name="Object 26"/>
          <p:cNvGraphicFramePr>
            <a:graphicFrameLocks noChangeAspect="1"/>
          </p:cNvGraphicFramePr>
          <p:nvPr/>
        </p:nvGraphicFramePr>
        <p:xfrm>
          <a:off x="8153400" y="35814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公式" r:id="rId18" imgW="494870" imgH="317225" progId="Equation.3">
                  <p:embed/>
                </p:oleObj>
              </mc:Choice>
              <mc:Fallback>
                <p:oleObj name="公式" r:id="rId18" imgW="494870" imgH="317225" progId="Equation.3">
                  <p:embed/>
                  <p:pic>
                    <p:nvPicPr>
                      <p:cNvPr id="12339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5814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47" name="Object 27"/>
          <p:cNvGraphicFramePr>
            <a:graphicFrameLocks noChangeAspect="1"/>
          </p:cNvGraphicFramePr>
          <p:nvPr/>
        </p:nvGraphicFramePr>
        <p:xfrm>
          <a:off x="2514600" y="2362200"/>
          <a:ext cx="381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公式" r:id="rId20" imgW="381000" imgH="2044700" progId="Equation.3">
                  <p:embed/>
                </p:oleObj>
              </mc:Choice>
              <mc:Fallback>
                <p:oleObj name="公式" r:id="rId20" imgW="381000" imgH="2044700" progId="Equation.3">
                  <p:embed/>
                  <p:pic>
                    <p:nvPicPr>
                      <p:cNvPr id="12339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3810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948" name="Text Box 28"/>
          <p:cNvSpPr txBox="1">
            <a:spLocks noChangeArrowheads="1"/>
          </p:cNvSpPr>
          <p:nvPr/>
        </p:nvSpPr>
        <p:spPr bwMode="auto">
          <a:xfrm>
            <a:off x="2286001" y="42926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解得 </a:t>
            </a:r>
          </a:p>
        </p:txBody>
      </p:sp>
      <p:graphicFrame>
        <p:nvGraphicFramePr>
          <p:cNvPr id="1233949" name="Object 29"/>
          <p:cNvGraphicFramePr>
            <a:graphicFrameLocks noChangeAspect="1"/>
          </p:cNvGraphicFramePr>
          <p:nvPr/>
        </p:nvGraphicFramePr>
        <p:xfrm>
          <a:off x="3314700" y="4114800"/>
          <a:ext cx="430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公式" r:id="rId22" imgW="4305300" imgH="914400" progId="Equation.3">
                  <p:embed/>
                </p:oleObj>
              </mc:Choice>
              <mc:Fallback>
                <p:oleObj name="公式" r:id="rId22" imgW="4305300" imgH="914400" progId="Equation.3">
                  <p:embed/>
                  <p:pic>
                    <p:nvPicPr>
                      <p:cNvPr id="123394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4114800"/>
                        <a:ext cx="4305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50" name="Object 30"/>
          <p:cNvGraphicFramePr>
            <a:graphicFrameLocks noChangeAspect="1"/>
          </p:cNvGraphicFramePr>
          <p:nvPr/>
        </p:nvGraphicFramePr>
        <p:xfrm>
          <a:off x="7734300" y="4191000"/>
          <a:ext cx="2286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公式" r:id="rId24" imgW="2286000" imgH="914400" progId="Equation.3">
                  <p:embed/>
                </p:oleObj>
              </mc:Choice>
              <mc:Fallback>
                <p:oleObj name="公式" r:id="rId24" imgW="2286000" imgH="914400" progId="Equation.3">
                  <p:embed/>
                  <p:pic>
                    <p:nvPicPr>
                      <p:cNvPr id="12339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4191000"/>
                        <a:ext cx="2286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951" name="Text Box 31"/>
          <p:cNvSpPr txBox="1">
            <a:spLocks noChangeArrowheads="1"/>
          </p:cNvSpPr>
          <p:nvPr/>
        </p:nvSpPr>
        <p:spPr bwMode="auto">
          <a:xfrm>
            <a:off x="2286001" y="49022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从而 </a:t>
            </a:r>
          </a:p>
        </p:txBody>
      </p:sp>
      <p:graphicFrame>
        <p:nvGraphicFramePr>
          <p:cNvPr id="1233952" name="Object 32"/>
          <p:cNvGraphicFramePr>
            <a:graphicFrameLocks noChangeAspect="1"/>
          </p:cNvGraphicFramePr>
          <p:nvPr/>
        </p:nvGraphicFramePr>
        <p:xfrm>
          <a:off x="3352800" y="5029200"/>
          <a:ext cx="3390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公式" r:id="rId26" imgW="3390900" imgH="673100" progId="Equation.3">
                  <p:embed/>
                </p:oleObj>
              </mc:Choice>
              <mc:Fallback>
                <p:oleObj name="公式" r:id="rId26" imgW="3390900" imgH="673100" progId="Equation.3">
                  <p:embed/>
                  <p:pic>
                    <p:nvPicPr>
                      <p:cNvPr id="123395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029200"/>
                        <a:ext cx="3390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53" name="Object 33"/>
          <p:cNvGraphicFramePr>
            <a:graphicFrameLocks noChangeAspect="1"/>
          </p:cNvGraphicFramePr>
          <p:nvPr/>
        </p:nvGraphicFramePr>
        <p:xfrm>
          <a:off x="3124200" y="5791200"/>
          <a:ext cx="331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公式" r:id="rId28" imgW="3314700" imgH="495300" progId="Equation.3">
                  <p:embed/>
                </p:oleObj>
              </mc:Choice>
              <mc:Fallback>
                <p:oleObj name="公式" r:id="rId28" imgW="3314700" imgH="495300" progId="Equation.3">
                  <p:embed/>
                  <p:pic>
                    <p:nvPicPr>
                      <p:cNvPr id="123395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791200"/>
                        <a:ext cx="3314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954" name="Object 34"/>
          <p:cNvGraphicFramePr>
            <a:graphicFrameLocks noChangeAspect="1"/>
          </p:cNvGraphicFramePr>
          <p:nvPr/>
        </p:nvGraphicFramePr>
        <p:xfrm>
          <a:off x="6477000" y="5791200"/>
          <a:ext cx="222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公式" r:id="rId30" imgW="2222500" imgH="482600" progId="Equation.3">
                  <p:embed/>
                </p:oleObj>
              </mc:Choice>
              <mc:Fallback>
                <p:oleObj name="公式" r:id="rId30" imgW="2222500" imgH="482600" progId="Equation.3">
                  <p:embed/>
                  <p:pic>
                    <p:nvPicPr>
                      <p:cNvPr id="12339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791200"/>
                        <a:ext cx="222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4461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39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3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3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339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3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33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339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33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3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339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3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33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33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3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33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33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33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23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33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33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23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33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3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48" grpId="0"/>
      <p:bldP spid="12339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905000" y="609601"/>
            <a:ext cx="3962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5. </a:t>
            </a:r>
            <a:r>
              <a:rPr lang="zh-CN" altLang="en-US">
                <a:solidFill>
                  <a:srgbClr val="0000CC"/>
                </a:solidFill>
              </a:rPr>
              <a:t>相关系数的意义   </a:t>
            </a:r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2590801" y="1066801"/>
            <a:ext cx="6950075" cy="523876"/>
            <a:chOff x="672" y="784"/>
            <a:chExt cx="4378" cy="330"/>
          </a:xfrm>
        </p:grpSpPr>
        <p:sp>
          <p:nvSpPr>
            <p:cNvPr id="59418" name="Text Box 4"/>
            <p:cNvSpPr txBox="1">
              <a:spLocks noChangeArrowheads="1"/>
            </p:cNvSpPr>
            <p:nvPr/>
          </p:nvSpPr>
          <p:spPr bwMode="auto">
            <a:xfrm>
              <a:off x="672" y="784"/>
              <a:ext cx="437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考虑用</a:t>
              </a:r>
              <a:r>
                <a:rPr lang="en-US" altLang="zh-CN" i="1"/>
                <a:t>X</a:t>
              </a:r>
              <a:r>
                <a:rPr lang="zh-CN" altLang="en-US"/>
                <a:t>的线性函数             来近似表示</a:t>
              </a:r>
              <a:r>
                <a:rPr lang="en-US" altLang="zh-CN" i="1"/>
                <a:t>Y</a:t>
              </a:r>
              <a:r>
                <a:rPr lang="zh-CN" altLang="en-US"/>
                <a:t>。 </a:t>
              </a:r>
            </a:p>
          </p:txBody>
        </p:sp>
        <p:graphicFrame>
          <p:nvGraphicFramePr>
            <p:cNvPr id="59419" name="Object 5"/>
            <p:cNvGraphicFramePr>
              <a:graphicFrameLocks noChangeAspect="1"/>
            </p:cNvGraphicFramePr>
            <p:nvPr/>
          </p:nvGraphicFramePr>
          <p:xfrm>
            <a:off x="2736" y="864"/>
            <a:ext cx="6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4" name="公式" r:id="rId4" imgW="1015559" imgH="317362" progId="Equation.3">
                    <p:embed/>
                  </p:oleObj>
                </mc:Choice>
                <mc:Fallback>
                  <p:oleObj name="公式" r:id="rId4" imgW="1015559" imgH="317362" progId="Equation.3">
                    <p:embed/>
                    <p:pic>
                      <p:nvPicPr>
                        <p:cNvPr id="594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864"/>
                          <a:ext cx="64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4950" name="Text Box 6"/>
          <p:cNvSpPr txBox="1">
            <a:spLocks noChangeArrowheads="1"/>
          </p:cNvSpPr>
          <p:nvPr/>
        </p:nvSpPr>
        <p:spPr bwMode="auto">
          <a:xfrm>
            <a:off x="1939131" y="1631307"/>
            <a:ext cx="566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记 </a:t>
            </a:r>
          </a:p>
        </p:txBody>
      </p:sp>
      <p:graphicFrame>
        <p:nvGraphicFramePr>
          <p:cNvPr id="59397" name="Object 7"/>
          <p:cNvGraphicFramePr>
            <a:graphicFrameLocks noChangeAspect="1"/>
          </p:cNvGraphicFramePr>
          <p:nvPr/>
        </p:nvGraphicFramePr>
        <p:xfrm>
          <a:off x="2590800" y="1600200"/>
          <a:ext cx="3289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公式" r:id="rId6" imgW="3289300" imgH="482600" progId="Equation.3">
                  <p:embed/>
                </p:oleObj>
              </mc:Choice>
              <mc:Fallback>
                <p:oleObj name="公式" r:id="rId6" imgW="3289300" imgH="482600" progId="Equation.3">
                  <p:embed/>
                  <p:pic>
                    <p:nvPicPr>
                      <p:cNvPr id="5939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3289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8" name="Group 8"/>
          <p:cNvGrpSpPr>
            <a:grpSpLocks/>
          </p:cNvGrpSpPr>
          <p:nvPr/>
        </p:nvGrpSpPr>
        <p:grpSpPr bwMode="auto">
          <a:xfrm>
            <a:off x="2463801" y="2133600"/>
            <a:ext cx="7289940" cy="461963"/>
            <a:chOff x="648" y="1488"/>
            <a:chExt cx="4115" cy="291"/>
          </a:xfrm>
        </p:grpSpPr>
        <p:sp>
          <p:nvSpPr>
            <p:cNvPr id="1234953" name="Text Box 9"/>
            <p:cNvSpPr txBox="1">
              <a:spLocks noChangeArrowheads="1"/>
            </p:cNvSpPr>
            <p:nvPr/>
          </p:nvSpPr>
          <p:spPr bwMode="auto">
            <a:xfrm>
              <a:off x="648" y="1488"/>
              <a:ext cx="41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显然， 若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 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越小，表示            与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的近似程度越好。</a:t>
              </a:r>
            </a:p>
          </p:txBody>
        </p:sp>
        <p:graphicFrame>
          <p:nvGraphicFramePr>
            <p:cNvPr id="5941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61488737"/>
                </p:ext>
              </p:extLst>
            </p:nvPr>
          </p:nvGraphicFramePr>
          <p:xfrm>
            <a:off x="2438" y="1552"/>
            <a:ext cx="53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" name="公式" r:id="rId8" imgW="1015559" imgH="317362" progId="Equation.3">
                    <p:embed/>
                  </p:oleObj>
                </mc:Choice>
                <mc:Fallback>
                  <p:oleObj name="公式" r:id="rId8" imgW="1015559" imgH="317362" progId="Equation.3">
                    <p:embed/>
                    <p:pic>
                      <p:nvPicPr>
                        <p:cNvPr id="5941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" y="1552"/>
                          <a:ext cx="53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399" name="Group 11"/>
          <p:cNvGrpSpPr>
            <a:grpSpLocks/>
          </p:cNvGrpSpPr>
          <p:nvPr/>
        </p:nvGrpSpPr>
        <p:grpSpPr bwMode="auto">
          <a:xfrm>
            <a:off x="2057401" y="2695529"/>
            <a:ext cx="5215949" cy="461963"/>
            <a:chOff x="336" y="1968"/>
            <a:chExt cx="2806" cy="291"/>
          </a:xfrm>
        </p:grpSpPr>
        <p:sp>
          <p:nvSpPr>
            <p:cNvPr id="1234956" name="Text Box 12"/>
            <p:cNvSpPr txBox="1">
              <a:spLocks noChangeArrowheads="1"/>
            </p:cNvSpPr>
            <p:nvPr/>
          </p:nvSpPr>
          <p:spPr bwMode="auto">
            <a:xfrm>
              <a:off x="336" y="1968"/>
              <a:ext cx="28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即 </a:t>
              </a:r>
              <a:r>
                <a:rPr lang="en-US" altLang="zh-CN" sz="2400" i="1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 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刻划了            与</a:t>
              </a:r>
              <a:r>
                <a:rPr lang="en-US" altLang="zh-CN" sz="2400" i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 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的近似程度。</a:t>
              </a:r>
            </a:p>
          </p:txBody>
        </p:sp>
        <p:graphicFrame>
          <p:nvGraphicFramePr>
            <p:cNvPr id="5941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602516"/>
                </p:ext>
              </p:extLst>
            </p:nvPr>
          </p:nvGraphicFramePr>
          <p:xfrm>
            <a:off x="1201" y="2008"/>
            <a:ext cx="46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" name="公式" r:id="rId10" imgW="1015559" imgH="317362" progId="Equation.3">
                    <p:embed/>
                  </p:oleObj>
                </mc:Choice>
                <mc:Fallback>
                  <p:oleObj name="公式" r:id="rId10" imgW="1015559" imgH="317362" progId="Equation.3">
                    <p:embed/>
                    <p:pic>
                      <p:nvPicPr>
                        <p:cNvPr id="5941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2008"/>
                          <a:ext cx="46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4961" name="Text Box 17"/>
          <p:cNvSpPr txBox="1">
            <a:spLocks noChangeArrowheads="1"/>
          </p:cNvSpPr>
          <p:nvPr/>
        </p:nvSpPr>
        <p:spPr bwMode="auto">
          <a:xfrm>
            <a:off x="6248400" y="1600200"/>
            <a:ext cx="1981200" cy="461665"/>
          </a:xfrm>
          <a:prstGeom prst="rect">
            <a:avLst/>
          </a:prstGeom>
          <a:solidFill>
            <a:srgbClr val="00FFFF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均方误差</a:t>
            </a:r>
          </a:p>
        </p:txBody>
      </p:sp>
      <p:graphicFrame>
        <p:nvGraphicFramePr>
          <p:cNvPr id="1234963" name="Object 19"/>
          <p:cNvGraphicFramePr>
            <a:graphicFrameLocks noChangeAspect="1"/>
          </p:cNvGraphicFramePr>
          <p:nvPr/>
        </p:nvGraphicFramePr>
        <p:xfrm>
          <a:off x="2743200" y="3200400"/>
          <a:ext cx="3390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公式" r:id="rId12" imgW="3390900" imgH="673100" progId="Equation.3">
                  <p:embed/>
                </p:oleObj>
              </mc:Choice>
              <mc:Fallback>
                <p:oleObj name="公式" r:id="rId12" imgW="3390900" imgH="673100" progId="Equation.3">
                  <p:embed/>
                  <p:pic>
                    <p:nvPicPr>
                      <p:cNvPr id="123496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00400"/>
                        <a:ext cx="3390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65" name="Object 21"/>
          <p:cNvGraphicFramePr>
            <a:graphicFrameLocks noChangeAspect="1"/>
          </p:cNvGraphicFramePr>
          <p:nvPr/>
        </p:nvGraphicFramePr>
        <p:xfrm>
          <a:off x="6172200" y="3200400"/>
          <a:ext cx="2222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公式" r:id="rId14" imgW="2222500" imgH="482600" progId="Equation.3">
                  <p:embed/>
                </p:oleObj>
              </mc:Choice>
              <mc:Fallback>
                <p:oleObj name="公式" r:id="rId14" imgW="2222500" imgH="482600" progId="Equation.3">
                  <p:embed/>
                  <p:pic>
                    <p:nvPicPr>
                      <p:cNvPr id="123496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00400"/>
                        <a:ext cx="2222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966" name="Text Box 22"/>
          <p:cNvSpPr txBox="1">
            <a:spLocks noChangeArrowheads="1"/>
          </p:cNvSpPr>
          <p:nvPr/>
        </p:nvSpPr>
        <p:spPr bwMode="auto">
          <a:xfrm>
            <a:off x="1981201" y="3886200"/>
            <a:ext cx="32480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</a:rPr>
              <a:t>6. </a:t>
            </a:r>
            <a:r>
              <a:rPr lang="zh-CN" altLang="en-US">
                <a:solidFill>
                  <a:srgbClr val="0033CC"/>
                </a:solidFill>
              </a:rPr>
              <a:t>相关系数的性质  </a:t>
            </a:r>
          </a:p>
        </p:txBody>
      </p:sp>
      <p:graphicFrame>
        <p:nvGraphicFramePr>
          <p:cNvPr id="1234969" name="Object 25"/>
          <p:cNvGraphicFramePr>
            <a:graphicFrameLocks noChangeAspect="1"/>
          </p:cNvGraphicFramePr>
          <p:nvPr/>
        </p:nvGraphicFramePr>
        <p:xfrm>
          <a:off x="3048000" y="5105400"/>
          <a:ext cx="1054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公式" r:id="rId16" imgW="1054100" imgH="393700" progId="Equation.3">
                  <p:embed/>
                </p:oleObj>
              </mc:Choice>
              <mc:Fallback>
                <p:oleObj name="公式" r:id="rId16" imgW="1054100" imgH="393700" progId="Equation.3">
                  <p:embed/>
                  <p:pic>
                    <p:nvPicPr>
                      <p:cNvPr id="12349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05400"/>
                        <a:ext cx="1054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70" name="Object 26"/>
          <p:cNvGraphicFramePr>
            <a:graphicFrameLocks noChangeAspect="1"/>
          </p:cNvGraphicFramePr>
          <p:nvPr/>
        </p:nvGraphicFramePr>
        <p:xfrm>
          <a:off x="2438400" y="4419600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公式" r:id="rId18" imgW="279279" imgH="393529" progId="Equation.3">
                  <p:embed/>
                </p:oleObj>
              </mc:Choice>
              <mc:Fallback>
                <p:oleObj name="公式" r:id="rId18" imgW="279279" imgH="393529" progId="Equation.3">
                  <p:embed/>
                  <p:pic>
                    <p:nvPicPr>
                      <p:cNvPr id="12349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19600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71" name="Object 27"/>
          <p:cNvGraphicFramePr>
            <a:graphicFrameLocks noChangeAspect="1"/>
          </p:cNvGraphicFramePr>
          <p:nvPr/>
        </p:nvGraphicFramePr>
        <p:xfrm>
          <a:off x="2438400" y="5029200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公式" r:id="rId20" imgW="304536" imgH="393359" progId="Equation.3">
                  <p:embed/>
                </p:oleObj>
              </mc:Choice>
              <mc:Fallback>
                <p:oleObj name="公式" r:id="rId20" imgW="304536" imgH="393359" progId="Equation.3">
                  <p:embed/>
                  <p:pic>
                    <p:nvPicPr>
                      <p:cNvPr id="123497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72" name="Object 28"/>
          <p:cNvGraphicFramePr>
            <a:graphicFrameLocks noChangeAspect="1"/>
          </p:cNvGraphicFramePr>
          <p:nvPr/>
        </p:nvGraphicFramePr>
        <p:xfrm>
          <a:off x="2438400" y="56388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公式" r:id="rId22" imgW="304536" imgH="406048" progId="Equation.3">
                  <p:embed/>
                </p:oleObj>
              </mc:Choice>
              <mc:Fallback>
                <p:oleObj name="公式" r:id="rId22" imgW="304536" imgH="406048" progId="Equation.3">
                  <p:embed/>
                  <p:pic>
                    <p:nvPicPr>
                      <p:cNvPr id="123497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638800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973" name="Text Box 29"/>
          <p:cNvSpPr txBox="1">
            <a:spLocks noChangeArrowheads="1"/>
          </p:cNvSpPr>
          <p:nvPr/>
        </p:nvSpPr>
        <p:spPr bwMode="auto">
          <a:xfrm>
            <a:off x="2895600" y="4419600"/>
            <a:ext cx="39789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若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相互独立，则有 </a:t>
            </a:r>
          </a:p>
        </p:txBody>
      </p:sp>
      <p:graphicFrame>
        <p:nvGraphicFramePr>
          <p:cNvPr id="1234974" name="Object 30"/>
          <p:cNvGraphicFramePr>
            <a:graphicFrameLocks noChangeAspect="1"/>
          </p:cNvGraphicFramePr>
          <p:nvPr/>
        </p:nvGraphicFramePr>
        <p:xfrm>
          <a:off x="6705600" y="4495800"/>
          <a:ext cx="901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公式" r:id="rId24" imgW="901309" imgH="380835" progId="Equation.3">
                  <p:embed/>
                </p:oleObj>
              </mc:Choice>
              <mc:Fallback>
                <p:oleObj name="公式" r:id="rId24" imgW="901309" imgH="380835" progId="Equation.3">
                  <p:embed/>
                  <p:pic>
                    <p:nvPicPr>
                      <p:cNvPr id="12349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95800"/>
                        <a:ext cx="901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4978" name="Object 34"/>
          <p:cNvGraphicFramePr>
            <a:graphicFrameLocks noChangeAspect="1"/>
          </p:cNvGraphicFramePr>
          <p:nvPr/>
        </p:nvGraphicFramePr>
        <p:xfrm>
          <a:off x="3803650" y="6299200"/>
          <a:ext cx="2755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公式" r:id="rId26" imgW="2755900" imgH="381000" progId="Equation.3">
                  <p:embed/>
                </p:oleObj>
              </mc:Choice>
              <mc:Fallback>
                <p:oleObj name="公式" r:id="rId26" imgW="2755900" imgH="381000" progId="Equation.3">
                  <p:embed/>
                  <p:pic>
                    <p:nvPicPr>
                      <p:cNvPr id="123497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6299200"/>
                        <a:ext cx="2755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4980" name="Group 36"/>
          <p:cNvGrpSpPr>
            <a:grpSpLocks/>
          </p:cNvGrpSpPr>
          <p:nvPr/>
        </p:nvGrpSpPr>
        <p:grpSpPr bwMode="auto">
          <a:xfrm>
            <a:off x="3048000" y="5638801"/>
            <a:ext cx="6280150" cy="519113"/>
            <a:chOff x="960" y="3552"/>
            <a:chExt cx="3956" cy="327"/>
          </a:xfrm>
        </p:grpSpPr>
        <p:graphicFrame>
          <p:nvGraphicFramePr>
            <p:cNvPr id="59412" name="Object 33"/>
            <p:cNvGraphicFramePr>
              <a:graphicFrameLocks noChangeAspect="1"/>
            </p:cNvGraphicFramePr>
            <p:nvPr/>
          </p:nvGraphicFramePr>
          <p:xfrm>
            <a:off x="960" y="3600"/>
            <a:ext cx="6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6" name="公式" r:id="rId28" imgW="965200" imgH="393700" progId="Equation.3">
                    <p:embed/>
                  </p:oleObj>
                </mc:Choice>
                <mc:Fallback>
                  <p:oleObj name="公式" r:id="rId28" imgW="965200" imgH="393700" progId="Equation.3">
                    <p:embed/>
                    <p:pic>
                      <p:nvPicPr>
                        <p:cNvPr id="59412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600"/>
                          <a:ext cx="6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3" name="Text Box 35"/>
            <p:cNvSpPr txBox="1">
              <a:spLocks noChangeArrowheads="1"/>
            </p:cNvSpPr>
            <p:nvPr/>
          </p:nvSpPr>
          <p:spPr bwMode="auto">
            <a:xfrm>
              <a:off x="1536" y="3552"/>
              <a:ext cx="33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当且仅当存在常数</a:t>
              </a:r>
              <a:r>
                <a:rPr lang="en-US" altLang="zh-CN" i="1"/>
                <a:t>a</a:t>
              </a:r>
              <a:r>
                <a:rPr lang="en-US" altLang="zh-CN"/>
                <a:t>, </a:t>
              </a:r>
              <a:r>
                <a:rPr lang="en-US" altLang="zh-CN" i="1"/>
                <a:t>b</a:t>
              </a:r>
              <a:r>
                <a:rPr lang="zh-CN" altLang="en-US"/>
                <a:t>，使得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6530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4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34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34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4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4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4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4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34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34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34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34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3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34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34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3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66" grpId="0"/>
      <p:bldP spid="12349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ChangeArrowheads="1"/>
          </p:cNvSpPr>
          <p:nvPr/>
        </p:nvSpPr>
        <p:spPr bwMode="auto">
          <a:xfrm>
            <a:off x="7772400" y="3124200"/>
            <a:ext cx="2590800" cy="2362200"/>
          </a:xfrm>
          <a:prstGeom prst="rect">
            <a:avLst/>
          </a:prstGeom>
          <a:solidFill>
            <a:srgbClr val="FFFFCC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24384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0" name="Text Box 5"/>
          <p:cNvSpPr txBox="1">
            <a:spLocks noChangeArrowheads="1"/>
          </p:cNvSpPr>
          <p:nvPr/>
        </p:nvSpPr>
        <p:spPr bwMode="auto">
          <a:xfrm>
            <a:off x="1676400" y="228601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设二维随机变量            的联合密度为</a:t>
            </a:r>
          </a:p>
        </p:txBody>
      </p:sp>
      <p:graphicFrame>
        <p:nvGraphicFramePr>
          <p:cNvPr id="60421" name="Object 6"/>
          <p:cNvGraphicFramePr>
            <a:graphicFrameLocks noChangeAspect="1"/>
          </p:cNvGraphicFramePr>
          <p:nvPr/>
        </p:nvGraphicFramePr>
        <p:xfrm>
          <a:off x="5029200" y="30480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2" name="公式" r:id="rId4" imgW="952388" imgH="380888" progId="Equation.3">
                  <p:embed/>
                </p:oleObj>
              </mc:Choice>
              <mc:Fallback>
                <p:oleObj name="公式" r:id="rId4" imgW="952388" imgH="380888" progId="Equation.3">
                  <p:embed/>
                  <p:pic>
                    <p:nvPicPr>
                      <p:cNvPr id="604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04800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7"/>
          <p:cNvGraphicFramePr>
            <a:graphicFrameLocks noChangeAspect="1"/>
          </p:cNvGraphicFramePr>
          <p:nvPr/>
        </p:nvGraphicFramePr>
        <p:xfrm>
          <a:off x="2298700" y="774700"/>
          <a:ext cx="5257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公式" r:id="rId6" imgW="5248387" imgH="971550" progId="Equation.3">
                  <p:embed/>
                </p:oleObj>
              </mc:Choice>
              <mc:Fallback>
                <p:oleObj name="公式" r:id="rId6" imgW="5248387" imgH="971550" progId="Equation.3">
                  <p:embed/>
                  <p:pic>
                    <p:nvPicPr>
                      <p:cNvPr id="604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774700"/>
                        <a:ext cx="5257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Text Box 8"/>
          <p:cNvSpPr txBox="1">
            <a:spLocks noChangeArrowheads="1"/>
          </p:cNvSpPr>
          <p:nvPr/>
        </p:nvSpPr>
        <p:spPr bwMode="auto">
          <a:xfrm>
            <a:off x="1752600" y="1828801"/>
            <a:ext cx="861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试求</a:t>
            </a:r>
            <a:r>
              <a:rPr lang="en-US" altLang="zh-CN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的协方差和相关系数，并求</a:t>
            </a:r>
            <a:r>
              <a:rPr lang="zh-CN" altLang="en-US"/>
              <a:t> </a:t>
            </a:r>
          </a:p>
        </p:txBody>
      </p:sp>
      <p:graphicFrame>
        <p:nvGraphicFramePr>
          <p:cNvPr id="60424" name="Object 13"/>
          <p:cNvGraphicFramePr>
            <a:graphicFrameLocks noChangeAspect="1"/>
          </p:cNvGraphicFramePr>
          <p:nvPr/>
        </p:nvGraphicFramePr>
        <p:xfrm>
          <a:off x="7772400" y="1905000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公式" r:id="rId8" imgW="1895363" imgH="380888" progId="Equation.3">
                  <p:embed/>
                </p:oleObj>
              </mc:Choice>
              <mc:Fallback>
                <p:oleObj name="公式" r:id="rId8" imgW="1895363" imgH="380888" progId="Equation.3">
                  <p:embed/>
                  <p:pic>
                    <p:nvPicPr>
                      <p:cNvPr id="6042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905000"/>
                        <a:ext cx="190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102" name="Line 14"/>
          <p:cNvSpPr>
            <a:spLocks noChangeShapeType="1"/>
          </p:cNvSpPr>
          <p:nvPr/>
        </p:nvSpPr>
        <p:spPr bwMode="auto">
          <a:xfrm flipV="1">
            <a:off x="8305800" y="3733800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1103" name="Line 15"/>
          <p:cNvSpPr>
            <a:spLocks noChangeShapeType="1"/>
          </p:cNvSpPr>
          <p:nvPr/>
        </p:nvSpPr>
        <p:spPr bwMode="auto">
          <a:xfrm>
            <a:off x="9601200" y="3733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41104" name="Group 16"/>
          <p:cNvGrpSpPr>
            <a:grpSpLocks/>
          </p:cNvGrpSpPr>
          <p:nvPr/>
        </p:nvGrpSpPr>
        <p:grpSpPr bwMode="auto">
          <a:xfrm>
            <a:off x="8001000" y="3429000"/>
            <a:ext cx="2286000" cy="1752600"/>
            <a:chOff x="3888" y="2448"/>
            <a:chExt cx="1440" cy="1104"/>
          </a:xfrm>
        </p:grpSpPr>
        <p:sp>
          <p:nvSpPr>
            <p:cNvPr id="60438" name="Line 17"/>
            <p:cNvSpPr>
              <a:spLocks noChangeShapeType="1"/>
            </p:cNvSpPr>
            <p:nvPr/>
          </p:nvSpPr>
          <p:spPr bwMode="auto">
            <a:xfrm>
              <a:off x="3888" y="336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9" name="Line 18"/>
            <p:cNvSpPr>
              <a:spLocks noChangeShapeType="1"/>
            </p:cNvSpPr>
            <p:nvPr/>
          </p:nvSpPr>
          <p:spPr bwMode="auto">
            <a:xfrm flipV="1">
              <a:off x="4080" y="244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440" name="Object 19"/>
            <p:cNvGraphicFramePr>
              <a:graphicFrameLocks noChangeAspect="1"/>
            </p:cNvGraphicFramePr>
            <p:nvPr/>
          </p:nvGraphicFramePr>
          <p:xfrm>
            <a:off x="5184" y="3360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" name="公式" r:id="rId10" imgW="228501" imgH="215806" progId="Equation.3">
                    <p:embed/>
                  </p:oleObj>
                </mc:Choice>
                <mc:Fallback>
                  <p:oleObj name="公式" r:id="rId10" imgW="228501" imgH="215806" progId="Equation.3">
                    <p:embed/>
                    <p:pic>
                      <p:nvPicPr>
                        <p:cNvPr id="6044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360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41" name="Object 20"/>
            <p:cNvGraphicFramePr>
              <a:graphicFrameLocks noChangeAspect="1"/>
            </p:cNvGraphicFramePr>
            <p:nvPr/>
          </p:nvGraphicFramePr>
          <p:xfrm>
            <a:off x="3888" y="2448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6" name="公式" r:id="rId12" imgW="228600" imgH="279400" progId="Equation.3">
                    <p:embed/>
                  </p:oleObj>
                </mc:Choice>
                <mc:Fallback>
                  <p:oleObj name="公式" r:id="rId12" imgW="228600" imgH="279400" progId="Equation.3">
                    <p:embed/>
                    <p:pic>
                      <p:nvPicPr>
                        <p:cNvPr id="60441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448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42" name="Object 21"/>
            <p:cNvGraphicFramePr>
              <a:graphicFrameLocks noChangeAspect="1"/>
            </p:cNvGraphicFramePr>
            <p:nvPr/>
          </p:nvGraphicFramePr>
          <p:xfrm>
            <a:off x="3888" y="3360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" name="公式" r:id="rId14" imgW="266584" imgH="279279" progId="Equation.3">
                    <p:embed/>
                  </p:oleObj>
                </mc:Choice>
                <mc:Fallback>
                  <p:oleObj name="公式" r:id="rId14" imgW="266584" imgH="279279" progId="Equation.3">
                    <p:embed/>
                    <p:pic>
                      <p:nvPicPr>
                        <p:cNvPr id="60442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60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1110" name="Object 22"/>
          <p:cNvGraphicFramePr>
            <a:graphicFrameLocks noChangeAspect="1"/>
          </p:cNvGraphicFramePr>
          <p:nvPr/>
        </p:nvGraphicFramePr>
        <p:xfrm>
          <a:off x="8382000" y="3962400"/>
          <a:ext cx="723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公式" r:id="rId16" imgW="723586" imgH="279279" progId="Equation.3">
                  <p:embed/>
                </p:oleObj>
              </mc:Choice>
              <mc:Fallback>
                <p:oleObj name="公式" r:id="rId16" imgW="723586" imgH="279279" progId="Equation.3">
                  <p:embed/>
                  <p:pic>
                    <p:nvPicPr>
                      <p:cNvPr id="12411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962400"/>
                        <a:ext cx="723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111" name="Object 23"/>
          <p:cNvGraphicFramePr>
            <a:graphicFrameLocks noChangeAspect="1"/>
          </p:cNvGraphicFramePr>
          <p:nvPr/>
        </p:nvGraphicFramePr>
        <p:xfrm>
          <a:off x="9525000" y="49530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公式" r:id="rId18" imgW="164885" imgH="266353" progId="Equation.3">
                  <p:embed/>
                </p:oleObj>
              </mc:Choice>
              <mc:Fallback>
                <p:oleObj name="公式" r:id="rId18" imgW="164885" imgH="266353" progId="Equation.3">
                  <p:embed/>
                  <p:pic>
                    <p:nvPicPr>
                      <p:cNvPr id="12411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49530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112" name="AutoShape 24" descr="深色下对角线"/>
          <p:cNvSpPr>
            <a:spLocks noChangeArrowheads="1"/>
          </p:cNvSpPr>
          <p:nvPr/>
        </p:nvSpPr>
        <p:spPr bwMode="auto">
          <a:xfrm flipH="1">
            <a:off x="8305800" y="3733800"/>
            <a:ext cx="1295400" cy="1143000"/>
          </a:xfrm>
          <a:prstGeom prst="rtTriangle">
            <a:avLst/>
          </a:prstGeom>
          <a:pattFill prst="dkDnDiag">
            <a:fgClr>
              <a:srgbClr val="0000CC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1113" name="Text Box 25"/>
          <p:cNvSpPr txBox="1">
            <a:spLocks noChangeArrowheads="1"/>
          </p:cNvSpPr>
          <p:nvPr/>
        </p:nvSpPr>
        <p:spPr bwMode="auto">
          <a:xfrm>
            <a:off x="1905000" y="28194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解</a:t>
            </a:r>
            <a:r>
              <a:rPr lang="en-US" altLang="zh-CN">
                <a:solidFill>
                  <a:srgbClr val="0000CC"/>
                </a:solidFill>
              </a:rPr>
              <a:t>:</a:t>
            </a:r>
          </a:p>
        </p:txBody>
      </p:sp>
      <p:graphicFrame>
        <p:nvGraphicFramePr>
          <p:cNvPr id="1241114" name="Object 26"/>
          <p:cNvGraphicFramePr>
            <a:graphicFrameLocks noChangeAspect="1"/>
          </p:cNvGraphicFramePr>
          <p:nvPr/>
        </p:nvGraphicFramePr>
        <p:xfrm>
          <a:off x="2514600" y="2743200"/>
          <a:ext cx="3810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公式" r:id="rId20" imgW="3810000" imgH="673100" progId="Equation.3">
                  <p:embed/>
                </p:oleObj>
              </mc:Choice>
              <mc:Fallback>
                <p:oleObj name="公式" r:id="rId20" imgW="3810000" imgH="673100" progId="Equation.3">
                  <p:embed/>
                  <p:pic>
                    <p:nvPicPr>
                      <p:cNvPr id="12411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743200"/>
                        <a:ext cx="3810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115" name="Object 27"/>
          <p:cNvGraphicFramePr>
            <a:graphicFrameLocks noChangeAspect="1"/>
          </p:cNvGraphicFramePr>
          <p:nvPr/>
        </p:nvGraphicFramePr>
        <p:xfrm>
          <a:off x="3105150" y="3695700"/>
          <a:ext cx="2832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公式" r:id="rId22" imgW="2832100" imgH="673100" progId="Equation.3">
                  <p:embed/>
                </p:oleObj>
              </mc:Choice>
              <mc:Fallback>
                <p:oleObj name="公式" r:id="rId22" imgW="2832100" imgH="673100" progId="Equation.3">
                  <p:embed/>
                  <p:pic>
                    <p:nvPicPr>
                      <p:cNvPr id="12411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3695700"/>
                        <a:ext cx="2832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116" name="Object 28"/>
          <p:cNvGraphicFramePr>
            <a:graphicFrameLocks noChangeAspect="1"/>
          </p:cNvGraphicFramePr>
          <p:nvPr/>
        </p:nvGraphicFramePr>
        <p:xfrm>
          <a:off x="6076950" y="36195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公式" r:id="rId24" imgW="634725" imgH="837836" progId="Equation.3">
                  <p:embed/>
                </p:oleObj>
              </mc:Choice>
              <mc:Fallback>
                <p:oleObj name="公式" r:id="rId24" imgW="634725" imgH="837836" progId="Equation.3">
                  <p:embed/>
                  <p:pic>
                    <p:nvPicPr>
                      <p:cNvPr id="12411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3619500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117" name="Object 29"/>
          <p:cNvGraphicFramePr>
            <a:graphicFrameLocks noChangeAspect="1"/>
          </p:cNvGraphicFramePr>
          <p:nvPr/>
        </p:nvGraphicFramePr>
        <p:xfrm>
          <a:off x="2495550" y="4610100"/>
          <a:ext cx="3784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公式" r:id="rId26" imgW="3784600" imgH="673100" progId="Equation.3">
                  <p:embed/>
                </p:oleObj>
              </mc:Choice>
              <mc:Fallback>
                <p:oleObj name="公式" r:id="rId26" imgW="3784600" imgH="673100" progId="Equation.3">
                  <p:embed/>
                  <p:pic>
                    <p:nvPicPr>
                      <p:cNvPr id="12411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610100"/>
                        <a:ext cx="3784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118" name="Object 30"/>
          <p:cNvGraphicFramePr>
            <a:graphicFrameLocks noChangeAspect="1"/>
          </p:cNvGraphicFramePr>
          <p:nvPr/>
        </p:nvGraphicFramePr>
        <p:xfrm>
          <a:off x="3105150" y="5448300"/>
          <a:ext cx="2819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公式" r:id="rId28" imgW="2768600" imgH="723900" progId="Equation.3">
                  <p:embed/>
                </p:oleObj>
              </mc:Choice>
              <mc:Fallback>
                <p:oleObj name="公式" r:id="rId28" imgW="2768600" imgH="723900" progId="Equation.3">
                  <p:embed/>
                  <p:pic>
                    <p:nvPicPr>
                      <p:cNvPr id="12411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5448300"/>
                        <a:ext cx="2819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1119" name="Object 31"/>
          <p:cNvGraphicFramePr>
            <a:graphicFrameLocks noChangeAspect="1"/>
          </p:cNvGraphicFramePr>
          <p:nvPr/>
        </p:nvGraphicFramePr>
        <p:xfrm>
          <a:off x="6000750" y="5372100"/>
          <a:ext cx="80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公式" r:id="rId30" imgW="800100" imgH="838200" progId="Equation.3">
                  <p:embed/>
                </p:oleObj>
              </mc:Choice>
              <mc:Fallback>
                <p:oleObj name="公式" r:id="rId30" imgW="800100" imgH="838200" progId="Equation.3">
                  <p:embed/>
                  <p:pic>
                    <p:nvPicPr>
                      <p:cNvPr id="12411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5372100"/>
                        <a:ext cx="80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807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1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1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4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4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1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41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4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41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41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4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41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41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4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4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41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41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41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41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41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41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41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41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41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41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41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41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090" grpId="0" animBg="1"/>
      <p:bldP spid="1241112" grpId="0" animBg="1"/>
      <p:bldP spid="1241113" grpId="0"/>
    </p:bldLst>
  </p:timing>
</p:sld>
</file>

<file path=ppt/theme/theme1.xml><?xml version="1.0" encoding="utf-8"?>
<a:theme xmlns:a="http://schemas.openxmlformats.org/drawingml/2006/main" name="1_A-B">
  <a:themeElements>
    <a:clrScheme name="1_A-B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A-B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A-B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0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9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0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9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651</Words>
  <Application>Microsoft Office PowerPoint</Application>
  <PresentationFormat>宽屏</PresentationFormat>
  <Paragraphs>108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华文行楷</vt:lpstr>
      <vt:lpstr>楷体_GB2312</vt:lpstr>
      <vt:lpstr>隶书</vt:lpstr>
      <vt:lpstr>宋体</vt:lpstr>
      <vt:lpstr>微软雅黑</vt:lpstr>
      <vt:lpstr>Arial</vt:lpstr>
      <vt:lpstr>Cambria Math</vt:lpstr>
      <vt:lpstr>Times New Roman</vt:lpstr>
      <vt:lpstr>Wingdings</vt:lpstr>
      <vt:lpstr>1_A-B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yanglp2020@outlook.com</cp:lastModifiedBy>
  <cp:revision>9</cp:revision>
  <dcterms:created xsi:type="dcterms:W3CDTF">2020-04-11T08:05:54Z</dcterms:created>
  <dcterms:modified xsi:type="dcterms:W3CDTF">2022-04-16T14:43:49Z</dcterms:modified>
</cp:coreProperties>
</file>