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3" r:id="rId4"/>
    <p:sldMasterId id="2147483685" r:id="rId5"/>
  </p:sldMasterIdLst>
  <p:notesMasterIdLst>
    <p:notesMasterId r:id="rId7"/>
  </p:notesMasterIdLst>
  <p:handoutMasterIdLst>
    <p:handoutMasterId r:id="rId107"/>
  </p:handoutMasterIdLst>
  <p:sldIdLst>
    <p:sldId id="256" r:id="rId6"/>
    <p:sldId id="478" r:id="rId8"/>
    <p:sldId id="261" r:id="rId9"/>
    <p:sldId id="420" r:id="rId10"/>
    <p:sldId id="336" r:id="rId11"/>
    <p:sldId id="471" r:id="rId12"/>
    <p:sldId id="472" r:id="rId13"/>
    <p:sldId id="473" r:id="rId14"/>
    <p:sldId id="474" r:id="rId15"/>
    <p:sldId id="475" r:id="rId16"/>
    <p:sldId id="476" r:id="rId17"/>
    <p:sldId id="398" r:id="rId18"/>
    <p:sldId id="404" r:id="rId19"/>
    <p:sldId id="405" r:id="rId20"/>
    <p:sldId id="406" r:id="rId21"/>
    <p:sldId id="407" r:id="rId22"/>
    <p:sldId id="357" r:id="rId23"/>
    <p:sldId id="597" r:id="rId24"/>
    <p:sldId id="598" r:id="rId25"/>
    <p:sldId id="599" r:id="rId26"/>
    <p:sldId id="287" r:id="rId27"/>
    <p:sldId id="288" r:id="rId28"/>
    <p:sldId id="289" r:id="rId29"/>
    <p:sldId id="290" r:id="rId30"/>
    <p:sldId id="460" r:id="rId31"/>
    <p:sldId id="298" r:id="rId32"/>
    <p:sldId id="299" r:id="rId33"/>
    <p:sldId id="359" r:id="rId34"/>
    <p:sldId id="291" r:id="rId35"/>
    <p:sldId id="601" r:id="rId36"/>
    <p:sldId id="339" r:id="rId37"/>
    <p:sldId id="292" r:id="rId38"/>
    <p:sldId id="294" r:id="rId39"/>
    <p:sldId id="300" r:id="rId40"/>
    <p:sldId id="360" r:id="rId41"/>
    <p:sldId id="301" r:id="rId42"/>
    <p:sldId id="302" r:id="rId43"/>
    <p:sldId id="304" r:id="rId44"/>
    <p:sldId id="303" r:id="rId45"/>
    <p:sldId id="305" r:id="rId46"/>
    <p:sldId id="306" r:id="rId47"/>
    <p:sldId id="307" r:id="rId48"/>
    <p:sldId id="448" r:id="rId49"/>
    <p:sldId id="309" r:id="rId50"/>
    <p:sldId id="602" r:id="rId51"/>
    <p:sldId id="603" r:id="rId52"/>
    <p:sldId id="349" r:id="rId53"/>
    <p:sldId id="350" r:id="rId54"/>
    <p:sldId id="388" r:id="rId55"/>
    <p:sldId id="351" r:id="rId56"/>
    <p:sldId id="366" r:id="rId57"/>
    <p:sldId id="361" r:id="rId58"/>
    <p:sldId id="721" r:id="rId59"/>
    <p:sldId id="728" r:id="rId60"/>
    <p:sldId id="729" r:id="rId61"/>
    <p:sldId id="730" r:id="rId62"/>
    <p:sldId id="731" r:id="rId63"/>
    <p:sldId id="714" r:id="rId64"/>
    <p:sldId id="719" r:id="rId65"/>
    <p:sldId id="313" r:id="rId66"/>
    <p:sldId id="732" r:id="rId67"/>
    <p:sldId id="733" r:id="rId68"/>
    <p:sldId id="734" r:id="rId69"/>
    <p:sldId id="735" r:id="rId70"/>
    <p:sldId id="464" r:id="rId71"/>
    <p:sldId id="371" r:id="rId72"/>
    <p:sldId id="673" r:id="rId73"/>
    <p:sldId id="674" r:id="rId74"/>
    <p:sldId id="675" r:id="rId75"/>
    <p:sldId id="676" r:id="rId76"/>
    <p:sldId id="677" r:id="rId77"/>
    <p:sldId id="678" r:id="rId78"/>
    <p:sldId id="679" r:id="rId79"/>
    <p:sldId id="680" r:id="rId80"/>
    <p:sldId id="681" r:id="rId81"/>
    <p:sldId id="683" r:id="rId82"/>
    <p:sldId id="682" r:id="rId83"/>
    <p:sldId id="370" r:id="rId84"/>
    <p:sldId id="376" r:id="rId85"/>
    <p:sldId id="377" r:id="rId86"/>
    <p:sldId id="465" r:id="rId87"/>
    <p:sldId id="466" r:id="rId88"/>
    <p:sldId id="378" r:id="rId89"/>
    <p:sldId id="383" r:id="rId90"/>
    <p:sldId id="385" r:id="rId91"/>
    <p:sldId id="467" r:id="rId92"/>
    <p:sldId id="468" r:id="rId93"/>
    <p:sldId id="469" r:id="rId94"/>
    <p:sldId id="470" r:id="rId95"/>
    <p:sldId id="672" r:id="rId96"/>
    <p:sldId id="670" r:id="rId97"/>
    <p:sldId id="671" r:id="rId98"/>
    <p:sldId id="702" r:id="rId99"/>
    <p:sldId id="703" r:id="rId100"/>
    <p:sldId id="704" r:id="rId101"/>
    <p:sldId id="705" r:id="rId102"/>
    <p:sldId id="706" r:id="rId103"/>
    <p:sldId id="707" r:id="rId104"/>
    <p:sldId id="431" r:id="rId105"/>
    <p:sldId id="563" r:id="rId106"/>
  </p:sldIdLst>
  <p:sldSz cx="9001125" cy="5715000"/>
  <p:notesSz cx="6934200" cy="9398000"/>
  <p:custDataLst>
    <p:tags r:id="rId111"/>
  </p:custDataLst>
  <p:defaultTextStyle>
    <a:defPPr>
      <a:defRPr lang="en-US"/>
    </a:defPPr>
    <a:lvl1pPr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2pPr>
    <a:lvl3pPr marL="913765"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3pPr>
    <a:lvl4pPr marL="1370965"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4pPr>
    <a:lvl5pPr marL="182753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5pPr>
    <a:lvl6pPr marL="2284730" algn="l" defTabSz="913765" rtl="0" eaLnBrk="1" latinLnBrk="0" hangingPunct="1">
      <a:defRPr kern="1200">
        <a:solidFill>
          <a:schemeClr val="tx1"/>
        </a:solidFill>
        <a:latin typeface="Tahoma" panose="020B0604030504040204" pitchFamily="34" charset="0"/>
        <a:ea typeface="宋体" panose="02010600030101010101" pitchFamily="2" charset="-122"/>
        <a:cs typeface="+mn-cs"/>
      </a:defRPr>
    </a:lvl6pPr>
    <a:lvl7pPr marL="2741295" algn="l" defTabSz="913765" rtl="0" eaLnBrk="1" latinLnBrk="0" hangingPunct="1">
      <a:defRPr kern="1200">
        <a:solidFill>
          <a:schemeClr val="tx1"/>
        </a:solidFill>
        <a:latin typeface="Tahoma" panose="020B0604030504040204" pitchFamily="34" charset="0"/>
        <a:ea typeface="宋体" panose="02010600030101010101" pitchFamily="2" charset="-122"/>
        <a:cs typeface="+mn-cs"/>
      </a:defRPr>
    </a:lvl7pPr>
    <a:lvl8pPr marL="3198495" algn="l" defTabSz="913765" rtl="0" eaLnBrk="1" latinLnBrk="0" hangingPunct="1">
      <a:defRPr kern="1200">
        <a:solidFill>
          <a:schemeClr val="tx1"/>
        </a:solidFill>
        <a:latin typeface="Tahoma" panose="020B0604030504040204" pitchFamily="34" charset="0"/>
        <a:ea typeface="宋体" panose="02010600030101010101" pitchFamily="2" charset="-122"/>
        <a:cs typeface="+mn-cs"/>
      </a:defRPr>
    </a:lvl8pPr>
    <a:lvl9pPr marL="3655695" algn="l" defTabSz="913765" rtl="0" eaLnBrk="1" latinLnBrk="0" hangingPunct="1">
      <a:defRPr kern="1200">
        <a:solidFill>
          <a:schemeClr val="tx1"/>
        </a:solidFill>
        <a:latin typeface="Tahom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990000"/>
    <a:srgbClr val="EEEEEE"/>
    <a:srgbClr val="FFCCFF"/>
    <a:srgbClr val="CCECFF"/>
    <a:srgbClr val="CCCCFF"/>
    <a:srgbClr val="CC99FF"/>
    <a:srgbClr val="DFC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14" autoAdjust="0"/>
    <p:restoredTop sz="94800" autoAdjust="0"/>
  </p:normalViewPr>
  <p:slideViewPr>
    <p:cSldViewPr>
      <p:cViewPr>
        <p:scale>
          <a:sx n="105" d="100"/>
          <a:sy n="105" d="100"/>
        </p:scale>
        <p:origin x="-102" y="-300"/>
      </p:cViewPr>
      <p:guideLst>
        <p:guide orient="horz" pos="3398"/>
        <p:guide pos="29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678"/>
    </p:cViewPr>
  </p:sorterViewPr>
  <p:notesViewPr>
    <p:cSldViewPr>
      <p:cViewPr varScale="1">
        <p:scale>
          <a:sx n="45" d="100"/>
          <a:sy n="45" d="100"/>
        </p:scale>
        <p:origin x="-2778" y="-108"/>
      </p:cViewPr>
      <p:guideLst>
        <p:guide orient="horz" pos="2988"/>
        <p:guide pos="2192"/>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3.xml"/><Relationship Id="rId98" Type="http://schemas.openxmlformats.org/officeDocument/2006/relationships/slide" Target="slides/slide92.xml"/><Relationship Id="rId97" Type="http://schemas.openxmlformats.org/officeDocument/2006/relationships/slide" Target="slides/slide91.xml"/><Relationship Id="rId96" Type="http://schemas.openxmlformats.org/officeDocument/2006/relationships/slide" Target="slides/slide90.xml"/><Relationship Id="rId95" Type="http://schemas.openxmlformats.org/officeDocument/2006/relationships/slide" Target="slides/slide89.xml"/><Relationship Id="rId94" Type="http://schemas.openxmlformats.org/officeDocument/2006/relationships/slide" Target="slides/slide88.xml"/><Relationship Id="rId93" Type="http://schemas.openxmlformats.org/officeDocument/2006/relationships/slide" Target="slides/slide87.xml"/><Relationship Id="rId92" Type="http://schemas.openxmlformats.org/officeDocument/2006/relationships/slide" Target="slides/slide86.xml"/><Relationship Id="rId91" Type="http://schemas.openxmlformats.org/officeDocument/2006/relationships/slide" Target="slides/slide85.xml"/><Relationship Id="rId90" Type="http://schemas.openxmlformats.org/officeDocument/2006/relationships/slide" Target="slides/slide84.xml"/><Relationship Id="rId9" Type="http://schemas.openxmlformats.org/officeDocument/2006/relationships/slide" Target="slides/slide3.xml"/><Relationship Id="rId89" Type="http://schemas.openxmlformats.org/officeDocument/2006/relationships/slide" Target="slides/slide83.xml"/><Relationship Id="rId88" Type="http://schemas.openxmlformats.org/officeDocument/2006/relationships/slide" Target="slides/slide82.xml"/><Relationship Id="rId87" Type="http://schemas.openxmlformats.org/officeDocument/2006/relationships/slide" Target="slides/slide81.xml"/><Relationship Id="rId86" Type="http://schemas.openxmlformats.org/officeDocument/2006/relationships/slide" Target="slides/slide80.xml"/><Relationship Id="rId85" Type="http://schemas.openxmlformats.org/officeDocument/2006/relationships/slide" Target="slides/slide79.xml"/><Relationship Id="rId84" Type="http://schemas.openxmlformats.org/officeDocument/2006/relationships/slide" Target="slides/slide78.xml"/><Relationship Id="rId83" Type="http://schemas.openxmlformats.org/officeDocument/2006/relationships/slide" Target="slides/slide77.xml"/><Relationship Id="rId82" Type="http://schemas.openxmlformats.org/officeDocument/2006/relationships/slide" Target="slides/slide76.xml"/><Relationship Id="rId81" Type="http://schemas.openxmlformats.org/officeDocument/2006/relationships/slide" Target="slides/slide75.xml"/><Relationship Id="rId80" Type="http://schemas.openxmlformats.org/officeDocument/2006/relationships/slide" Target="slides/slide74.xml"/><Relationship Id="rId8" Type="http://schemas.openxmlformats.org/officeDocument/2006/relationships/slide" Target="slides/slide2.xml"/><Relationship Id="rId79" Type="http://schemas.openxmlformats.org/officeDocument/2006/relationships/slide" Target="slides/slide73.xml"/><Relationship Id="rId78" Type="http://schemas.openxmlformats.org/officeDocument/2006/relationships/slide" Target="slides/slide72.xml"/><Relationship Id="rId77" Type="http://schemas.openxmlformats.org/officeDocument/2006/relationships/slide" Target="slides/slide71.xml"/><Relationship Id="rId76" Type="http://schemas.openxmlformats.org/officeDocument/2006/relationships/slide" Target="slides/slide70.xml"/><Relationship Id="rId75" Type="http://schemas.openxmlformats.org/officeDocument/2006/relationships/slide" Target="slides/slide69.xml"/><Relationship Id="rId74" Type="http://schemas.openxmlformats.org/officeDocument/2006/relationships/slide" Target="slides/slide68.xml"/><Relationship Id="rId73" Type="http://schemas.openxmlformats.org/officeDocument/2006/relationships/slide" Target="slides/slide67.xml"/><Relationship Id="rId72" Type="http://schemas.openxmlformats.org/officeDocument/2006/relationships/slide" Target="slides/slide66.xml"/><Relationship Id="rId71" Type="http://schemas.openxmlformats.org/officeDocument/2006/relationships/slide" Target="slides/slide65.xml"/><Relationship Id="rId70" Type="http://schemas.openxmlformats.org/officeDocument/2006/relationships/slide" Target="slides/slide64.xml"/><Relationship Id="rId7" Type="http://schemas.openxmlformats.org/officeDocument/2006/relationships/notesMaster" Target="notesMasters/notesMaster1.xml"/><Relationship Id="rId69" Type="http://schemas.openxmlformats.org/officeDocument/2006/relationships/slide" Target="slides/slide63.xml"/><Relationship Id="rId68" Type="http://schemas.openxmlformats.org/officeDocument/2006/relationships/slide" Target="slides/slide62.xml"/><Relationship Id="rId67" Type="http://schemas.openxmlformats.org/officeDocument/2006/relationships/slide" Target="slides/slide61.xml"/><Relationship Id="rId66" Type="http://schemas.openxmlformats.org/officeDocument/2006/relationships/slide" Target="slides/slide60.xml"/><Relationship Id="rId65" Type="http://schemas.openxmlformats.org/officeDocument/2006/relationships/slide" Target="slides/slide59.xml"/><Relationship Id="rId64" Type="http://schemas.openxmlformats.org/officeDocument/2006/relationships/slide" Target="slides/slide58.xml"/><Relationship Id="rId63" Type="http://schemas.openxmlformats.org/officeDocument/2006/relationships/slide" Target="slides/slide57.xml"/><Relationship Id="rId62" Type="http://schemas.openxmlformats.org/officeDocument/2006/relationships/slide" Target="slides/slide56.xml"/><Relationship Id="rId61" Type="http://schemas.openxmlformats.org/officeDocument/2006/relationships/slide" Target="slides/slide55.xml"/><Relationship Id="rId60" Type="http://schemas.openxmlformats.org/officeDocument/2006/relationships/slide" Target="slides/slide54.xml"/><Relationship Id="rId6" Type="http://schemas.openxmlformats.org/officeDocument/2006/relationships/slide" Target="slides/slide1.xml"/><Relationship Id="rId59" Type="http://schemas.openxmlformats.org/officeDocument/2006/relationships/slide" Target="slides/slide53.xml"/><Relationship Id="rId58" Type="http://schemas.openxmlformats.org/officeDocument/2006/relationships/slide" Target="slides/slide52.xml"/><Relationship Id="rId57" Type="http://schemas.openxmlformats.org/officeDocument/2006/relationships/slide" Target="slides/slide51.xml"/><Relationship Id="rId56" Type="http://schemas.openxmlformats.org/officeDocument/2006/relationships/slide" Target="slides/slide50.xml"/><Relationship Id="rId55" Type="http://schemas.openxmlformats.org/officeDocument/2006/relationships/slide" Target="slides/slide49.xml"/><Relationship Id="rId54" Type="http://schemas.openxmlformats.org/officeDocument/2006/relationships/slide" Target="slides/slide48.xml"/><Relationship Id="rId53" Type="http://schemas.openxmlformats.org/officeDocument/2006/relationships/slide" Target="slides/slide47.xml"/><Relationship Id="rId52" Type="http://schemas.openxmlformats.org/officeDocument/2006/relationships/slide" Target="slides/slide46.xml"/><Relationship Id="rId51" Type="http://schemas.openxmlformats.org/officeDocument/2006/relationships/slide" Target="slides/slide45.xml"/><Relationship Id="rId50" Type="http://schemas.openxmlformats.org/officeDocument/2006/relationships/slide" Target="slides/slide44.xml"/><Relationship Id="rId5" Type="http://schemas.openxmlformats.org/officeDocument/2006/relationships/slideMaster" Target="slideMasters/slideMaster4.xml"/><Relationship Id="rId49" Type="http://schemas.openxmlformats.org/officeDocument/2006/relationships/slide" Target="slides/slide43.xml"/><Relationship Id="rId48" Type="http://schemas.openxmlformats.org/officeDocument/2006/relationships/slide" Target="slides/slide42.xml"/><Relationship Id="rId47" Type="http://schemas.openxmlformats.org/officeDocument/2006/relationships/slide" Target="slides/slide41.xml"/><Relationship Id="rId46" Type="http://schemas.openxmlformats.org/officeDocument/2006/relationships/slide" Target="slides/slide40.xml"/><Relationship Id="rId45" Type="http://schemas.openxmlformats.org/officeDocument/2006/relationships/slide" Target="slides/slide39.xml"/><Relationship Id="rId44" Type="http://schemas.openxmlformats.org/officeDocument/2006/relationships/slide" Target="slides/slide38.xml"/><Relationship Id="rId43" Type="http://schemas.openxmlformats.org/officeDocument/2006/relationships/slide" Target="slides/slide37.xml"/><Relationship Id="rId42" Type="http://schemas.openxmlformats.org/officeDocument/2006/relationships/slide" Target="slides/slide36.xml"/><Relationship Id="rId41" Type="http://schemas.openxmlformats.org/officeDocument/2006/relationships/slide" Target="slides/slide35.xml"/><Relationship Id="rId40" Type="http://schemas.openxmlformats.org/officeDocument/2006/relationships/slide" Target="slides/slide34.xml"/><Relationship Id="rId4" Type="http://schemas.openxmlformats.org/officeDocument/2006/relationships/slideMaster" Target="slideMasters/slideMaster3.xml"/><Relationship Id="rId39" Type="http://schemas.openxmlformats.org/officeDocument/2006/relationships/slide" Target="slides/slide33.xml"/><Relationship Id="rId38" Type="http://schemas.openxmlformats.org/officeDocument/2006/relationships/slide" Target="slides/slide32.xml"/><Relationship Id="rId37" Type="http://schemas.openxmlformats.org/officeDocument/2006/relationships/slide" Target="slides/slide31.xml"/><Relationship Id="rId36" Type="http://schemas.openxmlformats.org/officeDocument/2006/relationships/slide" Target="slides/slide30.xml"/><Relationship Id="rId35" Type="http://schemas.openxmlformats.org/officeDocument/2006/relationships/slide" Target="slides/slide29.xml"/><Relationship Id="rId34" Type="http://schemas.openxmlformats.org/officeDocument/2006/relationships/slide" Target="slides/slide28.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1" Type="http://schemas.openxmlformats.org/officeDocument/2006/relationships/tags" Target="tags/tag46.xml"/><Relationship Id="rId110" Type="http://schemas.openxmlformats.org/officeDocument/2006/relationships/tableStyles" Target="tableStyles.xml"/><Relationship Id="rId11" Type="http://schemas.openxmlformats.org/officeDocument/2006/relationships/slide" Target="slides/slide5.xml"/><Relationship Id="rId109" Type="http://schemas.openxmlformats.org/officeDocument/2006/relationships/viewProps" Target="viewProps.xml"/><Relationship Id="rId108" Type="http://schemas.openxmlformats.org/officeDocument/2006/relationships/presProps" Target="presProps.xml"/><Relationship Id="rId107" Type="http://schemas.openxmlformats.org/officeDocument/2006/relationships/handoutMaster" Target="handoutMasters/handoutMaster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10" Type="http://schemas.openxmlformats.org/officeDocument/2006/relationships/slide" Target="slides/slide4.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lstStyle>
            <a:lvl1pPr>
              <a:defRPr kumimoji="1" sz="1200">
                <a:latin typeface="Times New Roman" panose="02020603050405020304" pitchFamily="18" charset="0"/>
                <a:ea typeface="宋体" panose="02010600030101010101" pitchFamily="2" charset="-122"/>
              </a:defRPr>
            </a:lvl1pPr>
          </a:lstStyle>
          <a:p>
            <a:pPr>
              <a:defRPr/>
            </a:pPr>
            <a:endParaRPr lang="zh-CN" altLang="en-US"/>
          </a:p>
        </p:txBody>
      </p:sp>
      <p:sp>
        <p:nvSpPr>
          <p:cNvPr id="13315" name="Rectangle 3"/>
          <p:cNvSpPr>
            <a:spLocks noGrp="1" noChangeArrowheads="1"/>
          </p:cNvSpPr>
          <p:nvPr>
            <p:ph type="dt" sz="quarter" idx="1"/>
          </p:nvPr>
        </p:nvSpPr>
        <p:spPr bwMode="auto">
          <a:xfrm>
            <a:off x="396240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lstStyle>
            <a:lvl1pPr algn="r">
              <a:defRPr kumimoji="1" sz="1200">
                <a:latin typeface="Times New Roman" panose="02020603050405020304" pitchFamily="18" charset="0"/>
                <a:ea typeface="宋体" panose="02010600030101010101" pitchFamily="2" charset="-122"/>
              </a:defRPr>
            </a:lvl1pPr>
          </a:lstStyle>
          <a:p>
            <a:pPr>
              <a:defRPr/>
            </a:pPr>
            <a:endParaRPr lang="en-US" altLang="zh-CN"/>
          </a:p>
        </p:txBody>
      </p:sp>
      <p:sp>
        <p:nvSpPr>
          <p:cNvPr id="13316" name="Rectangle 4"/>
          <p:cNvSpPr>
            <a:spLocks noGrp="1" noChangeArrowheads="1"/>
          </p:cNvSpPr>
          <p:nvPr>
            <p:ph type="ftr" sz="quarter" idx="2"/>
          </p:nvPr>
        </p:nvSpPr>
        <p:spPr bwMode="auto">
          <a:xfrm>
            <a:off x="0" y="89154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lstStyle>
            <a:lvl1pPr>
              <a:defRPr kumimoji="1" sz="1200">
                <a:latin typeface="Times New Roman" panose="02020603050405020304" pitchFamily="18" charset="0"/>
                <a:ea typeface="宋体" panose="02010600030101010101" pitchFamily="2" charset="-122"/>
              </a:defRPr>
            </a:lvl1pPr>
          </a:lstStyle>
          <a:p>
            <a:pPr>
              <a:defRPr/>
            </a:pPr>
            <a:endParaRPr lang="en-US" altLang="zh-CN"/>
          </a:p>
        </p:txBody>
      </p:sp>
      <p:sp>
        <p:nvSpPr>
          <p:cNvPr id="13317" name="Rectangle 5"/>
          <p:cNvSpPr>
            <a:spLocks noGrp="1" noChangeArrowheads="1"/>
          </p:cNvSpPr>
          <p:nvPr>
            <p:ph type="sldNum" sz="quarter" idx="3"/>
          </p:nvPr>
        </p:nvSpPr>
        <p:spPr bwMode="auto">
          <a:xfrm>
            <a:off x="3962400" y="89154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lstStyle>
            <a:lvl1pPr algn="r">
              <a:defRPr kumimoji="1" sz="1200">
                <a:latin typeface="Times New Roman" panose="02020603050405020304" pitchFamily="18" charset="0"/>
                <a:ea typeface="宋体" panose="02010600030101010101" pitchFamily="2" charset="-122"/>
              </a:defRPr>
            </a:lvl1pPr>
          </a:lstStyle>
          <a:p>
            <a:pPr>
              <a:defRPr/>
            </a:pPr>
            <a:fld id="{A695B86E-3762-4D0A-A219-704A9C0A8A80}"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lstStyle>
            <a:lvl1pPr>
              <a:defRPr sz="1200">
                <a:latin typeface="Times New Roman" panose="02020603050405020304" pitchFamily="18" charset="0"/>
                <a:ea typeface="宋体" panose="02010600030101010101" pitchFamily="2" charset="-122"/>
              </a:defRPr>
            </a:lvl1pPr>
          </a:lstStyle>
          <a:p>
            <a:pPr>
              <a:defRPr/>
            </a:pPr>
            <a:endParaRPr lang="zh-CN" altLang="en-US"/>
          </a:p>
        </p:txBody>
      </p:sp>
      <p:sp>
        <p:nvSpPr>
          <p:cNvPr id="86019" name="Rectangle 3"/>
          <p:cNvSpPr>
            <a:spLocks noGrp="1" noRot="1" noChangeAspect="1" noChangeArrowheads="1"/>
          </p:cNvSpPr>
          <p:nvPr>
            <p:ph type="sldImg" idx="2"/>
          </p:nvPr>
        </p:nvSpPr>
        <p:spPr bwMode="auto">
          <a:xfrm>
            <a:off x="647700" y="685800"/>
            <a:ext cx="5638800" cy="35814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2052" name="Rectangle 4"/>
          <p:cNvSpPr>
            <a:spLocks noGrp="1" noChangeArrowheads="1"/>
          </p:cNvSpPr>
          <p:nvPr>
            <p:ph type="body" sz="quarter" idx="3"/>
          </p:nvPr>
        </p:nvSpPr>
        <p:spPr bwMode="auto">
          <a:xfrm>
            <a:off x="914400" y="4495800"/>
            <a:ext cx="5105400" cy="41910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2053" name="Rectangle 5"/>
          <p:cNvSpPr>
            <a:spLocks noGrp="1" noChangeArrowheads="1"/>
          </p:cNvSpPr>
          <p:nvPr>
            <p:ph type="dt" idx="1"/>
          </p:nvPr>
        </p:nvSpPr>
        <p:spPr bwMode="auto">
          <a:xfrm>
            <a:off x="396240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lstStyle>
            <a:lvl1pPr algn="r">
              <a:defRPr sz="1200">
                <a:latin typeface="Times New Roman" panose="02020603050405020304" pitchFamily="18" charset="0"/>
                <a:ea typeface="宋体" panose="02010600030101010101" pitchFamily="2" charset="-122"/>
              </a:defRPr>
            </a:lvl1pPr>
          </a:lstStyle>
          <a:p>
            <a:pPr>
              <a:defRPr/>
            </a:pPr>
            <a:endParaRPr lang="en-US" altLang="zh-CN"/>
          </a:p>
        </p:txBody>
      </p:sp>
      <p:sp>
        <p:nvSpPr>
          <p:cNvPr id="2054" name="Rectangle 6"/>
          <p:cNvSpPr>
            <a:spLocks noGrp="1" noChangeArrowheads="1"/>
          </p:cNvSpPr>
          <p:nvPr>
            <p:ph type="ftr" sz="quarter" idx="4"/>
          </p:nvPr>
        </p:nvSpPr>
        <p:spPr bwMode="auto">
          <a:xfrm>
            <a:off x="0" y="89154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lstStyle>
            <a:lvl1pPr>
              <a:defRPr sz="1200">
                <a:latin typeface="Times New Roman" panose="02020603050405020304" pitchFamily="18" charset="0"/>
                <a:ea typeface="宋体" panose="02010600030101010101" pitchFamily="2" charset="-122"/>
              </a:defRPr>
            </a:lvl1pPr>
          </a:lstStyle>
          <a:p>
            <a:pPr>
              <a:defRPr/>
            </a:pPr>
            <a:endParaRPr lang="en-US" altLang="zh-CN"/>
          </a:p>
        </p:txBody>
      </p:sp>
      <p:sp>
        <p:nvSpPr>
          <p:cNvPr id="2055" name="Rectangle 7"/>
          <p:cNvSpPr>
            <a:spLocks noGrp="1" noChangeArrowheads="1"/>
          </p:cNvSpPr>
          <p:nvPr>
            <p:ph type="sldNum" sz="quarter" idx="5"/>
          </p:nvPr>
        </p:nvSpPr>
        <p:spPr bwMode="auto">
          <a:xfrm>
            <a:off x="3962400" y="89154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lstStyle>
            <a:lvl1pPr algn="r">
              <a:defRPr sz="1200">
                <a:latin typeface="Times New Roman" panose="02020603050405020304" pitchFamily="18" charset="0"/>
                <a:ea typeface="宋体" panose="02010600030101010101" pitchFamily="2" charset="-122"/>
              </a:defRPr>
            </a:lvl1pPr>
          </a:lstStyle>
          <a:p>
            <a:pPr>
              <a:defRPr/>
            </a:pPr>
            <a:fld id="{595750F6-1319-4E98-ACB6-36A87EA1A8EC}"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3765"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0965"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753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4730" algn="l" defTabSz="913765" rtl="0" eaLnBrk="1" latinLnBrk="0" hangingPunct="1">
      <a:defRPr sz="1200" kern="1200">
        <a:solidFill>
          <a:schemeClr val="tx1"/>
        </a:solidFill>
        <a:latin typeface="+mn-lt"/>
        <a:ea typeface="+mn-ea"/>
        <a:cs typeface="+mn-cs"/>
      </a:defRPr>
    </a:lvl6pPr>
    <a:lvl7pPr marL="2741295" algn="l" defTabSz="913765" rtl="0" eaLnBrk="1" latinLnBrk="0" hangingPunct="1">
      <a:defRPr sz="1200" kern="1200">
        <a:solidFill>
          <a:schemeClr val="tx1"/>
        </a:solidFill>
        <a:latin typeface="+mn-lt"/>
        <a:ea typeface="+mn-ea"/>
        <a:cs typeface="+mn-cs"/>
      </a:defRPr>
    </a:lvl7pPr>
    <a:lvl8pPr marL="3198495" algn="l" defTabSz="913765" rtl="0" eaLnBrk="1" latinLnBrk="0" hangingPunct="1">
      <a:defRPr sz="1200" kern="1200">
        <a:solidFill>
          <a:schemeClr val="tx1"/>
        </a:solidFill>
        <a:latin typeface="+mn-lt"/>
        <a:ea typeface="+mn-ea"/>
        <a:cs typeface="+mn-cs"/>
      </a:defRPr>
    </a:lvl8pPr>
    <a:lvl9pPr marL="3655695" algn="l" defTabSz="91376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F705E309-5437-4B3B-ACB2-86570E3B9824}" type="slidenum">
              <a:rPr lang="zh-CN" altLang="en-US" smtClean="0"/>
            </a:fld>
            <a:endParaRPr lang="en-US" altLang="zh-CN" smtClean="0"/>
          </a:p>
        </p:txBody>
      </p:sp>
      <p:sp>
        <p:nvSpPr>
          <p:cNvPr id="87043" name="Rectangle 2"/>
          <p:cNvSpPr>
            <a:spLocks noGrp="1" noRot="1" noChangeAspect="1" noChangeArrowheads="1" noTextEdit="1"/>
          </p:cNvSpPr>
          <p:nvPr>
            <p:ph type="sldImg"/>
          </p:nvPr>
        </p:nvSpPr>
        <p:spPr>
          <a:xfrm>
            <a:off x="647700" y="685800"/>
            <a:ext cx="5638800" cy="3581400"/>
          </a:xfrm>
        </p:spPr>
      </p:sp>
      <p:sp>
        <p:nvSpPr>
          <p:cNvPr id="8704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01E3E6C5-A965-4CA7-8F80-8FA1096FA7AE}" type="slidenum">
              <a:rPr lang="zh-CN" altLang="en-US" smtClean="0"/>
            </a:fld>
            <a:endParaRPr lang="en-US" altLang="zh-CN" smtClean="0"/>
          </a:p>
        </p:txBody>
      </p:sp>
      <p:sp>
        <p:nvSpPr>
          <p:cNvPr id="90115" name="Rectangle 2"/>
          <p:cNvSpPr>
            <a:spLocks noGrp="1" noRot="1" noChangeAspect="1" noChangeArrowheads="1" noTextEdit="1"/>
          </p:cNvSpPr>
          <p:nvPr>
            <p:ph type="sldImg"/>
          </p:nvPr>
        </p:nvSpPr>
        <p:spPr>
          <a:xfrm>
            <a:off x="647700" y="685800"/>
            <a:ext cx="5638800" cy="3581400"/>
          </a:xfrm>
        </p:spPr>
      </p:sp>
      <p:sp>
        <p:nvSpPr>
          <p:cNvPr id="901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r>
              <a:rPr lang="en-US" altLang="zh-CN" smtClean="0">
                <a:ea typeface="宋体" panose="02010600030101010101" pitchFamily="2" charset="-122"/>
              </a:rPr>
              <a:t>DS:SI</a:t>
            </a:r>
            <a:endParaRPr lang="en-US" altLang="zh-CN" smtClean="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1C77A8ED-D2E3-49BB-B98D-855353127E29}" type="slidenum">
              <a:rPr lang="zh-CN" altLang="en-US" smtClean="0"/>
            </a:fld>
            <a:endParaRPr lang="en-US" altLang="zh-CN" smtClean="0"/>
          </a:p>
        </p:txBody>
      </p:sp>
      <p:sp>
        <p:nvSpPr>
          <p:cNvPr id="91139" name="Rectangle 2"/>
          <p:cNvSpPr>
            <a:spLocks noGrp="1" noRot="1" noChangeAspect="1" noChangeArrowheads="1" noTextEdit="1"/>
          </p:cNvSpPr>
          <p:nvPr>
            <p:ph type="sldImg"/>
          </p:nvPr>
        </p:nvSpPr>
        <p:spPr>
          <a:xfrm>
            <a:off x="647700" y="685800"/>
            <a:ext cx="5638800" cy="3581400"/>
          </a:xfrm>
        </p:spPr>
      </p:sp>
      <p:sp>
        <p:nvSpPr>
          <p:cNvPr id="9114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zh-CN" altLang="en-US" smtClean="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F6966DE6-229B-415E-AE1A-080A4F8BBE44}" type="slidenum">
              <a:rPr lang="zh-CN" altLang="en-US" smtClean="0"/>
            </a:fld>
            <a:endParaRPr lang="en-US" altLang="zh-CN" smtClean="0"/>
          </a:p>
        </p:txBody>
      </p:sp>
      <p:sp>
        <p:nvSpPr>
          <p:cNvPr id="92163" name="Rectangle 2"/>
          <p:cNvSpPr>
            <a:spLocks noGrp="1" noRot="1" noChangeAspect="1" noChangeArrowheads="1" noTextEdit="1"/>
          </p:cNvSpPr>
          <p:nvPr>
            <p:ph type="sldImg"/>
          </p:nvPr>
        </p:nvSpPr>
        <p:spPr>
          <a:xfrm>
            <a:off x="647700" y="685800"/>
            <a:ext cx="5638800" cy="3581400"/>
          </a:xfrm>
        </p:spPr>
      </p:sp>
      <p:sp>
        <p:nvSpPr>
          <p:cNvPr id="9216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r>
              <a:rPr lang="en-US" altLang="zh-CN" smtClean="0">
                <a:ea typeface="宋体" panose="02010600030101010101" pitchFamily="2" charset="-122"/>
              </a:rPr>
              <a:t>INPUT/OUTPUT</a:t>
            </a:r>
            <a:endParaRPr lang="en-US" altLang="zh-CN" smtClean="0">
              <a:ea typeface="宋体" panose="02010600030101010101" pitchFamily="2" charset="-122"/>
            </a:endParaRPr>
          </a:p>
          <a:p>
            <a:pPr eaLnBrk="1" hangingPunct="1"/>
            <a:endParaRPr lang="en-US" altLang="zh-CN" smtClean="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9A2FD53C-6B70-4FF1-AFEA-1E7B3774F074}" type="slidenum">
              <a:rPr lang="zh-CN" altLang="en-US" smtClean="0"/>
            </a:fld>
            <a:endParaRPr lang="en-US" altLang="zh-CN" smtClean="0"/>
          </a:p>
        </p:txBody>
      </p:sp>
      <p:sp>
        <p:nvSpPr>
          <p:cNvPr id="93187" name="Rectangle 2"/>
          <p:cNvSpPr>
            <a:spLocks noGrp="1" noRot="1" noChangeAspect="1" noChangeArrowheads="1" noTextEdit="1"/>
          </p:cNvSpPr>
          <p:nvPr>
            <p:ph type="sldImg"/>
          </p:nvPr>
        </p:nvSpPr>
        <p:spPr>
          <a:xfrm>
            <a:off x="647700" y="685800"/>
            <a:ext cx="5638800" cy="3581400"/>
          </a:xfrm>
        </p:spPr>
      </p:sp>
      <p:sp>
        <p:nvSpPr>
          <p:cNvPr id="9318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08C6E0BC-525F-4E6A-AEA0-480BBF1D9524}" type="slidenum">
              <a:rPr lang="zh-CN" altLang="en-US" smtClean="0"/>
            </a:fld>
            <a:endParaRPr lang="en-US" altLang="zh-CN" smtClean="0"/>
          </a:p>
        </p:txBody>
      </p:sp>
      <p:sp>
        <p:nvSpPr>
          <p:cNvPr id="94211" name="Rectangle 2"/>
          <p:cNvSpPr>
            <a:spLocks noGrp="1" noRot="1" noChangeAspect="1" noChangeArrowheads="1" noTextEdit="1"/>
          </p:cNvSpPr>
          <p:nvPr>
            <p:ph type="sldImg"/>
          </p:nvPr>
        </p:nvSpPr>
        <p:spPr>
          <a:xfrm>
            <a:off x="647700" y="685800"/>
            <a:ext cx="5638800" cy="3581400"/>
          </a:xfrm>
        </p:spPr>
      </p:sp>
      <p:sp>
        <p:nvSpPr>
          <p:cNvPr id="9421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AF4803B8-9A92-41F3-9269-0FB917B3CC7D}" type="slidenum">
              <a:rPr lang="zh-CN" altLang="en-US" smtClean="0"/>
            </a:fld>
            <a:endParaRPr lang="en-US" altLang="zh-CN" smtClean="0"/>
          </a:p>
        </p:txBody>
      </p:sp>
      <p:sp>
        <p:nvSpPr>
          <p:cNvPr id="95235" name="Rectangle 2"/>
          <p:cNvSpPr>
            <a:spLocks noGrp="1" noRot="1" noChangeAspect="1" noChangeArrowheads="1" noTextEdit="1"/>
          </p:cNvSpPr>
          <p:nvPr>
            <p:ph type="sldImg"/>
          </p:nvPr>
        </p:nvSpPr>
        <p:spPr>
          <a:xfrm>
            <a:off x="647700" y="685800"/>
            <a:ext cx="5638800" cy="3581400"/>
          </a:xfrm>
        </p:spPr>
      </p:sp>
      <p:sp>
        <p:nvSpPr>
          <p:cNvPr id="9523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4A644E30-35CB-4B59-A3F8-06C6E6F716C4}" type="slidenum">
              <a:rPr lang="zh-CN" altLang="en-US" smtClean="0"/>
            </a:fld>
            <a:endParaRPr lang="en-US" altLang="zh-CN" smtClean="0"/>
          </a:p>
        </p:txBody>
      </p:sp>
      <p:sp>
        <p:nvSpPr>
          <p:cNvPr id="96259" name="Rectangle 2"/>
          <p:cNvSpPr>
            <a:spLocks noGrp="1" noRot="1" noChangeAspect="1" noChangeArrowheads="1" noTextEdit="1"/>
          </p:cNvSpPr>
          <p:nvPr>
            <p:ph type="sldImg"/>
          </p:nvPr>
        </p:nvSpPr>
        <p:spPr>
          <a:xfrm>
            <a:off x="647700" y="685800"/>
            <a:ext cx="5638800" cy="3581400"/>
          </a:xfrm>
        </p:spPr>
      </p:sp>
      <p:sp>
        <p:nvSpPr>
          <p:cNvPr id="9626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120ACEDB-3197-4DF2-9F87-D7E052F8E813}" type="slidenum">
              <a:rPr lang="zh-CN" altLang="en-US" smtClean="0"/>
            </a:fld>
            <a:endParaRPr lang="en-US" altLang="zh-CN" smtClean="0"/>
          </a:p>
        </p:txBody>
      </p:sp>
      <p:sp>
        <p:nvSpPr>
          <p:cNvPr id="97283" name="Rectangle 2"/>
          <p:cNvSpPr>
            <a:spLocks noGrp="1" noRot="1" noChangeAspect="1" noChangeArrowheads="1" noTextEdit="1"/>
          </p:cNvSpPr>
          <p:nvPr>
            <p:ph type="sldImg"/>
          </p:nvPr>
        </p:nvSpPr>
        <p:spPr>
          <a:xfrm>
            <a:off x="647700" y="685800"/>
            <a:ext cx="5638800" cy="3581400"/>
          </a:xfrm>
        </p:spPr>
      </p:sp>
      <p:sp>
        <p:nvSpPr>
          <p:cNvPr id="9728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9857BF4C-85C3-4125-8FC5-B44797D9BE80}" type="slidenum">
              <a:rPr lang="zh-CN" altLang="en-US" smtClean="0"/>
            </a:fld>
            <a:endParaRPr lang="en-US" altLang="zh-CN" smtClean="0"/>
          </a:p>
        </p:txBody>
      </p:sp>
      <p:sp>
        <p:nvSpPr>
          <p:cNvPr id="98307" name="Rectangle 2"/>
          <p:cNvSpPr>
            <a:spLocks noGrp="1" noRot="1" noChangeAspect="1" noChangeArrowheads="1" noTextEdit="1"/>
          </p:cNvSpPr>
          <p:nvPr>
            <p:ph type="sldImg"/>
          </p:nvPr>
        </p:nvSpPr>
        <p:spPr>
          <a:xfrm>
            <a:off x="647700" y="685800"/>
            <a:ext cx="5638800" cy="3581400"/>
          </a:xfrm>
        </p:spPr>
      </p:sp>
      <p:sp>
        <p:nvSpPr>
          <p:cNvPr id="9830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7BBC37B0-0911-4F75-A3C6-B6F1CBC973AA}" type="slidenum">
              <a:rPr lang="zh-CN" altLang="en-US" smtClean="0"/>
            </a:fld>
            <a:endParaRPr lang="en-US" altLang="zh-CN" smtClean="0"/>
          </a:p>
        </p:txBody>
      </p:sp>
      <p:sp>
        <p:nvSpPr>
          <p:cNvPr id="99331" name="Rectangle 2"/>
          <p:cNvSpPr>
            <a:spLocks noGrp="1" noRot="1" noChangeAspect="1" noChangeArrowheads="1" noTextEdit="1"/>
          </p:cNvSpPr>
          <p:nvPr>
            <p:ph type="sldImg"/>
          </p:nvPr>
        </p:nvSpPr>
        <p:spPr>
          <a:xfrm>
            <a:off x="647700" y="685800"/>
            <a:ext cx="5638800" cy="3581400"/>
          </a:xfrm>
        </p:spPr>
      </p:sp>
      <p:sp>
        <p:nvSpPr>
          <p:cNvPr id="9933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61686B5F-000C-4104-824E-0EA455122043}" type="slidenum">
              <a:rPr lang="zh-CN" altLang="en-US" smtClean="0"/>
            </a:fld>
            <a:endParaRPr lang="en-US" altLang="zh-CN" smtClean="0"/>
          </a:p>
        </p:txBody>
      </p:sp>
      <p:sp>
        <p:nvSpPr>
          <p:cNvPr id="88067" name="Rectangle 2"/>
          <p:cNvSpPr>
            <a:spLocks noGrp="1" noRot="1" noChangeAspect="1" noChangeArrowheads="1" noTextEdit="1"/>
          </p:cNvSpPr>
          <p:nvPr>
            <p:ph type="sldImg"/>
          </p:nvPr>
        </p:nvSpPr>
        <p:spPr>
          <a:xfrm>
            <a:off x="647700" y="685800"/>
            <a:ext cx="5638800" cy="3581400"/>
          </a:xfrm>
        </p:spPr>
      </p:sp>
      <p:sp>
        <p:nvSpPr>
          <p:cNvPr id="8806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0D38CFF1-B544-44BC-9AC4-720954A51B2E}" type="slidenum">
              <a:rPr lang="zh-CN" altLang="en-US" smtClean="0"/>
            </a:fld>
            <a:endParaRPr lang="en-US" altLang="zh-CN" smtClean="0"/>
          </a:p>
        </p:txBody>
      </p:sp>
      <p:sp>
        <p:nvSpPr>
          <p:cNvPr id="100355" name="Rectangle 2"/>
          <p:cNvSpPr>
            <a:spLocks noGrp="1" noRot="1" noChangeAspect="1" noChangeArrowheads="1" noTextEdit="1"/>
          </p:cNvSpPr>
          <p:nvPr>
            <p:ph type="sldImg"/>
          </p:nvPr>
        </p:nvSpPr>
        <p:spPr>
          <a:xfrm>
            <a:off x="647700" y="685800"/>
            <a:ext cx="5638800" cy="3581400"/>
          </a:xfrm>
        </p:spPr>
      </p:sp>
      <p:sp>
        <p:nvSpPr>
          <p:cNvPr id="10035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10A19634-57CE-455D-AE8D-1367883526E9}" type="slidenum">
              <a:rPr lang="zh-CN" altLang="en-US" smtClean="0"/>
            </a:fld>
            <a:endParaRPr lang="en-US" altLang="zh-CN" smtClean="0"/>
          </a:p>
        </p:txBody>
      </p:sp>
      <p:sp>
        <p:nvSpPr>
          <p:cNvPr id="101379" name="Rectangle 2"/>
          <p:cNvSpPr>
            <a:spLocks noGrp="1" noRot="1" noChangeAspect="1" noChangeArrowheads="1" noTextEdit="1"/>
          </p:cNvSpPr>
          <p:nvPr>
            <p:ph type="sldImg"/>
          </p:nvPr>
        </p:nvSpPr>
        <p:spPr>
          <a:xfrm>
            <a:off x="647700" y="685800"/>
            <a:ext cx="5638800" cy="3581400"/>
          </a:xfrm>
        </p:spPr>
      </p:sp>
      <p:sp>
        <p:nvSpPr>
          <p:cNvPr id="10138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BEA424FF-B7C3-4572-B085-A4CF827E6C14}" type="slidenum">
              <a:rPr lang="zh-CN" altLang="en-US" smtClean="0"/>
            </a:fld>
            <a:endParaRPr lang="en-US" altLang="zh-CN" smtClean="0"/>
          </a:p>
        </p:txBody>
      </p:sp>
      <p:sp>
        <p:nvSpPr>
          <p:cNvPr id="102403" name="Rectangle 2"/>
          <p:cNvSpPr>
            <a:spLocks noGrp="1" noRot="1" noChangeAspect="1" noChangeArrowheads="1" noTextEdit="1"/>
          </p:cNvSpPr>
          <p:nvPr>
            <p:ph type="sldImg"/>
          </p:nvPr>
        </p:nvSpPr>
        <p:spPr>
          <a:xfrm>
            <a:off x="647700" y="685800"/>
            <a:ext cx="5638800" cy="3581400"/>
          </a:xfrm>
        </p:spPr>
      </p:sp>
      <p:sp>
        <p:nvSpPr>
          <p:cNvPr id="10240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2BFA141A-863C-42DC-9EF9-1409AD91EC81}" type="slidenum">
              <a:rPr lang="zh-CN" altLang="en-US" smtClean="0"/>
            </a:fld>
            <a:endParaRPr lang="en-US" altLang="zh-CN" smtClean="0"/>
          </a:p>
        </p:txBody>
      </p:sp>
      <p:sp>
        <p:nvSpPr>
          <p:cNvPr id="103427" name="Rectangle 2"/>
          <p:cNvSpPr>
            <a:spLocks noGrp="1" noRot="1" noChangeAspect="1" noChangeArrowheads="1" noTextEdit="1"/>
          </p:cNvSpPr>
          <p:nvPr>
            <p:ph type="sldImg"/>
          </p:nvPr>
        </p:nvSpPr>
        <p:spPr>
          <a:xfrm>
            <a:off x="647700" y="685800"/>
            <a:ext cx="5638800" cy="3581400"/>
          </a:xfrm>
        </p:spPr>
      </p:sp>
      <p:sp>
        <p:nvSpPr>
          <p:cNvPr id="10342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FC7AD063-AD9E-44F8-AB75-ED27174E4A92}" type="slidenum">
              <a:rPr lang="zh-CN" altLang="en-US" smtClean="0"/>
            </a:fld>
            <a:endParaRPr lang="en-US" altLang="zh-CN" smtClean="0"/>
          </a:p>
        </p:txBody>
      </p:sp>
      <p:sp>
        <p:nvSpPr>
          <p:cNvPr id="104451" name="Rectangle 2"/>
          <p:cNvSpPr>
            <a:spLocks noGrp="1" noRot="1" noChangeAspect="1" noChangeArrowheads="1" noTextEdit="1"/>
          </p:cNvSpPr>
          <p:nvPr>
            <p:ph type="sldImg"/>
          </p:nvPr>
        </p:nvSpPr>
        <p:spPr>
          <a:xfrm>
            <a:off x="647700" y="685800"/>
            <a:ext cx="5638800" cy="3581400"/>
          </a:xfrm>
        </p:spPr>
      </p:sp>
      <p:sp>
        <p:nvSpPr>
          <p:cNvPr id="10445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3210F6BD-6398-449C-939F-14B462DC0C52}" type="slidenum">
              <a:rPr lang="zh-CN" altLang="en-US" smtClean="0"/>
            </a:fld>
            <a:endParaRPr lang="en-US" altLang="zh-CN" smtClean="0"/>
          </a:p>
        </p:txBody>
      </p:sp>
      <p:sp>
        <p:nvSpPr>
          <p:cNvPr id="105475" name="Rectangle 2"/>
          <p:cNvSpPr>
            <a:spLocks noGrp="1" noRot="1" noChangeAspect="1" noChangeArrowheads="1" noTextEdit="1"/>
          </p:cNvSpPr>
          <p:nvPr>
            <p:ph type="sldImg"/>
          </p:nvPr>
        </p:nvSpPr>
        <p:spPr>
          <a:xfrm>
            <a:off x="647700" y="685800"/>
            <a:ext cx="5638800" cy="3581400"/>
          </a:xfrm>
        </p:spPr>
      </p:sp>
      <p:sp>
        <p:nvSpPr>
          <p:cNvPr id="10547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B8FBE683-F58D-479F-9A5A-72BB23FACC42}" type="slidenum">
              <a:rPr lang="zh-CN" altLang="en-US" smtClean="0"/>
            </a:fld>
            <a:endParaRPr lang="en-US" altLang="zh-CN" smtClean="0"/>
          </a:p>
        </p:txBody>
      </p:sp>
      <p:sp>
        <p:nvSpPr>
          <p:cNvPr id="106499" name="Rectangle 2"/>
          <p:cNvSpPr>
            <a:spLocks noGrp="1" noRot="1" noChangeAspect="1" noChangeArrowheads="1" noTextEdit="1"/>
          </p:cNvSpPr>
          <p:nvPr>
            <p:ph type="sldImg"/>
          </p:nvPr>
        </p:nvSpPr>
        <p:spPr>
          <a:xfrm>
            <a:off x="647700" y="685800"/>
            <a:ext cx="5638800" cy="3581400"/>
          </a:xfrm>
        </p:spPr>
      </p:sp>
      <p:sp>
        <p:nvSpPr>
          <p:cNvPr id="10650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036EB817-15C4-482F-AEA6-9BDCC6D7F124}" type="slidenum">
              <a:rPr lang="zh-CN" altLang="en-US" smtClean="0"/>
            </a:fld>
            <a:endParaRPr lang="en-US" altLang="zh-CN" smtClean="0"/>
          </a:p>
        </p:txBody>
      </p:sp>
      <p:sp>
        <p:nvSpPr>
          <p:cNvPr id="107523" name="Rectangle 2"/>
          <p:cNvSpPr>
            <a:spLocks noGrp="1" noRot="1" noChangeAspect="1" noChangeArrowheads="1" noTextEdit="1"/>
          </p:cNvSpPr>
          <p:nvPr>
            <p:ph type="sldImg"/>
          </p:nvPr>
        </p:nvSpPr>
        <p:spPr>
          <a:xfrm>
            <a:off x="647700" y="685800"/>
            <a:ext cx="5638800" cy="3581400"/>
          </a:xfrm>
        </p:spPr>
      </p:sp>
      <p:sp>
        <p:nvSpPr>
          <p:cNvPr id="10752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48546E19-4D58-4880-8FF3-81B43CCE195A}" type="slidenum">
              <a:rPr lang="zh-CN" altLang="en-US" smtClean="0"/>
            </a:fld>
            <a:endParaRPr lang="en-US" altLang="zh-CN" smtClean="0"/>
          </a:p>
        </p:txBody>
      </p:sp>
      <p:sp>
        <p:nvSpPr>
          <p:cNvPr id="108547" name="Rectangle 2"/>
          <p:cNvSpPr>
            <a:spLocks noGrp="1" noRot="1" noChangeAspect="1" noChangeArrowheads="1" noTextEdit="1"/>
          </p:cNvSpPr>
          <p:nvPr>
            <p:ph type="sldImg"/>
          </p:nvPr>
        </p:nvSpPr>
        <p:spPr>
          <a:xfrm>
            <a:off x="647700" y="685800"/>
            <a:ext cx="5638800" cy="3581400"/>
          </a:xfrm>
        </p:spPr>
      </p:sp>
      <p:sp>
        <p:nvSpPr>
          <p:cNvPr id="10854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E9902212-9F38-4A09-9281-D875430AD9BA}" type="slidenum">
              <a:rPr lang="zh-CN" altLang="en-US" smtClean="0"/>
            </a:fld>
            <a:endParaRPr lang="en-US" altLang="zh-CN" smtClean="0"/>
          </a:p>
        </p:txBody>
      </p:sp>
      <p:sp>
        <p:nvSpPr>
          <p:cNvPr id="109571" name="Rectangle 2"/>
          <p:cNvSpPr>
            <a:spLocks noGrp="1" noRot="1" noChangeAspect="1" noChangeArrowheads="1" noTextEdit="1"/>
          </p:cNvSpPr>
          <p:nvPr>
            <p:ph type="sldImg"/>
          </p:nvPr>
        </p:nvSpPr>
        <p:spPr>
          <a:xfrm>
            <a:off x="647700" y="685800"/>
            <a:ext cx="5638800" cy="3581400"/>
          </a:xfrm>
        </p:spPr>
      </p:sp>
      <p:sp>
        <p:nvSpPr>
          <p:cNvPr id="10957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9C05A8E2-C8F5-43C7-A00D-8FBD2E7E0433}" type="slidenum">
              <a:rPr lang="zh-CN" altLang="en-US" smtClean="0"/>
            </a:fld>
            <a:endParaRPr lang="en-US" altLang="zh-CN" smtClean="0"/>
          </a:p>
        </p:txBody>
      </p:sp>
      <p:sp>
        <p:nvSpPr>
          <p:cNvPr id="89091" name="Rectangle 2"/>
          <p:cNvSpPr>
            <a:spLocks noGrp="1" noRot="1" noChangeAspect="1" noChangeArrowheads="1" noTextEdit="1"/>
          </p:cNvSpPr>
          <p:nvPr>
            <p:ph type="sldImg"/>
          </p:nvPr>
        </p:nvSpPr>
        <p:spPr>
          <a:xfrm>
            <a:off x="647700" y="685800"/>
            <a:ext cx="5638800" cy="3581400"/>
          </a:xfrm>
        </p:spPr>
      </p:sp>
      <p:sp>
        <p:nvSpPr>
          <p:cNvPr id="8909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886352D8-003A-4230-B460-F9E0B808E504}" type="slidenum">
              <a:rPr lang="zh-CN" altLang="en-US" smtClean="0"/>
            </a:fld>
            <a:endParaRPr lang="en-US" altLang="zh-CN" smtClean="0"/>
          </a:p>
        </p:txBody>
      </p:sp>
      <p:sp>
        <p:nvSpPr>
          <p:cNvPr id="110595" name="Rectangle 2"/>
          <p:cNvSpPr>
            <a:spLocks noGrp="1" noRot="1" noChangeAspect="1" noChangeArrowheads="1" noTextEdit="1"/>
          </p:cNvSpPr>
          <p:nvPr>
            <p:ph type="sldImg"/>
          </p:nvPr>
        </p:nvSpPr>
        <p:spPr>
          <a:xfrm>
            <a:off x="647700" y="685800"/>
            <a:ext cx="5638800" cy="3581400"/>
          </a:xfrm>
        </p:spPr>
      </p:sp>
      <p:sp>
        <p:nvSpPr>
          <p:cNvPr id="11059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3EB44BEE-2E8D-4F0A-A44D-E1612BFACD9A}" type="slidenum">
              <a:rPr lang="zh-CN" altLang="en-US" smtClean="0"/>
            </a:fld>
            <a:endParaRPr lang="en-US" altLang="zh-CN" smtClean="0"/>
          </a:p>
        </p:txBody>
      </p:sp>
      <p:sp>
        <p:nvSpPr>
          <p:cNvPr id="111619" name="Rectangle 2"/>
          <p:cNvSpPr>
            <a:spLocks noGrp="1" noRot="1" noChangeAspect="1" noChangeArrowheads="1" noTextEdit="1"/>
          </p:cNvSpPr>
          <p:nvPr>
            <p:ph type="sldImg"/>
          </p:nvPr>
        </p:nvSpPr>
        <p:spPr>
          <a:xfrm>
            <a:off x="647700" y="685800"/>
            <a:ext cx="5638800" cy="3581400"/>
          </a:xfrm>
        </p:spPr>
      </p:sp>
      <p:sp>
        <p:nvSpPr>
          <p:cNvPr id="11162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9E752C5B-4637-4EDC-A739-420CEFBB4107}" type="slidenum">
              <a:rPr lang="zh-CN" altLang="en-US" smtClean="0"/>
            </a:fld>
            <a:endParaRPr lang="en-US" altLang="zh-CN" smtClean="0"/>
          </a:p>
        </p:txBody>
      </p:sp>
      <p:sp>
        <p:nvSpPr>
          <p:cNvPr id="112643" name="Rectangle 2"/>
          <p:cNvSpPr>
            <a:spLocks noGrp="1" noRot="1" noChangeAspect="1" noChangeArrowheads="1" noTextEdit="1"/>
          </p:cNvSpPr>
          <p:nvPr>
            <p:ph type="sldImg"/>
          </p:nvPr>
        </p:nvSpPr>
        <p:spPr>
          <a:xfrm>
            <a:off x="647700" y="685800"/>
            <a:ext cx="5638800" cy="3581400"/>
          </a:xfrm>
        </p:spPr>
      </p:sp>
      <p:sp>
        <p:nvSpPr>
          <p:cNvPr id="11264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2E22C16A-EDFE-4BAC-BFE2-85E813C6C383}" type="slidenum">
              <a:rPr lang="zh-CN" altLang="en-US" smtClean="0"/>
            </a:fld>
            <a:endParaRPr lang="en-US" altLang="zh-CN" smtClean="0"/>
          </a:p>
        </p:txBody>
      </p:sp>
      <p:sp>
        <p:nvSpPr>
          <p:cNvPr id="113667" name="Rectangle 2"/>
          <p:cNvSpPr>
            <a:spLocks noGrp="1" noRot="1" noChangeAspect="1" noChangeArrowheads="1" noTextEdit="1"/>
          </p:cNvSpPr>
          <p:nvPr>
            <p:ph type="sldImg"/>
          </p:nvPr>
        </p:nvSpPr>
        <p:spPr>
          <a:xfrm>
            <a:off x="647700" y="685800"/>
            <a:ext cx="5638800" cy="3581400"/>
          </a:xfrm>
        </p:spPr>
      </p:sp>
      <p:sp>
        <p:nvSpPr>
          <p:cNvPr id="11366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1111,1111B+1b= 1,0000,0000B</a:t>
            </a:r>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B567ED80-ABE2-4573-AC35-98DB7F10775E}" type="slidenum">
              <a:rPr lang="zh-CN" altLang="en-US" smtClean="0"/>
            </a:fld>
            <a:endParaRPr lang="en-US" altLang="zh-CN" smtClean="0"/>
          </a:p>
        </p:txBody>
      </p:sp>
      <p:sp>
        <p:nvSpPr>
          <p:cNvPr id="114691" name="Rectangle 2"/>
          <p:cNvSpPr>
            <a:spLocks noGrp="1" noRot="1" noChangeAspect="1" noChangeArrowheads="1" noTextEdit="1"/>
          </p:cNvSpPr>
          <p:nvPr>
            <p:ph type="sldImg"/>
          </p:nvPr>
        </p:nvSpPr>
        <p:spPr>
          <a:xfrm>
            <a:off x="647700" y="685800"/>
            <a:ext cx="5638800" cy="3581400"/>
          </a:xfrm>
        </p:spPr>
      </p:sp>
      <p:sp>
        <p:nvSpPr>
          <p:cNvPr id="11469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F98D1926-3D62-4B7D-9332-D717AAF88150}" type="slidenum">
              <a:rPr lang="zh-CN" altLang="en-US" smtClean="0"/>
            </a:fld>
            <a:endParaRPr lang="en-US" altLang="zh-CN" smtClean="0"/>
          </a:p>
        </p:txBody>
      </p:sp>
      <p:sp>
        <p:nvSpPr>
          <p:cNvPr id="121859" name="Rectangle 2"/>
          <p:cNvSpPr>
            <a:spLocks noGrp="1" noRot="1" noChangeAspect="1" noChangeArrowheads="1" noTextEdit="1"/>
          </p:cNvSpPr>
          <p:nvPr>
            <p:ph type="sldImg"/>
          </p:nvPr>
        </p:nvSpPr>
        <p:spPr>
          <a:xfrm>
            <a:off x="647700" y="685800"/>
            <a:ext cx="5638800" cy="3581400"/>
          </a:xfrm>
        </p:spPr>
      </p:sp>
      <p:sp>
        <p:nvSpPr>
          <p:cNvPr id="12186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CA47C450-BC2C-48DB-B429-F39E52565B35}" type="slidenum">
              <a:rPr lang="zh-CN" altLang="en-US" smtClean="0"/>
            </a:fld>
            <a:endParaRPr lang="en-US" altLang="zh-CN" smtClean="0"/>
          </a:p>
        </p:txBody>
      </p:sp>
      <p:sp>
        <p:nvSpPr>
          <p:cNvPr id="124931" name="Rectangle 2"/>
          <p:cNvSpPr>
            <a:spLocks noGrp="1" noRot="1" noChangeAspect="1" noChangeArrowheads="1" noTextEdit="1"/>
          </p:cNvSpPr>
          <p:nvPr>
            <p:ph type="sldImg"/>
          </p:nvPr>
        </p:nvSpPr>
        <p:spPr>
          <a:xfrm>
            <a:off x="647700" y="685800"/>
            <a:ext cx="5638800" cy="3581400"/>
          </a:xfrm>
        </p:spPr>
      </p:sp>
      <p:sp>
        <p:nvSpPr>
          <p:cNvPr id="12493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2C740F3C-535B-4709-8241-D80BB29B8D0C}" type="slidenum">
              <a:rPr lang="zh-CN" altLang="en-US" smtClean="0"/>
            </a:fld>
            <a:endParaRPr lang="en-US" altLang="zh-CN" smtClean="0"/>
          </a:p>
        </p:txBody>
      </p:sp>
      <p:sp>
        <p:nvSpPr>
          <p:cNvPr id="125955" name="Rectangle 2"/>
          <p:cNvSpPr>
            <a:spLocks noGrp="1" noRot="1" noChangeAspect="1" noChangeArrowheads="1" noTextEdit="1"/>
          </p:cNvSpPr>
          <p:nvPr>
            <p:ph type="sldImg"/>
          </p:nvPr>
        </p:nvSpPr>
        <p:spPr>
          <a:xfrm>
            <a:off x="647700" y="685800"/>
            <a:ext cx="5638800" cy="3581400"/>
          </a:xfrm>
        </p:spPr>
      </p:sp>
      <p:sp>
        <p:nvSpPr>
          <p:cNvPr id="12595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中央处理器CPU （Central processing Unit）：  算术逻辑运算单元(Arithmetic logic Unit) + 控制单元（Control Unit）+ 寄存器组（Registers）</a:t>
            </a:r>
            <a:endParaRPr lang="zh-CN" altLang="en-US"/>
          </a:p>
          <a:p>
            <a:r>
              <a:rPr lang="zh-CN" altLang="en-US"/>
              <a:t>微处理器 Microprocessor：将CPU组成的三部分和少量的外围电路集成封装在一块芯片内部，但是是与内存、外设接口分离。微处理器分为专用和通用的，专用微处理器如DSP，GPU等。</a:t>
            </a:r>
            <a:endParaRPr lang="zh-CN" altLang="en-US"/>
          </a:p>
          <a:p>
            <a:r>
              <a:rPr lang="zh-CN" altLang="en-US"/>
              <a:t>微控制器 Microcontroller: 将CPU与外设接口和内存集成在一块chip上</a:t>
            </a:r>
            <a:r>
              <a:rPr lang="en-US" altLang="zh-CN"/>
              <a:t>. </a:t>
            </a:r>
            <a:r>
              <a:rPr lang="zh-CN" altLang="en-US"/>
              <a:t>单片机属于微控制器的一种。</a:t>
            </a:r>
            <a:endParaRPr lang="zh-CN" altLang="en-US"/>
          </a:p>
          <a:p>
            <a:endParaRPr lang="zh-CN" altLang="en-US"/>
          </a:p>
          <a:p>
            <a:r>
              <a:rPr lang="zh-CN" altLang="en-US"/>
              <a:t>在1980年早期，内存和输入输出系统开始被集成到一块板上组成微控制器用以取代昂贵的通用计算机，也就是在这个时候，以微控制器为基础的各类消费电子、工业控制系统开始逐渐风靡起来。</a:t>
            </a:r>
            <a:endParaRPr lang="zh-CN" altLang="en-US"/>
          </a:p>
          <a:p>
            <a:endParaRPr lang="zh-CN" altLang="en-US"/>
          </a:p>
          <a:p>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ISA总线： (Industry Standard Architecture:工业标准体系结构）是为PC/AT电脑而制定的总线标准，为16位体系结构，只能支持16位的I/O设备，数据传输率大约是16MB/S。也称为AT标准。</a:t>
            </a:r>
            <a:endParaRPr lang="zh-CN" altLang="en-US"/>
          </a:p>
          <a:p>
            <a:endParaRPr lang="zh-CN" altLang="en-US"/>
          </a:p>
          <a:p>
            <a:r>
              <a:rPr lang="zh-CN" altLang="en-US"/>
              <a:t>SATA是Serial ATA的缩写，即串行ATA。2000年11月由“Serial ATA Working Group”团体所制定。它是一种电脑总线，主要功能是用作主板和大量存储设备（如硬盘及光盘驱动器）之间的数据传输，由于采用串行方式传输数据而得名，还具有结构简单、支持热插拔的优点。</a:t>
            </a:r>
            <a:endParaRPr lang="zh-CN" altLang="en-US"/>
          </a:p>
          <a:p>
            <a:endParaRPr lang="zh-CN" altLang="en-US"/>
          </a:p>
          <a:p>
            <a:r>
              <a:rPr lang="zh-CN" altLang="en-US"/>
              <a:t>ATA是广为使用的IDE和EIDE设备的相关标准。ATA是Advanced Technology Attachment的缩写，意思是高级技术附件规格。ATA可以使用户方便地在PC机上连接硬盘。</a:t>
            </a:r>
            <a:endParaRPr lang="zh-CN" altLang="en-US"/>
          </a:p>
          <a:p>
            <a:endParaRPr lang="zh-CN" altLang="en-US"/>
          </a:p>
          <a:p>
            <a:r>
              <a:rPr lang="zh-CN" altLang="en-US"/>
              <a:t>PCI(Peripheral Component Interconnect)是一种由英特尔（Intel）公司1991年推出的用于定义局部总线的标准。</a:t>
            </a:r>
            <a:endParaRPr lang="zh-CN" altLang="en-US"/>
          </a:p>
          <a:p>
            <a:endParaRPr lang="zh-CN" altLang="en-US"/>
          </a:p>
          <a:p>
            <a:r>
              <a:rPr lang="zh-CN" altLang="en-US"/>
              <a:t>AGP，全称为加速图像处理端口（Accelerated Graphics Port），是电脑主板上的一种高速点对点传输通道，供显卡使用，主要应用在三维电脑图形的加速上。AGP是在1997年由Intel提出，是从PCI标准上建立起来，是一种显卡专用接口。</a:t>
            </a:r>
            <a:endParaRPr lang="zh-CN" altLang="en-US"/>
          </a:p>
          <a:p>
            <a:endParaRPr lang="zh-CN" altLang="en-US"/>
          </a:p>
          <a:p>
            <a:r>
              <a:rPr lang="zh-CN" altLang="en-US"/>
              <a:t>PCI-Express(peripheral component interconnect express)是一种高速串行计算机扩展总线标准，它原来的名称为“3GIO”，是由英特尔在2001年提出的，旨在替代旧的PCI，PCI-X和AGP总线标准。</a:t>
            </a:r>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A84396E4-D53E-4046-85C5-FB77C58A878F}" type="slidenum">
              <a:rPr lang="zh-CN" altLang="en-US" smtClean="0"/>
            </a:fld>
            <a:endParaRPr lang="en-US" altLang="zh-CN" smtClean="0"/>
          </a:p>
        </p:txBody>
      </p:sp>
      <p:sp>
        <p:nvSpPr>
          <p:cNvPr id="126979" name="Rectangle 2"/>
          <p:cNvSpPr>
            <a:spLocks noGrp="1" noRot="1" noChangeAspect="1" noChangeArrowheads="1" noTextEdit="1"/>
          </p:cNvSpPr>
          <p:nvPr>
            <p:ph type="sldImg"/>
          </p:nvPr>
        </p:nvSpPr>
        <p:spPr>
          <a:xfrm>
            <a:off x="647700" y="685800"/>
            <a:ext cx="5638800" cy="3581400"/>
          </a:xfrm>
        </p:spPr>
      </p:sp>
      <p:sp>
        <p:nvSpPr>
          <p:cNvPr id="12698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C1993EAF-E50C-4B5E-A39F-EE590D0458FE}" type="slidenum">
              <a:rPr lang="zh-CN" altLang="en-US" smtClean="0"/>
            </a:fld>
            <a:endParaRPr lang="en-US" altLang="zh-CN" smtClean="0"/>
          </a:p>
        </p:txBody>
      </p:sp>
      <p:sp>
        <p:nvSpPr>
          <p:cNvPr id="128003" name="Rectangle 2"/>
          <p:cNvSpPr>
            <a:spLocks noGrp="1" noRot="1" noChangeAspect="1" noChangeArrowheads="1" noTextEdit="1"/>
          </p:cNvSpPr>
          <p:nvPr>
            <p:ph type="sldImg"/>
          </p:nvPr>
        </p:nvSpPr>
        <p:spPr>
          <a:xfrm>
            <a:off x="647700" y="685800"/>
            <a:ext cx="5638800" cy="3581400"/>
          </a:xfrm>
        </p:spPr>
      </p:sp>
      <p:sp>
        <p:nvSpPr>
          <p:cNvPr id="12800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lvl1pPr eaLnBrk="0" hangingPunct="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fld id="{7A4C8C62-0EE7-46E0-93C6-2A8FE63DB86A}" type="slidenum">
              <a:rPr lang="zh-CN" altLang="en-US" smtClean="0"/>
            </a:fld>
            <a:endParaRPr lang="en-US" altLang="zh-CN" smtClean="0"/>
          </a:p>
        </p:txBody>
      </p:sp>
      <p:sp>
        <p:nvSpPr>
          <p:cNvPr id="129027" name="Rectangle 2"/>
          <p:cNvSpPr>
            <a:spLocks noGrp="1" noRot="1" noChangeAspect="1" noChangeArrowheads="1" noTextEdit="1"/>
          </p:cNvSpPr>
          <p:nvPr>
            <p:ph type="sldImg"/>
          </p:nvPr>
        </p:nvSpPr>
        <p:spPr>
          <a:xfrm>
            <a:off x="647700" y="685800"/>
            <a:ext cx="5638800" cy="3581400"/>
          </a:xfrm>
        </p:spPr>
      </p:sp>
      <p:sp>
        <p:nvSpPr>
          <p:cNvPr id="12902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1DACB4AA-1E63-452F-B8C3-745606E76288}"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
        <p:nvSpPr>
          <p:cNvPr id="142339" name="Rectangle 2"/>
          <p:cNvSpPr>
            <a:spLocks noGrp="1" noRot="1" noChangeAspect="1" noChangeArrowheads="1" noTextEdit="1"/>
          </p:cNvSpPr>
          <p:nvPr>
            <p:ph type="sldImg"/>
          </p:nvPr>
        </p:nvSpPr>
        <p:spPr>
          <a:xfrm>
            <a:off x="647700" y="685800"/>
            <a:ext cx="5638800" cy="3581400"/>
          </a:xfrm>
        </p:spPr>
      </p:sp>
      <p:sp>
        <p:nvSpPr>
          <p:cNvPr id="14234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3862F3D6-BD9A-4663-8B4B-13A24BC55D44}"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
        <p:nvSpPr>
          <p:cNvPr id="143363" name="Rectangle 2"/>
          <p:cNvSpPr>
            <a:spLocks noGrp="1" noRot="1" noChangeAspect="1" noChangeArrowheads="1" noTextEdit="1"/>
          </p:cNvSpPr>
          <p:nvPr>
            <p:ph type="sldImg"/>
          </p:nvPr>
        </p:nvSpPr>
        <p:spPr>
          <a:xfrm>
            <a:off x="647700" y="685800"/>
            <a:ext cx="5638800" cy="3581400"/>
          </a:xfrm>
        </p:spPr>
      </p:sp>
      <p:sp>
        <p:nvSpPr>
          <p:cNvPr id="14336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2020B3E0-FD9D-4179-B457-C83CE4141C84}"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
        <p:nvSpPr>
          <p:cNvPr id="144387" name="Rectangle 2"/>
          <p:cNvSpPr>
            <a:spLocks noGrp="1" noRot="1" noChangeAspect="1" noChangeArrowheads="1" noTextEdit="1"/>
          </p:cNvSpPr>
          <p:nvPr>
            <p:ph type="sldImg"/>
          </p:nvPr>
        </p:nvSpPr>
        <p:spPr>
          <a:xfrm>
            <a:off x="647700" y="685800"/>
            <a:ext cx="5638800" cy="3581400"/>
          </a:xfrm>
        </p:spPr>
      </p:sp>
      <p:sp>
        <p:nvSpPr>
          <p:cNvPr id="14438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29B74FCA-7BE4-4C4B-9D69-10AC96472943}" type="slidenum">
              <a:rPr lang="zh-CN" altLang="en-US" smtClean="0">
                <a:latin typeface="Times New Roman" panose="02020603050405020304" pitchFamily="18" charset="0"/>
              </a:rPr>
            </a:fld>
            <a:endParaRPr lang="en-US" altLang="zh-CN" smtClean="0">
              <a:latin typeface="Times New Roman" panose="02020603050405020304" pitchFamily="18" charset="0"/>
            </a:endParaRPr>
          </a:p>
        </p:txBody>
      </p:sp>
      <p:sp>
        <p:nvSpPr>
          <p:cNvPr id="145411" name="Rectangle 2"/>
          <p:cNvSpPr>
            <a:spLocks noGrp="1" noRot="1" noChangeAspect="1" noChangeArrowheads="1" noTextEdit="1"/>
          </p:cNvSpPr>
          <p:nvPr>
            <p:ph type="sldImg"/>
          </p:nvPr>
        </p:nvSpPr>
        <p:spPr>
          <a:xfrm>
            <a:off x="647700" y="685800"/>
            <a:ext cx="5638800" cy="3581400"/>
          </a:xfrm>
        </p:spPr>
      </p:sp>
      <p:sp>
        <p:nvSpPr>
          <p:cNvPr id="14541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Rectangle 1031"/>
          <p:cNvSpPr txBox="1">
            <a:spLocks noGrp="1" noChangeArrowheads="1"/>
          </p:cNvSpPr>
          <p:nvPr>
            <p:ph type="sldNum" sz="quarter"/>
          </p:nvPr>
        </p:nvSpPr>
        <p:spPr bwMode="auto"/>
        <p:txBody>
          <a:bodyPr wrap="square" lIns="91440" tIns="45720" rIns="91440" bIns="45720" numCol="1" anchor="b" anchorCtr="0" compatLnSpc="1"/>
          <a:p>
            <a:pPr marL="0" marR="0" lvl="0" indent="0" algn="r"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pPr>
            <a:fld id="{9A0DB2DC-4C9A-4742-B13C-FB6460FD3503}" type="slidenum">
              <a:rPr kumimoji="0" lang="en-US" altLang="zh-CN" sz="1200" b="1" i="0" u="none" strike="noStrike" kern="1200" cap="none" spc="0" normalizeH="0" baseline="0" noProof="1" dirty="0">
                <a:solidFill>
                  <a:schemeClr val="tx1"/>
                </a:solidFill>
                <a:effectLst>
                  <a:outerShdw blurRad="38100" dist="38100" dir="2700000">
                    <a:srgbClr val="C0C0C0"/>
                  </a:outerShdw>
                </a:effectLst>
                <a:latin typeface="Times New Roman" panose="02020603050405020304" pitchFamily="18" charset="0"/>
                <a:ea typeface="楷体_GB2312" panose="02010609030101010101" pitchFamily="49" charset="-122"/>
                <a:cs typeface="+mn-cs"/>
              </a:rPr>
            </a:fld>
            <a:endParaRPr kumimoji="0" lang="en-US" altLang="zh-CN" sz="1200" b="1" i="0" u="none" strike="noStrike" kern="1200" cap="none" spc="0" normalizeH="0" baseline="0" noProof="1" dirty="0">
              <a:solidFill>
                <a:schemeClr val="tx1"/>
              </a:solidFill>
              <a:effectLst>
                <a:outerShdw blurRad="38100" dist="38100" dir="2700000">
                  <a:srgbClr val="C0C0C0"/>
                </a:outerShdw>
              </a:effectLst>
              <a:latin typeface="Times New Roman" panose="02020603050405020304" pitchFamily="18" charset="0"/>
              <a:ea typeface="楷体_GB2312" panose="02010609030101010101" pitchFamily="49" charset="-122"/>
              <a:cs typeface="+mn-cs"/>
            </a:endParaRPr>
          </a:p>
        </p:txBody>
      </p:sp>
      <p:sp>
        <p:nvSpPr>
          <p:cNvPr id="56322" name="Rectangle 2"/>
          <p:cNvSpPr>
            <a:spLocks noTextEdit="1"/>
          </p:cNvSpPr>
          <p:nvPr>
            <p:ph type="sldImg"/>
          </p:nvPr>
        </p:nvSpPr>
        <p:spPr>
          <a:solidFill>
            <a:srgbClr val="FFFFFF"/>
          </a:solidFill>
        </p:spPr>
      </p:sp>
      <p:sp>
        <p:nvSpPr>
          <p:cNvPr id="56323" name="Rectangle 3"/>
          <p:cNvSpPr/>
          <p:nvPr>
            <p:ph type="body"/>
          </p:nvPr>
        </p:nvSpPr>
        <p:spPr>
          <a:solidFill>
            <a:srgbClr val="FFFFFF"/>
          </a:solidFill>
          <a:ln>
            <a:solidFill>
              <a:srgbClr val="000000"/>
            </a:solidFill>
            <a:miter/>
          </a:ln>
        </p:spPr>
        <p:txBody>
          <a:bodyPr wrap="square" lIns="91440" tIns="45720" rIns="91440" bIns="45720" anchor="t" anchorCtr="0"/>
          <a:p>
            <a:pPr lvl="0" eaLnBrk="1" hangingPunct="1"/>
            <a:r>
              <a:rPr lang="zh-CN" altLang="en-US" b="1" dirty="0"/>
              <a:t>使用讲稿</a:t>
            </a:r>
            <a:r>
              <a:rPr lang="en-US" altLang="zh-CN" b="1" dirty="0"/>
              <a:t>05</a:t>
            </a:r>
            <a:endParaRPr lang="en-US" altLang="zh-CN" b="1"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Rectangle 1031"/>
          <p:cNvSpPr txBox="1">
            <a:spLocks noGrp="1" noChangeArrowheads="1"/>
          </p:cNvSpPr>
          <p:nvPr>
            <p:ph type="sldNum" sz="quarter"/>
          </p:nvPr>
        </p:nvSpPr>
        <p:spPr bwMode="auto"/>
        <p:txBody>
          <a:bodyPr wrap="square" lIns="91440" tIns="45720" rIns="91440" bIns="45720" numCol="1" anchor="b" anchorCtr="0" compatLnSpc="1"/>
          <a:p>
            <a:pPr marL="0" marR="0" lvl="0" indent="0" algn="r"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pPr>
            <a:fld id="{9A0DB2DC-4C9A-4742-B13C-FB6460FD3503}" type="slidenum">
              <a:rPr kumimoji="0" lang="en-US" altLang="zh-CN" sz="1200" b="1" i="0" u="none" strike="noStrike" kern="1200" cap="none" spc="0" normalizeH="0" baseline="0" noProof="1" dirty="0">
                <a:solidFill>
                  <a:schemeClr val="tx1"/>
                </a:solidFill>
                <a:effectLst>
                  <a:outerShdw blurRad="38100" dist="38100" dir="2700000">
                    <a:srgbClr val="C0C0C0"/>
                  </a:outerShdw>
                </a:effectLst>
                <a:latin typeface="Times New Roman" panose="02020603050405020304" pitchFamily="18" charset="0"/>
                <a:ea typeface="楷体_GB2312" panose="02010609030101010101" pitchFamily="49" charset="-122"/>
                <a:cs typeface="+mn-cs"/>
              </a:rPr>
            </a:fld>
            <a:endParaRPr kumimoji="0" lang="en-US" altLang="zh-CN" sz="1200" b="1" i="0" u="none" strike="noStrike" kern="1200" cap="none" spc="0" normalizeH="0" baseline="0" noProof="1" dirty="0">
              <a:solidFill>
                <a:schemeClr val="tx1"/>
              </a:solidFill>
              <a:effectLst>
                <a:outerShdw blurRad="38100" dist="38100" dir="2700000">
                  <a:srgbClr val="C0C0C0"/>
                </a:outerShdw>
              </a:effectLst>
              <a:latin typeface="Times New Roman" panose="02020603050405020304" pitchFamily="18" charset="0"/>
              <a:ea typeface="楷体_GB2312" panose="02010609030101010101" pitchFamily="49" charset="-122"/>
              <a:cs typeface="+mn-cs"/>
            </a:endParaRPr>
          </a:p>
        </p:txBody>
      </p:sp>
      <p:sp>
        <p:nvSpPr>
          <p:cNvPr id="60418" name="Rectangle 2"/>
          <p:cNvSpPr>
            <a:spLocks noTextEdit="1"/>
          </p:cNvSpPr>
          <p:nvPr>
            <p:ph type="sldImg"/>
          </p:nvPr>
        </p:nvSpPr>
        <p:spPr>
          <a:solidFill>
            <a:srgbClr val="FFFFFF"/>
          </a:solidFill>
        </p:spPr>
      </p:sp>
      <p:sp>
        <p:nvSpPr>
          <p:cNvPr id="60419" name="Rectangle 3"/>
          <p:cNvSpPr/>
          <p:nvPr>
            <p:ph type="body"/>
          </p:nvPr>
        </p:nvSpPr>
        <p:spPr>
          <a:solidFill>
            <a:srgbClr val="FFFFFF"/>
          </a:solidFill>
          <a:ln>
            <a:solidFill>
              <a:srgbClr val="000000"/>
            </a:solidFill>
            <a:miter/>
          </a:ln>
        </p:spPr>
        <p:txBody>
          <a:bodyPr wrap="square" lIns="91440" tIns="45720" rIns="91440" bIns="45720" anchor="t" anchorCtr="0"/>
          <a:p>
            <a:pPr lvl="0" eaLnBrk="1" hangingPunct="1"/>
            <a:r>
              <a:rPr lang="zh-CN" altLang="en-US" b="1" dirty="0"/>
              <a:t>注意</a:t>
            </a:r>
            <a:r>
              <a:rPr lang="en-US" altLang="zh-CN" b="1" dirty="0"/>
              <a:t>: OE</a:t>
            </a:r>
            <a:r>
              <a:rPr lang="zh-CN" altLang="en-US" b="1" dirty="0"/>
              <a:t>和</a:t>
            </a:r>
            <a:r>
              <a:rPr lang="en-US" altLang="zh-CN" b="1" dirty="0"/>
              <a:t>T</a:t>
            </a:r>
            <a:r>
              <a:rPr lang="zh-CN" altLang="en-US" b="1" dirty="0"/>
              <a:t>引脚连接的是或非门</a:t>
            </a:r>
            <a:endParaRPr lang="zh-CN" altLang="en-US" b="1"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B0BD1290-CD36-431C-8F41-B511FC3FE65A}" type="slidenum">
              <a:rPr lang="zh-CN" altLang="en-US">
                <a:solidFill>
                  <a:prstClr val="black"/>
                </a:solidFill>
                <a:latin typeface="Times New Roman" panose="02020603050405020304" pitchFamily="18" charset="0"/>
              </a:rPr>
            </a:fld>
            <a:endParaRPr lang="en-US" altLang="zh-CN">
              <a:solidFill>
                <a:prstClr val="black"/>
              </a:solidFill>
              <a:latin typeface="Times New Roman" panose="02020603050405020304" pitchFamily="18" charset="0"/>
            </a:endParaRPr>
          </a:p>
        </p:txBody>
      </p:sp>
      <p:sp>
        <p:nvSpPr>
          <p:cNvPr id="91139" name="Rectangle 2"/>
          <p:cNvSpPr>
            <a:spLocks noGrp="1" noRot="1" noChangeAspect="1" noChangeArrowheads="1" noTextEdit="1"/>
          </p:cNvSpPr>
          <p:nvPr>
            <p:ph type="sldImg"/>
          </p:nvPr>
        </p:nvSpPr>
        <p:spPr>
          <a:xfrm>
            <a:off x="692150" y="704850"/>
            <a:ext cx="5549900" cy="3524250"/>
          </a:xfrm>
        </p:spPr>
      </p:sp>
      <p:sp>
        <p:nvSpPr>
          <p:cNvPr id="9114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Rectangle 1031"/>
          <p:cNvSpPr txBox="1">
            <a:spLocks noGrp="1" noChangeArrowheads="1"/>
          </p:cNvSpPr>
          <p:nvPr>
            <p:ph type="sldNum" sz="quarter"/>
          </p:nvPr>
        </p:nvSpPr>
        <p:spPr bwMode="auto"/>
        <p:txBody>
          <a:bodyPr wrap="square" lIns="91440" tIns="45720" rIns="91440" bIns="45720" numCol="1" anchor="b" anchorCtr="0" compatLnSpc="1"/>
          <a:p>
            <a:pPr marL="0" marR="0" lvl="0" indent="0" algn="r"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pPr>
            <a:fld id="{9A0DB2DC-4C9A-4742-B13C-FB6460FD3503}" type="slidenum">
              <a:rPr kumimoji="0" lang="en-US" altLang="zh-CN" sz="1200" b="1" i="0" u="none" strike="noStrike" kern="1200" cap="none" spc="0" normalizeH="0" baseline="0" noProof="1" dirty="0">
                <a:solidFill>
                  <a:schemeClr val="tx1"/>
                </a:solidFill>
                <a:effectLst>
                  <a:outerShdw blurRad="38100" dist="38100" dir="2700000">
                    <a:srgbClr val="C0C0C0"/>
                  </a:outerShdw>
                </a:effectLst>
                <a:latin typeface="Times New Roman" panose="02020603050405020304" pitchFamily="18" charset="0"/>
                <a:ea typeface="楷体_GB2312" panose="02010609030101010101" pitchFamily="49" charset="-122"/>
                <a:cs typeface="+mn-cs"/>
              </a:rPr>
            </a:fld>
            <a:endParaRPr kumimoji="0" lang="en-US" altLang="zh-CN" sz="1200" b="1" i="0" u="none" strike="noStrike" kern="1200" cap="none" spc="0" normalizeH="0" baseline="0" noProof="1" dirty="0">
              <a:solidFill>
                <a:schemeClr val="tx1"/>
              </a:solidFill>
              <a:effectLst>
                <a:outerShdw blurRad="38100" dist="38100" dir="2700000">
                  <a:srgbClr val="C0C0C0"/>
                </a:outerShdw>
              </a:effectLst>
              <a:latin typeface="Times New Roman" panose="02020603050405020304" pitchFamily="18" charset="0"/>
              <a:ea typeface="楷体_GB2312" panose="02010609030101010101" pitchFamily="49" charset="-122"/>
              <a:cs typeface="+mn-cs"/>
            </a:endParaRPr>
          </a:p>
        </p:txBody>
      </p:sp>
      <p:sp>
        <p:nvSpPr>
          <p:cNvPr id="63490" name="Rectangle 2"/>
          <p:cNvSpPr>
            <a:spLocks noTextEdit="1"/>
          </p:cNvSpPr>
          <p:nvPr>
            <p:ph type="sldImg"/>
          </p:nvPr>
        </p:nvSpPr>
        <p:spPr>
          <a:solidFill>
            <a:srgbClr val="FFFFFF"/>
          </a:solidFill>
        </p:spPr>
      </p:sp>
      <p:sp>
        <p:nvSpPr>
          <p:cNvPr id="63491" name="Rectangle 3"/>
          <p:cNvSpPr/>
          <p:nvPr>
            <p:ph type="body"/>
          </p:nvPr>
        </p:nvSpPr>
        <p:spPr>
          <a:solidFill>
            <a:srgbClr val="FFFFFF"/>
          </a:solidFill>
          <a:ln>
            <a:solidFill>
              <a:srgbClr val="000000"/>
            </a:solidFill>
            <a:miter/>
          </a:ln>
        </p:spPr>
        <p:txBody>
          <a:bodyPr wrap="square" lIns="91440" tIns="45720" rIns="91440" bIns="45720" anchor="t" anchorCtr="0"/>
          <a:p>
            <a:pPr lvl="0" eaLnBrk="1" hangingPunct="1"/>
            <a:r>
              <a:rPr lang="zh-CN" altLang="en-US" b="1" dirty="0"/>
              <a:t>使用讲稿</a:t>
            </a:r>
            <a:r>
              <a:rPr lang="en-US" altLang="zh-CN" b="1" dirty="0"/>
              <a:t>05</a:t>
            </a:r>
            <a:endParaRPr lang="en-US" altLang="zh-CN" b="1" dirty="0"/>
          </a:p>
          <a:p>
            <a:pPr lvl="0" eaLnBrk="1" hangingPunct="1"/>
            <a:endParaRPr lang="en-US" altLang="zh-CN" dirty="0"/>
          </a:p>
          <a:p>
            <a:pPr lvl="0" eaLnBrk="1" hangingPunct="1"/>
            <a:r>
              <a:rPr lang="zh-CN" altLang="en-US" dirty="0"/>
              <a:t>它具有两方面的功能：其一，三态输出直接驱动总线，可作为总线驱动器。其二，具有数据收和发两个方向的传输、隔离控制功能。因此，常作为数据总线收发控制器</a:t>
            </a:r>
            <a:r>
              <a:rPr lang="en-US" altLang="zh-CN" dirty="0"/>
              <a:t>(</a:t>
            </a:r>
            <a:r>
              <a:rPr lang="zh-CN" altLang="en-US" dirty="0"/>
              <a:t>这也是总线收发器名称的由来</a:t>
            </a:r>
            <a:r>
              <a:rPr lang="en-US" altLang="zh-CN" dirty="0"/>
              <a:t>)</a:t>
            </a:r>
            <a:r>
              <a:rPr lang="zh-CN" altLang="en-US" dirty="0"/>
              <a:t>。作为后者使用时，亦即驱动了总线，这时两种功能并存。</a:t>
            </a:r>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A3572760-24EA-40DA-B8CA-B523A24EAF44}" type="slidenum">
              <a:rPr lang="zh-CN" altLang="en-US">
                <a:solidFill>
                  <a:prstClr val="black"/>
                </a:solidFill>
                <a:latin typeface="Times New Roman" panose="02020603050405020304" pitchFamily="18" charset="0"/>
              </a:rPr>
            </a:fld>
            <a:endParaRPr lang="en-US" altLang="zh-CN">
              <a:solidFill>
                <a:prstClr val="black"/>
              </a:solidFill>
              <a:latin typeface="Times New Roman" panose="02020603050405020304" pitchFamily="18" charset="0"/>
            </a:endParaRPr>
          </a:p>
        </p:txBody>
      </p:sp>
      <p:sp>
        <p:nvSpPr>
          <p:cNvPr id="92163" name="Rectangle 2"/>
          <p:cNvSpPr>
            <a:spLocks noGrp="1" noRot="1" noChangeAspect="1" noChangeArrowheads="1" noTextEdit="1"/>
          </p:cNvSpPr>
          <p:nvPr>
            <p:ph type="sldImg"/>
          </p:nvPr>
        </p:nvSpPr>
        <p:spPr>
          <a:xfrm>
            <a:off x="692150" y="704850"/>
            <a:ext cx="5549900" cy="3524250"/>
          </a:xfrm>
        </p:spPr>
      </p:sp>
      <p:sp>
        <p:nvSpPr>
          <p:cNvPr id="9216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73DB2D08-12C0-4CFC-B147-F191C85631C3}" type="slidenum">
              <a:rPr lang="zh-CN" altLang="en-US">
                <a:solidFill>
                  <a:prstClr val="black"/>
                </a:solidFill>
                <a:latin typeface="Times New Roman" panose="02020603050405020304" pitchFamily="18" charset="0"/>
              </a:rPr>
            </a:fld>
            <a:endParaRPr lang="en-US" altLang="zh-CN">
              <a:solidFill>
                <a:prstClr val="black"/>
              </a:solidFill>
              <a:latin typeface="Times New Roman" panose="02020603050405020304" pitchFamily="18" charset="0"/>
            </a:endParaRPr>
          </a:p>
        </p:txBody>
      </p:sp>
      <p:sp>
        <p:nvSpPr>
          <p:cNvPr id="93187" name="Rectangle 2"/>
          <p:cNvSpPr>
            <a:spLocks noGrp="1" noRot="1" noChangeAspect="1" noChangeArrowheads="1" noTextEdit="1"/>
          </p:cNvSpPr>
          <p:nvPr>
            <p:ph type="sldImg"/>
          </p:nvPr>
        </p:nvSpPr>
        <p:spPr>
          <a:xfrm>
            <a:off x="692150" y="704850"/>
            <a:ext cx="5549900" cy="3524250"/>
          </a:xfrm>
        </p:spPr>
      </p:sp>
      <p:sp>
        <p:nvSpPr>
          <p:cNvPr id="9318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30B4B04E-3725-48FE-AB42-F0B5468EEFA1}" type="slidenum">
              <a:rPr lang="zh-CN" altLang="en-US">
                <a:solidFill>
                  <a:prstClr val="black"/>
                </a:solidFill>
                <a:latin typeface="Times New Roman" panose="02020603050405020304" pitchFamily="18" charset="0"/>
              </a:rPr>
            </a:fld>
            <a:endParaRPr lang="en-US" altLang="zh-CN">
              <a:solidFill>
                <a:prstClr val="black"/>
              </a:solidFill>
              <a:latin typeface="Times New Roman" panose="02020603050405020304" pitchFamily="18" charset="0"/>
            </a:endParaRPr>
          </a:p>
        </p:txBody>
      </p:sp>
      <p:sp>
        <p:nvSpPr>
          <p:cNvPr id="94211" name="Rectangle 2"/>
          <p:cNvSpPr>
            <a:spLocks noGrp="1" noRot="1" noChangeAspect="1" noChangeArrowheads="1" noTextEdit="1"/>
          </p:cNvSpPr>
          <p:nvPr>
            <p:ph type="sldImg"/>
          </p:nvPr>
        </p:nvSpPr>
        <p:spPr>
          <a:xfrm>
            <a:off x="692150" y="704850"/>
            <a:ext cx="5549900" cy="3524250"/>
          </a:xfrm>
        </p:spPr>
      </p:sp>
      <p:sp>
        <p:nvSpPr>
          <p:cNvPr id="9421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BDACC2DE-26E5-4996-8F24-63A2E0BE5AF2}" type="slidenum">
              <a:rPr lang="zh-CN" altLang="en-US">
                <a:solidFill>
                  <a:prstClr val="black"/>
                </a:solidFill>
                <a:latin typeface="Times New Roman" panose="02020603050405020304" pitchFamily="18" charset="0"/>
              </a:rPr>
            </a:fld>
            <a:endParaRPr lang="en-US" altLang="zh-CN">
              <a:solidFill>
                <a:prstClr val="black"/>
              </a:solidFill>
              <a:latin typeface="Times New Roman" panose="02020603050405020304" pitchFamily="18" charset="0"/>
            </a:endParaRPr>
          </a:p>
        </p:txBody>
      </p:sp>
      <p:sp>
        <p:nvSpPr>
          <p:cNvPr id="95235" name="Rectangle 2"/>
          <p:cNvSpPr>
            <a:spLocks noGrp="1" noRot="1" noChangeAspect="1" noChangeArrowheads="1" noTextEdit="1"/>
          </p:cNvSpPr>
          <p:nvPr>
            <p:ph type="sldImg"/>
          </p:nvPr>
        </p:nvSpPr>
        <p:spPr>
          <a:xfrm>
            <a:off x="692150" y="704850"/>
            <a:ext cx="5549900" cy="3524250"/>
          </a:xfrm>
        </p:spPr>
      </p:sp>
      <p:sp>
        <p:nvSpPr>
          <p:cNvPr id="9523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mtClean="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4" name="Group 2"/>
          <p:cNvGrpSpPr/>
          <p:nvPr/>
        </p:nvGrpSpPr>
        <p:grpSpPr bwMode="auto">
          <a:xfrm>
            <a:off x="5" y="2032000"/>
            <a:ext cx="8869363" cy="877888"/>
            <a:chOff x="0" y="1536"/>
            <a:chExt cx="5675" cy="663"/>
          </a:xfrm>
        </p:grpSpPr>
        <p:grpSp>
          <p:nvGrpSpPr>
            <p:cNvPr id="5" name="Group 3"/>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0"/>
              </a:xfrm>
              <a:prstGeom prst="rect">
                <a:avLst/>
              </a:prstGeom>
              <a:solidFill>
                <a:schemeClr val="folHlink"/>
              </a:solidFill>
              <a:ln>
                <a:noFill/>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p>
            </p:txBody>
          </p:sp>
          <p:sp>
            <p:nvSpPr>
              <p:cNvPr id="13" name="Rectangle 5"/>
              <p:cNvSpPr>
                <a:spLocks noChangeArrowheads="1"/>
              </p:cNvSpPr>
              <p:nvPr/>
            </p:nvSpPr>
            <p:spPr bwMode="auto">
              <a:xfrm>
                <a:off x="1056" y="336"/>
                <a:ext cx="288" cy="430"/>
              </a:xfrm>
              <a:prstGeom prst="rect">
                <a:avLst/>
              </a:prstGeom>
              <a:gradFill rotWithShape="0">
                <a:gsLst>
                  <a:gs pos="0">
                    <a:schemeClr val="folHlink"/>
                  </a:gs>
                  <a:gs pos="100000">
                    <a:schemeClr val="bg1"/>
                  </a:gs>
                </a:gsLst>
                <a:lin ang="0" scaled="1"/>
              </a:gradFill>
              <a:ln>
                <a:noFill/>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p>
            </p:txBody>
          </p:sp>
        </p:grpSp>
        <p:grpSp>
          <p:nvGrpSpPr>
            <p:cNvPr id="6" name="Group 6"/>
            <p:cNvGrpSpPr/>
            <p:nvPr/>
          </p:nvGrpSpPr>
          <p:grpSpPr bwMode="auto">
            <a:xfrm>
              <a:off x="263" y="1870"/>
              <a:ext cx="466" cy="299"/>
              <a:chOff x="912" y="2640"/>
              <a:chExt cx="672" cy="432"/>
            </a:xfrm>
          </p:grpSpPr>
          <p:sp>
            <p:nvSpPr>
              <p:cNvPr id="10" name="Rectangle 7"/>
              <p:cNvSpPr>
                <a:spLocks noChangeArrowheads="1"/>
              </p:cNvSpPr>
              <p:nvPr/>
            </p:nvSpPr>
            <p:spPr bwMode="auto">
              <a:xfrm>
                <a:off x="912" y="2642"/>
                <a:ext cx="384" cy="430"/>
              </a:xfrm>
              <a:prstGeom prst="rect">
                <a:avLst/>
              </a:prstGeom>
              <a:solidFill>
                <a:schemeClr val="accent2"/>
              </a:solidFill>
              <a:ln>
                <a:noFill/>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p>
            </p:txBody>
          </p:sp>
          <p:sp>
            <p:nvSpPr>
              <p:cNvPr id="11" name="Rectangle 8"/>
              <p:cNvSpPr>
                <a:spLocks noChangeArrowheads="1"/>
              </p:cNvSpPr>
              <p:nvPr/>
            </p:nvSpPr>
            <p:spPr bwMode="auto">
              <a:xfrm>
                <a:off x="1249" y="2642"/>
                <a:ext cx="335" cy="430"/>
              </a:xfrm>
              <a:prstGeom prst="rect">
                <a:avLst/>
              </a:prstGeom>
              <a:gradFill rotWithShape="0">
                <a:gsLst>
                  <a:gs pos="0">
                    <a:schemeClr val="accent2"/>
                  </a:gs>
                  <a:gs pos="100000">
                    <a:schemeClr val="bg1"/>
                  </a:gs>
                </a:gsLst>
                <a:lin ang="0" scaled="1"/>
              </a:gradFill>
              <a:ln>
                <a:noFill/>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p>
          </p:txBody>
        </p:sp>
        <p:sp>
          <p:nvSpPr>
            <p:cNvPr id="8" name="Rectangle 10"/>
            <p:cNvSpPr>
              <a:spLocks noChangeArrowheads="1"/>
            </p:cNvSpPr>
            <p:nvPr/>
          </p:nvSpPr>
          <p:spPr bwMode="auto">
            <a:xfrm>
              <a:off x="400" y="1536"/>
              <a:ext cx="19" cy="663"/>
            </a:xfrm>
            <a:prstGeom prst="rect">
              <a:avLst/>
            </a:prstGeom>
            <a:solidFill>
              <a:schemeClr val="bg2"/>
            </a:solidFill>
            <a:ln>
              <a:noFill/>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ln>
          </p:spPr>
          <p:txBody>
            <a:bodyPr rot="10800000"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p>
          </p:txBody>
        </p:sp>
      </p:grpSp>
      <p:sp>
        <p:nvSpPr>
          <p:cNvPr id="94220" name="Rectangle 12"/>
          <p:cNvSpPr>
            <a:spLocks noGrp="1" noChangeArrowheads="1"/>
          </p:cNvSpPr>
          <p:nvPr>
            <p:ph type="ctrTitle"/>
          </p:nvPr>
        </p:nvSpPr>
        <p:spPr>
          <a:xfrm>
            <a:off x="990600" y="1397002"/>
            <a:ext cx="7772400" cy="1218407"/>
          </a:xfrm>
        </p:spPr>
        <p:txBody>
          <a:bodyPr/>
          <a:lstStyle>
            <a:lvl1pPr>
              <a:defRPr/>
            </a:lvl1pPr>
          </a:lstStyle>
          <a:p>
            <a:r>
              <a:rPr lang="zh-CN" altLang="en-US"/>
              <a:t>单击此处编辑母版标题样式</a:t>
            </a:r>
            <a:endParaRPr lang="zh-CN" altLang="en-US"/>
          </a:p>
        </p:txBody>
      </p:sp>
      <p:sp>
        <p:nvSpPr>
          <p:cNvPr id="94221" name="Rectangle 13"/>
          <p:cNvSpPr>
            <a:spLocks noGrp="1" noChangeArrowheads="1"/>
          </p:cNvSpPr>
          <p:nvPr>
            <p:ph type="subTitle" idx="1"/>
          </p:nvPr>
        </p:nvSpPr>
        <p:spPr>
          <a:xfrm>
            <a:off x="1371600" y="3238500"/>
            <a:ext cx="6400800" cy="1460500"/>
          </a:xfrm>
        </p:spPr>
        <p:txBody>
          <a:bodyPr/>
          <a:lstStyle>
            <a:lvl1pPr marL="0" indent="0" algn="ctr">
              <a:buFont typeface="Wingdings" panose="05000000000000000000" pitchFamily="2" charset="2"/>
              <a:buNone/>
              <a:defRPr/>
            </a:lvl1pPr>
          </a:lstStyle>
          <a:p>
            <a:r>
              <a:rPr lang="zh-CN" altLang="en-US"/>
              <a:t>单击此处编辑母版副标题样式</a:t>
            </a:r>
            <a:endParaRPr lang="zh-CN" altLang="en-US"/>
          </a:p>
        </p:txBody>
      </p:sp>
      <p:sp>
        <p:nvSpPr>
          <p:cNvPr id="14" name="Rectangle 14"/>
          <p:cNvSpPr>
            <a:spLocks noGrp="1" noChangeArrowheads="1"/>
          </p:cNvSpPr>
          <p:nvPr>
            <p:ph type="dt" sz="half" idx="10"/>
          </p:nvPr>
        </p:nvSpPr>
        <p:spPr>
          <a:xfrm>
            <a:off x="974725" y="5207000"/>
            <a:ext cx="1876425" cy="381000"/>
          </a:xfrm>
        </p:spPr>
        <p:txBody>
          <a:bodyPr/>
          <a:lstStyle>
            <a:lvl1pPr>
              <a:defRPr>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3375025" y="5207000"/>
            <a:ext cx="2851150" cy="381000"/>
          </a:xfr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6750055" y="5207000"/>
            <a:ext cx="1876425" cy="381000"/>
          </a:xfrm>
        </p:spPr>
        <p:txBody>
          <a:bodyPr/>
          <a:lstStyle>
            <a:lvl1pPr>
              <a:defRPr>
                <a:solidFill>
                  <a:schemeClr val="bg2"/>
                </a:solidFill>
              </a:defRPr>
            </a:lvl1pPr>
          </a:lstStyle>
          <a:p>
            <a:pPr>
              <a:defRPr/>
            </a:pPr>
            <a:fld id="{4A97A0D2-C40C-444E-A32B-B73A4772DD7E}" type="slidenum">
              <a:rPr lang="zh-CN" altLang="en-US"/>
            </a:fld>
            <a:endParaRPr lang="en-US" altLang="zh-CN"/>
          </a:p>
        </p:txBody>
      </p:sp>
    </p:spTree>
  </p:cSld>
  <p:clrMapOvr>
    <a:masterClrMapping/>
  </p:clrMapOvr>
  <p:transition spd="slow">
    <p:blinds/>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035"/>
          <p:cNvSpPr>
            <a:spLocks noGrp="1" noChangeArrowheads="1"/>
          </p:cNvSpPr>
          <p:nvPr>
            <p:ph type="dt" sz="half" idx="10"/>
          </p:nvPr>
        </p:nvSpPr>
        <p:spPr/>
        <p:txBody>
          <a:bodyPr/>
          <a:lstStyle>
            <a:lvl1pPr>
              <a:defRPr/>
            </a:lvl1pPr>
          </a:lstStyle>
          <a:p>
            <a:pPr>
              <a:defRPr/>
            </a:pPr>
            <a:endParaRPr lang="en-US" altLang="zh-CN"/>
          </a:p>
        </p:txBody>
      </p:sp>
      <p:sp>
        <p:nvSpPr>
          <p:cNvPr id="5" name="Rectangle 1036"/>
          <p:cNvSpPr>
            <a:spLocks noGrp="1" noChangeArrowheads="1"/>
          </p:cNvSpPr>
          <p:nvPr>
            <p:ph type="ftr" sz="quarter" idx="11"/>
          </p:nvPr>
        </p:nvSpPr>
        <p:spPr/>
        <p:txBody>
          <a:bodyPr/>
          <a:lstStyle>
            <a:lvl1pPr>
              <a:defRPr/>
            </a:lvl1pPr>
          </a:lstStyle>
          <a:p>
            <a:pPr>
              <a:defRPr/>
            </a:pPr>
            <a:endParaRPr lang="en-US" altLang="zh-CN"/>
          </a:p>
        </p:txBody>
      </p:sp>
      <p:sp>
        <p:nvSpPr>
          <p:cNvPr id="6" name="Rectangle 1037"/>
          <p:cNvSpPr>
            <a:spLocks noGrp="1" noChangeArrowheads="1"/>
          </p:cNvSpPr>
          <p:nvPr>
            <p:ph type="sldNum" sz="quarter" idx="12"/>
          </p:nvPr>
        </p:nvSpPr>
        <p:spPr/>
        <p:txBody>
          <a:bodyPr/>
          <a:lstStyle>
            <a:lvl1pPr>
              <a:defRPr/>
            </a:lvl1pPr>
          </a:lstStyle>
          <a:p>
            <a:pPr>
              <a:defRPr/>
            </a:pPr>
            <a:fld id="{35F79F91-75AE-4E98-8FB4-C3129F8E09B3}" type="slidenum">
              <a:rPr lang="zh-CN" altLang="en-US"/>
            </a:fld>
            <a:endParaRPr lang="en-US" altLang="zh-CN"/>
          </a:p>
        </p:txBody>
      </p:sp>
    </p:spTree>
  </p:cSld>
  <p:clrMapOvr>
    <a:masterClrMapping/>
  </p:clrMapOvr>
  <p:transition spd="slow">
    <p:blinds/>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178594"/>
            <a:ext cx="1951038" cy="493183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178594"/>
            <a:ext cx="5700712" cy="4931833"/>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035"/>
          <p:cNvSpPr>
            <a:spLocks noGrp="1" noChangeArrowheads="1"/>
          </p:cNvSpPr>
          <p:nvPr>
            <p:ph type="dt" sz="half" idx="10"/>
          </p:nvPr>
        </p:nvSpPr>
        <p:spPr/>
        <p:txBody>
          <a:bodyPr/>
          <a:lstStyle>
            <a:lvl1pPr>
              <a:defRPr/>
            </a:lvl1pPr>
          </a:lstStyle>
          <a:p>
            <a:pPr>
              <a:defRPr/>
            </a:pPr>
            <a:endParaRPr lang="en-US" altLang="zh-CN"/>
          </a:p>
        </p:txBody>
      </p:sp>
      <p:sp>
        <p:nvSpPr>
          <p:cNvPr id="5" name="Rectangle 1036"/>
          <p:cNvSpPr>
            <a:spLocks noGrp="1" noChangeArrowheads="1"/>
          </p:cNvSpPr>
          <p:nvPr>
            <p:ph type="ftr" sz="quarter" idx="11"/>
          </p:nvPr>
        </p:nvSpPr>
        <p:spPr/>
        <p:txBody>
          <a:bodyPr/>
          <a:lstStyle>
            <a:lvl1pPr>
              <a:defRPr/>
            </a:lvl1pPr>
          </a:lstStyle>
          <a:p>
            <a:pPr>
              <a:defRPr/>
            </a:pPr>
            <a:endParaRPr lang="en-US" altLang="zh-CN"/>
          </a:p>
        </p:txBody>
      </p:sp>
      <p:sp>
        <p:nvSpPr>
          <p:cNvPr id="6" name="Rectangle 1037"/>
          <p:cNvSpPr>
            <a:spLocks noGrp="1" noChangeArrowheads="1"/>
          </p:cNvSpPr>
          <p:nvPr>
            <p:ph type="sldNum" sz="quarter" idx="12"/>
          </p:nvPr>
        </p:nvSpPr>
        <p:spPr/>
        <p:txBody>
          <a:bodyPr/>
          <a:lstStyle>
            <a:lvl1pPr>
              <a:defRPr/>
            </a:lvl1pPr>
          </a:lstStyle>
          <a:p>
            <a:pPr>
              <a:defRPr/>
            </a:pPr>
            <a:fld id="{12892A42-5CBC-40EB-9347-242738AF4E49}" type="slidenum">
              <a:rPr lang="zh-CN" altLang="en-US"/>
            </a:fld>
            <a:endParaRPr lang="en-US" altLang="zh-CN"/>
          </a:p>
        </p:txBody>
      </p:sp>
    </p:spTree>
  </p:cSld>
  <p:clrMapOvr>
    <a:masterClrMapping/>
  </p:clrMapOvr>
  <p:transition spd="slow">
    <p:blinds/>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75059" y="306917"/>
            <a:ext cx="8101013" cy="56224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379735" y="1095375"/>
            <a:ext cx="4045818" cy="431270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575572" y="1095375"/>
            <a:ext cx="4045819" cy="431270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7282" name="Rectangle 2"/>
          <p:cNvSpPr>
            <a:spLocks noGrp="1" noRot="1" noChangeArrowheads="1"/>
          </p:cNvSpPr>
          <p:nvPr>
            <p:ph type="ctrTitle"/>
          </p:nvPr>
        </p:nvSpPr>
        <p:spPr>
          <a:xfrm>
            <a:off x="685805" y="1905000"/>
            <a:ext cx="7772400" cy="952500"/>
          </a:xfrm>
        </p:spPr>
        <p:txBody>
          <a:bodyPr/>
          <a:lstStyle>
            <a:lvl1pPr>
              <a:defRPr/>
            </a:lvl1pPr>
          </a:lstStyle>
          <a:p>
            <a:r>
              <a:rPr lang="zh-CN" altLang="en-US"/>
              <a:t>单击此处编辑母版标题样式</a:t>
            </a:r>
            <a:endParaRPr lang="zh-CN" altLang="en-US"/>
          </a:p>
        </p:txBody>
      </p:sp>
      <p:sp>
        <p:nvSpPr>
          <p:cNvPr id="97283" name="Rectangle 3"/>
          <p:cNvSpPr>
            <a:spLocks noGrp="1" noRot="1" noChangeArrowheads="1"/>
          </p:cNvSpPr>
          <p:nvPr>
            <p:ph type="subTitle" idx="1"/>
          </p:nvPr>
        </p:nvSpPr>
        <p:spPr>
          <a:xfrm>
            <a:off x="1371600" y="3238500"/>
            <a:ext cx="6400800" cy="1460500"/>
          </a:xfrm>
        </p:spPr>
        <p:txBody>
          <a:bodyPr/>
          <a:lstStyle>
            <a:lvl1pPr marL="0" indent="0" algn="ctr">
              <a:buFont typeface="Wingdings" panose="05000000000000000000" pitchFamily="2" charset="2"/>
              <a:buNone/>
              <a:defRPr/>
            </a:lvl1pPr>
          </a:lstStyle>
          <a:p>
            <a:r>
              <a:rPr lang="zh-CN" altLang="en-US"/>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1DE998BE-B621-4857-AD87-E2BB70B0EF73}" type="slidenum">
              <a:rPr lang="zh-CN" altLang="en-US"/>
            </a:fld>
            <a:endParaRPr lang="en-US" altLang="zh-CN"/>
          </a:p>
        </p:txBody>
      </p:sp>
    </p:spTree>
  </p:cSld>
  <p:clrMapOvr>
    <a:masterClrMapping/>
  </p:clrMapOvr>
  <p:transition spd="slow">
    <p:blinds/>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3076"/>
          <p:cNvSpPr>
            <a:spLocks noGrp="1" noChangeArrowheads="1"/>
          </p:cNvSpPr>
          <p:nvPr>
            <p:ph type="dt" sz="half" idx="10"/>
          </p:nvPr>
        </p:nvSpPr>
        <p:spPr/>
        <p:txBody>
          <a:bodyPr/>
          <a:lstStyle>
            <a:lvl1pPr>
              <a:defRPr/>
            </a:lvl1pPr>
          </a:lstStyle>
          <a:p>
            <a:pPr>
              <a:defRPr/>
            </a:pPr>
            <a:endParaRPr lang="en-US" altLang="zh-CN"/>
          </a:p>
        </p:txBody>
      </p:sp>
      <p:sp>
        <p:nvSpPr>
          <p:cNvPr id="5" name="Rectangle 3077"/>
          <p:cNvSpPr>
            <a:spLocks noGrp="1" noChangeArrowheads="1"/>
          </p:cNvSpPr>
          <p:nvPr>
            <p:ph type="ftr" sz="quarter" idx="11"/>
          </p:nvPr>
        </p:nvSpPr>
        <p:spPr/>
        <p:txBody>
          <a:bodyPr/>
          <a:lstStyle>
            <a:lvl1pPr>
              <a:defRPr/>
            </a:lvl1pPr>
          </a:lstStyle>
          <a:p>
            <a:pPr>
              <a:defRPr/>
            </a:pPr>
            <a:endParaRPr lang="en-US" altLang="zh-CN"/>
          </a:p>
        </p:txBody>
      </p:sp>
      <p:sp>
        <p:nvSpPr>
          <p:cNvPr id="6" name="Rectangle 3078"/>
          <p:cNvSpPr>
            <a:spLocks noGrp="1" noChangeArrowheads="1"/>
          </p:cNvSpPr>
          <p:nvPr>
            <p:ph type="sldNum" sz="quarter" idx="12"/>
          </p:nvPr>
        </p:nvSpPr>
        <p:spPr/>
        <p:txBody>
          <a:bodyPr/>
          <a:lstStyle>
            <a:lvl1pPr>
              <a:defRPr/>
            </a:lvl1pPr>
          </a:lstStyle>
          <a:p>
            <a:pPr>
              <a:defRPr/>
            </a:pPr>
            <a:fld id="{6DD624C7-E585-4526-9DFD-C2D7606A30F9}" type="slidenum">
              <a:rPr lang="zh-CN" altLang="en-US"/>
            </a:fld>
            <a:endParaRPr lang="en-US" altLang="zh-CN"/>
          </a:p>
        </p:txBody>
      </p:sp>
    </p:spTree>
  </p:cSld>
  <p:clrMapOvr>
    <a:masterClrMapping/>
  </p:clrMapOvr>
  <p:transition spd="slow">
    <p:blinds/>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8" y="3672419"/>
            <a:ext cx="7772400" cy="1135063"/>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8" y="2422261"/>
            <a:ext cx="7772400" cy="1250156"/>
          </a:xfrm>
        </p:spPr>
        <p:txBody>
          <a:bodyPr anchor="b"/>
          <a:lstStyle>
            <a:lvl1pPr marL="0" indent="0">
              <a:buNone/>
              <a:defRPr sz="2000"/>
            </a:lvl1pPr>
            <a:lvl2pPr marL="457200" indent="0">
              <a:buNone/>
              <a:defRPr sz="1800"/>
            </a:lvl2pPr>
            <a:lvl3pPr marL="913765" indent="0">
              <a:buNone/>
              <a:defRPr sz="1600"/>
            </a:lvl3pPr>
            <a:lvl4pPr marL="1370965" indent="0">
              <a:buNone/>
              <a:defRPr sz="1400"/>
            </a:lvl4pPr>
            <a:lvl5pPr marL="1827530" indent="0">
              <a:buNone/>
              <a:defRPr sz="1400"/>
            </a:lvl5pPr>
            <a:lvl6pPr marL="2284730" indent="0">
              <a:buNone/>
              <a:defRPr sz="1400"/>
            </a:lvl6pPr>
            <a:lvl7pPr marL="2741295" indent="0">
              <a:buNone/>
              <a:defRPr sz="1400"/>
            </a:lvl7pPr>
            <a:lvl8pPr marL="3198495" indent="0">
              <a:buNone/>
              <a:defRPr sz="1400"/>
            </a:lvl8pPr>
            <a:lvl9pPr marL="3655695" indent="0">
              <a:buNone/>
              <a:defRPr sz="1400"/>
            </a:lvl9pPr>
          </a:lstStyle>
          <a:p>
            <a:pPr lvl="0"/>
            <a:r>
              <a:rPr lang="zh-CN" altLang="en-US" smtClean="0"/>
              <a:t>单击此处编辑母版文本样式</a:t>
            </a:r>
            <a:endParaRPr lang="zh-CN" altLang="en-US" smtClean="0"/>
          </a:p>
        </p:txBody>
      </p:sp>
      <p:sp>
        <p:nvSpPr>
          <p:cNvPr id="4" name="Rectangle 3076"/>
          <p:cNvSpPr>
            <a:spLocks noGrp="1" noChangeArrowheads="1"/>
          </p:cNvSpPr>
          <p:nvPr>
            <p:ph type="dt" sz="half" idx="10"/>
          </p:nvPr>
        </p:nvSpPr>
        <p:spPr/>
        <p:txBody>
          <a:bodyPr/>
          <a:lstStyle>
            <a:lvl1pPr>
              <a:defRPr/>
            </a:lvl1pPr>
          </a:lstStyle>
          <a:p>
            <a:pPr>
              <a:defRPr/>
            </a:pPr>
            <a:endParaRPr lang="en-US" altLang="zh-CN"/>
          </a:p>
        </p:txBody>
      </p:sp>
      <p:sp>
        <p:nvSpPr>
          <p:cNvPr id="5" name="Rectangle 3077"/>
          <p:cNvSpPr>
            <a:spLocks noGrp="1" noChangeArrowheads="1"/>
          </p:cNvSpPr>
          <p:nvPr>
            <p:ph type="ftr" sz="quarter" idx="11"/>
          </p:nvPr>
        </p:nvSpPr>
        <p:spPr/>
        <p:txBody>
          <a:bodyPr/>
          <a:lstStyle>
            <a:lvl1pPr>
              <a:defRPr/>
            </a:lvl1pPr>
          </a:lstStyle>
          <a:p>
            <a:pPr>
              <a:defRPr/>
            </a:pPr>
            <a:endParaRPr lang="en-US" altLang="zh-CN"/>
          </a:p>
        </p:txBody>
      </p:sp>
      <p:sp>
        <p:nvSpPr>
          <p:cNvPr id="6" name="Rectangle 3078"/>
          <p:cNvSpPr>
            <a:spLocks noGrp="1" noChangeArrowheads="1"/>
          </p:cNvSpPr>
          <p:nvPr>
            <p:ph type="sldNum" sz="quarter" idx="12"/>
          </p:nvPr>
        </p:nvSpPr>
        <p:spPr/>
        <p:txBody>
          <a:bodyPr/>
          <a:lstStyle>
            <a:lvl1pPr>
              <a:defRPr/>
            </a:lvl1pPr>
          </a:lstStyle>
          <a:p>
            <a:pPr>
              <a:defRPr/>
            </a:pPr>
            <a:fld id="{3516F672-5CDE-46EF-B63B-E53648FDAF29}" type="slidenum">
              <a:rPr lang="zh-CN" altLang="en-US"/>
            </a:fld>
            <a:endParaRPr lang="en-US" altLang="zh-CN"/>
          </a:p>
        </p:txBody>
      </p:sp>
    </p:spTree>
  </p:cSld>
  <p:clrMapOvr>
    <a:masterClrMapping/>
  </p:clrMapOvr>
  <p:transition spd="slow">
    <p:blinds/>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1631" y="1587500"/>
            <a:ext cx="4194175" cy="349514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6" y="1587500"/>
            <a:ext cx="4194175" cy="349514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3076"/>
          <p:cNvSpPr>
            <a:spLocks noGrp="1" noChangeArrowheads="1"/>
          </p:cNvSpPr>
          <p:nvPr>
            <p:ph type="dt" sz="half" idx="10"/>
          </p:nvPr>
        </p:nvSpPr>
        <p:spPr/>
        <p:txBody>
          <a:bodyPr/>
          <a:lstStyle>
            <a:lvl1pPr>
              <a:defRPr/>
            </a:lvl1pPr>
          </a:lstStyle>
          <a:p>
            <a:pPr>
              <a:defRPr/>
            </a:pPr>
            <a:endParaRPr lang="en-US" altLang="zh-CN"/>
          </a:p>
        </p:txBody>
      </p:sp>
      <p:sp>
        <p:nvSpPr>
          <p:cNvPr id="6" name="Rectangle 3077"/>
          <p:cNvSpPr>
            <a:spLocks noGrp="1" noChangeArrowheads="1"/>
          </p:cNvSpPr>
          <p:nvPr>
            <p:ph type="ftr" sz="quarter" idx="11"/>
          </p:nvPr>
        </p:nvSpPr>
        <p:spPr/>
        <p:txBody>
          <a:bodyPr/>
          <a:lstStyle>
            <a:lvl1pPr>
              <a:defRPr/>
            </a:lvl1pPr>
          </a:lstStyle>
          <a:p>
            <a:pPr>
              <a:defRPr/>
            </a:pPr>
            <a:endParaRPr lang="en-US" altLang="zh-CN"/>
          </a:p>
        </p:txBody>
      </p:sp>
      <p:sp>
        <p:nvSpPr>
          <p:cNvPr id="7" name="Rectangle 3078"/>
          <p:cNvSpPr>
            <a:spLocks noGrp="1" noChangeArrowheads="1"/>
          </p:cNvSpPr>
          <p:nvPr>
            <p:ph type="sldNum" sz="quarter" idx="12"/>
          </p:nvPr>
        </p:nvSpPr>
        <p:spPr/>
        <p:txBody>
          <a:bodyPr/>
          <a:lstStyle>
            <a:lvl1pPr>
              <a:defRPr/>
            </a:lvl1pPr>
          </a:lstStyle>
          <a:p>
            <a:pPr>
              <a:defRPr/>
            </a:pPr>
            <a:fld id="{8C274ACD-D160-4352-A54B-C65C88B2D1C0}" type="slidenum">
              <a:rPr lang="zh-CN" altLang="en-US"/>
            </a:fld>
            <a:endParaRPr lang="en-US" altLang="zh-CN"/>
          </a:p>
        </p:txBody>
      </p:sp>
    </p:spTree>
  </p:cSld>
  <p:clrMapOvr>
    <a:masterClrMapping/>
  </p:clrMapOvr>
  <p:transition spd="slow">
    <p:blinds/>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5" y="228865"/>
            <a:ext cx="8229600" cy="9525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263"/>
            <a:ext cx="4040188" cy="533135"/>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7530" indent="0">
              <a:buNone/>
              <a:defRPr sz="1600" b="1"/>
            </a:lvl5pPr>
            <a:lvl6pPr marL="2284730" indent="0">
              <a:buNone/>
              <a:defRPr sz="1600" b="1"/>
            </a:lvl6pPr>
            <a:lvl7pPr marL="2741295" indent="0">
              <a:buNone/>
              <a:defRPr sz="1600" b="1"/>
            </a:lvl7pPr>
            <a:lvl8pPr marL="3198495" indent="0">
              <a:buNone/>
              <a:defRPr sz="1600" b="1"/>
            </a:lvl8pPr>
            <a:lvl9pPr marL="3655695"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6" y="1279263"/>
            <a:ext cx="4041775" cy="533135"/>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7530" indent="0">
              <a:buNone/>
              <a:defRPr sz="1600" b="1"/>
            </a:lvl5pPr>
            <a:lvl6pPr marL="2284730" indent="0">
              <a:buNone/>
              <a:defRPr sz="1600" b="1"/>
            </a:lvl6pPr>
            <a:lvl7pPr marL="2741295" indent="0">
              <a:buNone/>
              <a:defRPr sz="1600" b="1"/>
            </a:lvl7pPr>
            <a:lvl8pPr marL="3198495" indent="0">
              <a:buNone/>
              <a:defRPr sz="1600" b="1"/>
            </a:lvl8pPr>
            <a:lvl9pPr marL="3655695"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3076"/>
          <p:cNvSpPr>
            <a:spLocks noGrp="1" noChangeArrowheads="1"/>
          </p:cNvSpPr>
          <p:nvPr>
            <p:ph type="dt" sz="half" idx="10"/>
          </p:nvPr>
        </p:nvSpPr>
        <p:spPr/>
        <p:txBody>
          <a:bodyPr/>
          <a:lstStyle>
            <a:lvl1pPr>
              <a:defRPr/>
            </a:lvl1pPr>
          </a:lstStyle>
          <a:p>
            <a:pPr>
              <a:defRPr/>
            </a:pPr>
            <a:endParaRPr lang="en-US" altLang="zh-CN"/>
          </a:p>
        </p:txBody>
      </p:sp>
      <p:sp>
        <p:nvSpPr>
          <p:cNvPr id="8" name="Rectangle 3077"/>
          <p:cNvSpPr>
            <a:spLocks noGrp="1" noChangeArrowheads="1"/>
          </p:cNvSpPr>
          <p:nvPr>
            <p:ph type="ftr" sz="quarter" idx="11"/>
          </p:nvPr>
        </p:nvSpPr>
        <p:spPr/>
        <p:txBody>
          <a:bodyPr/>
          <a:lstStyle>
            <a:lvl1pPr>
              <a:defRPr/>
            </a:lvl1pPr>
          </a:lstStyle>
          <a:p>
            <a:pPr>
              <a:defRPr/>
            </a:pPr>
            <a:endParaRPr lang="en-US" altLang="zh-CN"/>
          </a:p>
        </p:txBody>
      </p:sp>
      <p:sp>
        <p:nvSpPr>
          <p:cNvPr id="9" name="Rectangle 3078"/>
          <p:cNvSpPr>
            <a:spLocks noGrp="1" noChangeArrowheads="1"/>
          </p:cNvSpPr>
          <p:nvPr>
            <p:ph type="sldNum" sz="quarter" idx="12"/>
          </p:nvPr>
        </p:nvSpPr>
        <p:spPr/>
        <p:txBody>
          <a:bodyPr/>
          <a:lstStyle>
            <a:lvl1pPr>
              <a:defRPr/>
            </a:lvl1pPr>
          </a:lstStyle>
          <a:p>
            <a:pPr>
              <a:defRPr/>
            </a:pPr>
            <a:fld id="{12CDEA69-00E9-4719-94C8-D2F72D23BD35}" type="slidenum">
              <a:rPr lang="zh-CN" altLang="en-US"/>
            </a:fld>
            <a:endParaRPr lang="en-US" altLang="zh-CN"/>
          </a:p>
        </p:txBody>
      </p:sp>
    </p:spTree>
  </p:cSld>
  <p:clrMapOvr>
    <a:masterClrMapping/>
  </p:clrMapOvr>
  <p:transition spd="slow">
    <p:blinds/>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3076"/>
          <p:cNvSpPr>
            <a:spLocks noGrp="1" noChangeArrowheads="1"/>
          </p:cNvSpPr>
          <p:nvPr>
            <p:ph type="dt" sz="half" idx="10"/>
          </p:nvPr>
        </p:nvSpPr>
        <p:spPr/>
        <p:txBody>
          <a:bodyPr/>
          <a:lstStyle>
            <a:lvl1pPr>
              <a:defRPr/>
            </a:lvl1pPr>
          </a:lstStyle>
          <a:p>
            <a:pPr>
              <a:defRPr/>
            </a:pPr>
            <a:endParaRPr lang="en-US" altLang="zh-CN"/>
          </a:p>
        </p:txBody>
      </p:sp>
      <p:sp>
        <p:nvSpPr>
          <p:cNvPr id="4" name="Rectangle 3077"/>
          <p:cNvSpPr>
            <a:spLocks noGrp="1" noChangeArrowheads="1"/>
          </p:cNvSpPr>
          <p:nvPr>
            <p:ph type="ftr" sz="quarter" idx="11"/>
          </p:nvPr>
        </p:nvSpPr>
        <p:spPr/>
        <p:txBody>
          <a:bodyPr/>
          <a:lstStyle>
            <a:lvl1pPr>
              <a:defRPr/>
            </a:lvl1pPr>
          </a:lstStyle>
          <a:p>
            <a:pPr>
              <a:defRPr/>
            </a:pPr>
            <a:endParaRPr lang="en-US" altLang="zh-CN"/>
          </a:p>
        </p:txBody>
      </p:sp>
      <p:sp>
        <p:nvSpPr>
          <p:cNvPr id="5" name="Rectangle 3078"/>
          <p:cNvSpPr>
            <a:spLocks noGrp="1" noChangeArrowheads="1"/>
          </p:cNvSpPr>
          <p:nvPr>
            <p:ph type="sldNum" sz="quarter" idx="12"/>
          </p:nvPr>
        </p:nvSpPr>
        <p:spPr/>
        <p:txBody>
          <a:bodyPr/>
          <a:lstStyle>
            <a:lvl1pPr>
              <a:defRPr/>
            </a:lvl1pPr>
          </a:lstStyle>
          <a:p>
            <a:pPr>
              <a:defRPr/>
            </a:pPr>
            <a:fld id="{D09D09B7-C414-4CE1-AE2E-F868008FE080}" type="slidenum">
              <a:rPr lang="zh-CN" altLang="en-US"/>
            </a:fld>
            <a:endParaRPr lang="en-US" altLang="zh-CN"/>
          </a:p>
        </p:txBody>
      </p:sp>
    </p:spTree>
  </p:cSld>
  <p:clrMapOvr>
    <a:masterClrMapping/>
  </p:clrMapOvr>
  <p:transition spd="slow">
    <p:blinds/>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076"/>
          <p:cNvSpPr>
            <a:spLocks noGrp="1" noChangeArrowheads="1"/>
          </p:cNvSpPr>
          <p:nvPr>
            <p:ph type="dt" sz="half" idx="10"/>
          </p:nvPr>
        </p:nvSpPr>
        <p:spPr/>
        <p:txBody>
          <a:bodyPr/>
          <a:lstStyle>
            <a:lvl1pPr>
              <a:defRPr/>
            </a:lvl1pPr>
          </a:lstStyle>
          <a:p>
            <a:pPr>
              <a:defRPr/>
            </a:pPr>
            <a:endParaRPr lang="en-US" altLang="zh-CN"/>
          </a:p>
        </p:txBody>
      </p:sp>
      <p:sp>
        <p:nvSpPr>
          <p:cNvPr id="3" name="Rectangle 3077"/>
          <p:cNvSpPr>
            <a:spLocks noGrp="1" noChangeArrowheads="1"/>
          </p:cNvSpPr>
          <p:nvPr>
            <p:ph type="ftr" sz="quarter" idx="11"/>
          </p:nvPr>
        </p:nvSpPr>
        <p:spPr/>
        <p:txBody>
          <a:bodyPr/>
          <a:lstStyle>
            <a:lvl1pPr>
              <a:defRPr/>
            </a:lvl1pPr>
          </a:lstStyle>
          <a:p>
            <a:pPr>
              <a:defRPr/>
            </a:pPr>
            <a:endParaRPr lang="en-US" altLang="zh-CN"/>
          </a:p>
        </p:txBody>
      </p:sp>
      <p:sp>
        <p:nvSpPr>
          <p:cNvPr id="4" name="Rectangle 3078"/>
          <p:cNvSpPr>
            <a:spLocks noGrp="1" noChangeArrowheads="1"/>
          </p:cNvSpPr>
          <p:nvPr>
            <p:ph type="sldNum" sz="quarter" idx="12"/>
          </p:nvPr>
        </p:nvSpPr>
        <p:spPr/>
        <p:txBody>
          <a:bodyPr/>
          <a:lstStyle>
            <a:lvl1pPr>
              <a:defRPr/>
            </a:lvl1pPr>
          </a:lstStyle>
          <a:p>
            <a:pPr>
              <a:defRPr/>
            </a:pPr>
            <a:fld id="{3C7F297A-F735-40F1-A842-93EB61DCEAEF}" type="slidenum">
              <a:rPr lang="zh-CN" altLang="en-US"/>
            </a:fld>
            <a:endParaRPr lang="en-US" altLang="zh-CN"/>
          </a:p>
        </p:txBody>
      </p:sp>
    </p:spTree>
  </p:cSld>
  <p:clrMapOvr>
    <a:masterClrMapping/>
  </p:clrMapOvr>
  <p:transition spd="slow">
    <p:blinds/>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24098" y="193204"/>
            <a:ext cx="7670800" cy="661888"/>
          </a:xfrm>
        </p:spPr>
        <p:txBody>
          <a:bodyPr/>
          <a:lstStyle>
            <a:lvl1pPr>
              <a:defRPr sz="36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96106" y="1201316"/>
            <a:ext cx="8208912" cy="3672408"/>
          </a:xfrm>
        </p:spPr>
        <p:txBody>
          <a:bodyPr/>
          <a:lstStyle>
            <a:lvl1pPr>
              <a:lnSpc>
                <a:spcPct val="120000"/>
              </a:lnSpc>
              <a:spcBef>
                <a:spcPts val="600"/>
              </a:spcBef>
              <a:spcAft>
                <a:spcPts val="0"/>
              </a:spcAft>
              <a:defRPr sz="2600">
                <a:latin typeface="华文中宋" panose="02010600040101010101" pitchFamily="2" charset="-122"/>
                <a:ea typeface="华文中宋" panose="02010600040101010101" pitchFamily="2" charset="-122"/>
              </a:defRPr>
            </a:lvl1pPr>
            <a:lvl2pPr>
              <a:lnSpc>
                <a:spcPct val="120000"/>
              </a:lnSpc>
              <a:spcBef>
                <a:spcPts val="600"/>
              </a:spcBef>
              <a:spcAft>
                <a:spcPts val="0"/>
              </a:spcAft>
              <a:defRPr sz="2200">
                <a:latin typeface="华文中宋" panose="02010600040101010101" pitchFamily="2" charset="-122"/>
                <a:ea typeface="华文中宋" panose="02010600040101010101" pitchFamily="2" charset="-122"/>
              </a:defRPr>
            </a:lvl2pPr>
            <a:lvl3pPr>
              <a:lnSpc>
                <a:spcPct val="120000"/>
              </a:lnSpc>
              <a:spcBef>
                <a:spcPts val="600"/>
              </a:spcBef>
              <a:spcAft>
                <a:spcPts val="0"/>
              </a:spcAft>
              <a:defRPr>
                <a:solidFill>
                  <a:srgbClr val="C00000"/>
                </a:solidFill>
                <a:latin typeface="华文中宋" panose="02010600040101010101" pitchFamily="2" charset="-122"/>
                <a:ea typeface="华文中宋" panose="02010600040101010101" pitchFamily="2" charset="-122"/>
              </a:defRPr>
            </a:lvl3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Rectangle 1035"/>
          <p:cNvSpPr>
            <a:spLocks noGrp="1" noChangeArrowheads="1"/>
          </p:cNvSpPr>
          <p:nvPr>
            <p:ph type="dt" sz="half" idx="10"/>
          </p:nvPr>
        </p:nvSpPr>
        <p:spPr/>
        <p:txBody>
          <a:bodyPr/>
          <a:lstStyle>
            <a:lvl1pPr>
              <a:defRPr/>
            </a:lvl1pPr>
          </a:lstStyle>
          <a:p>
            <a:pPr>
              <a:defRPr/>
            </a:pPr>
            <a:endParaRPr lang="en-US" altLang="zh-CN"/>
          </a:p>
        </p:txBody>
      </p:sp>
      <p:sp>
        <p:nvSpPr>
          <p:cNvPr id="5" name="Rectangle 1036"/>
          <p:cNvSpPr>
            <a:spLocks noGrp="1" noChangeArrowheads="1"/>
          </p:cNvSpPr>
          <p:nvPr>
            <p:ph type="ftr" sz="quarter" idx="11"/>
          </p:nvPr>
        </p:nvSpPr>
        <p:spPr/>
        <p:txBody>
          <a:bodyPr/>
          <a:lstStyle>
            <a:lvl1pPr>
              <a:defRPr/>
            </a:lvl1pPr>
          </a:lstStyle>
          <a:p>
            <a:pPr>
              <a:defRPr/>
            </a:pPr>
            <a:endParaRPr lang="en-US" altLang="zh-CN"/>
          </a:p>
        </p:txBody>
      </p:sp>
      <p:sp>
        <p:nvSpPr>
          <p:cNvPr id="6" name="Rectangle 1037"/>
          <p:cNvSpPr>
            <a:spLocks noGrp="1" noChangeArrowheads="1"/>
          </p:cNvSpPr>
          <p:nvPr>
            <p:ph type="sldNum" sz="quarter" idx="12"/>
          </p:nvPr>
        </p:nvSpPr>
        <p:spPr>
          <a:xfrm>
            <a:off x="8245475" y="5203825"/>
            <a:ext cx="563563" cy="381000"/>
          </a:xfrm>
        </p:spPr>
        <p:txBody>
          <a:bodyPr/>
          <a:lstStyle>
            <a:lvl1pPr>
              <a:defRPr/>
            </a:lvl1pPr>
          </a:lstStyle>
          <a:p>
            <a:pPr>
              <a:defRPr/>
            </a:pPr>
            <a:fld id="{EA26FEF6-836C-49D5-8A72-6E628408FA70}" type="slidenum">
              <a:rPr lang="zh-CN" altLang="en-US"/>
            </a:fld>
            <a:endParaRPr lang="en-US" altLang="zh-CN"/>
          </a:p>
        </p:txBody>
      </p:sp>
    </p:spTree>
  </p:cSld>
  <p:clrMapOvr>
    <a:masterClrMapping/>
  </p:clrMapOvr>
  <p:transition spd="slow">
    <p:blinds/>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6" y="227543"/>
            <a:ext cx="3008313" cy="968375"/>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5"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6" y="1195920"/>
            <a:ext cx="3008313" cy="3909219"/>
          </a:xfrm>
        </p:spPr>
        <p:txBody>
          <a:bodyPr/>
          <a:lstStyle>
            <a:lvl1pPr marL="0" indent="0">
              <a:buNone/>
              <a:defRPr sz="1400"/>
            </a:lvl1pPr>
            <a:lvl2pPr marL="457200" indent="0">
              <a:buNone/>
              <a:defRPr sz="1200"/>
            </a:lvl2pPr>
            <a:lvl3pPr marL="913765" indent="0">
              <a:buNone/>
              <a:defRPr sz="1000"/>
            </a:lvl3pPr>
            <a:lvl4pPr marL="1370965" indent="0">
              <a:buNone/>
              <a:defRPr sz="900"/>
            </a:lvl4pPr>
            <a:lvl5pPr marL="1827530" indent="0">
              <a:buNone/>
              <a:defRPr sz="900"/>
            </a:lvl5pPr>
            <a:lvl6pPr marL="2284730" indent="0">
              <a:buNone/>
              <a:defRPr sz="900"/>
            </a:lvl6pPr>
            <a:lvl7pPr marL="2741295" indent="0">
              <a:buNone/>
              <a:defRPr sz="900"/>
            </a:lvl7pPr>
            <a:lvl8pPr marL="3198495" indent="0">
              <a:buNone/>
              <a:defRPr sz="900"/>
            </a:lvl8pPr>
            <a:lvl9pPr marL="3655695" indent="0">
              <a:buNone/>
              <a:defRPr sz="900"/>
            </a:lvl9pPr>
          </a:lstStyle>
          <a:p>
            <a:pPr lvl="0"/>
            <a:r>
              <a:rPr lang="zh-CN" altLang="en-US" smtClean="0"/>
              <a:t>单击此处编辑母版文本样式</a:t>
            </a:r>
            <a:endParaRPr lang="zh-CN" altLang="en-US" smtClean="0"/>
          </a:p>
        </p:txBody>
      </p:sp>
      <p:sp>
        <p:nvSpPr>
          <p:cNvPr id="5" name="Rectangle 3076"/>
          <p:cNvSpPr>
            <a:spLocks noGrp="1" noChangeArrowheads="1"/>
          </p:cNvSpPr>
          <p:nvPr>
            <p:ph type="dt" sz="half" idx="10"/>
          </p:nvPr>
        </p:nvSpPr>
        <p:spPr/>
        <p:txBody>
          <a:bodyPr/>
          <a:lstStyle>
            <a:lvl1pPr>
              <a:defRPr/>
            </a:lvl1pPr>
          </a:lstStyle>
          <a:p>
            <a:pPr>
              <a:defRPr/>
            </a:pPr>
            <a:endParaRPr lang="en-US" altLang="zh-CN"/>
          </a:p>
        </p:txBody>
      </p:sp>
      <p:sp>
        <p:nvSpPr>
          <p:cNvPr id="6" name="Rectangle 3077"/>
          <p:cNvSpPr>
            <a:spLocks noGrp="1" noChangeArrowheads="1"/>
          </p:cNvSpPr>
          <p:nvPr>
            <p:ph type="ftr" sz="quarter" idx="11"/>
          </p:nvPr>
        </p:nvSpPr>
        <p:spPr/>
        <p:txBody>
          <a:bodyPr/>
          <a:lstStyle>
            <a:lvl1pPr>
              <a:defRPr/>
            </a:lvl1pPr>
          </a:lstStyle>
          <a:p>
            <a:pPr>
              <a:defRPr/>
            </a:pPr>
            <a:endParaRPr lang="en-US" altLang="zh-CN"/>
          </a:p>
        </p:txBody>
      </p:sp>
      <p:sp>
        <p:nvSpPr>
          <p:cNvPr id="7" name="Rectangle 3078"/>
          <p:cNvSpPr>
            <a:spLocks noGrp="1" noChangeArrowheads="1"/>
          </p:cNvSpPr>
          <p:nvPr>
            <p:ph type="sldNum" sz="quarter" idx="12"/>
          </p:nvPr>
        </p:nvSpPr>
        <p:spPr/>
        <p:txBody>
          <a:bodyPr/>
          <a:lstStyle>
            <a:lvl1pPr>
              <a:defRPr/>
            </a:lvl1pPr>
          </a:lstStyle>
          <a:p>
            <a:pPr>
              <a:defRPr/>
            </a:pPr>
            <a:fld id="{9E6BDE6C-8486-4034-AAF9-3DC33CD08E62}" type="slidenum">
              <a:rPr lang="zh-CN" altLang="en-US"/>
            </a:fld>
            <a:endParaRPr lang="en-US" altLang="zh-CN"/>
          </a:p>
        </p:txBody>
      </p:sp>
    </p:spTree>
  </p:cSld>
  <p:clrMapOvr>
    <a:masterClrMapping/>
  </p:clrMapOvr>
  <p:transition spd="slow">
    <p:blinds/>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3765" indent="0">
              <a:buNone/>
              <a:defRPr sz="2400"/>
            </a:lvl3pPr>
            <a:lvl4pPr marL="1370965" indent="0">
              <a:buNone/>
              <a:defRPr sz="2000"/>
            </a:lvl4pPr>
            <a:lvl5pPr marL="1827530" indent="0">
              <a:buNone/>
              <a:defRPr sz="2000"/>
            </a:lvl5pPr>
            <a:lvl6pPr marL="2284730" indent="0">
              <a:buNone/>
              <a:defRPr sz="2000"/>
            </a:lvl6pPr>
            <a:lvl7pPr marL="2741295" indent="0">
              <a:buNone/>
              <a:defRPr sz="2000"/>
            </a:lvl7pPr>
            <a:lvl8pPr marL="3198495" indent="0">
              <a:buNone/>
              <a:defRPr sz="2000"/>
            </a:lvl8pPr>
            <a:lvl9pPr marL="3655695"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3765" indent="0">
              <a:buNone/>
              <a:defRPr sz="1000"/>
            </a:lvl3pPr>
            <a:lvl4pPr marL="1370965" indent="0">
              <a:buNone/>
              <a:defRPr sz="900"/>
            </a:lvl4pPr>
            <a:lvl5pPr marL="1827530" indent="0">
              <a:buNone/>
              <a:defRPr sz="900"/>
            </a:lvl5pPr>
            <a:lvl6pPr marL="2284730" indent="0">
              <a:buNone/>
              <a:defRPr sz="900"/>
            </a:lvl6pPr>
            <a:lvl7pPr marL="2741295" indent="0">
              <a:buNone/>
              <a:defRPr sz="900"/>
            </a:lvl7pPr>
            <a:lvl8pPr marL="3198495" indent="0">
              <a:buNone/>
              <a:defRPr sz="900"/>
            </a:lvl8pPr>
            <a:lvl9pPr marL="3655695" indent="0">
              <a:buNone/>
              <a:defRPr sz="900"/>
            </a:lvl9pPr>
          </a:lstStyle>
          <a:p>
            <a:pPr lvl="0"/>
            <a:r>
              <a:rPr lang="zh-CN" altLang="en-US" smtClean="0"/>
              <a:t>单击此处编辑母版文本样式</a:t>
            </a:r>
            <a:endParaRPr lang="zh-CN" altLang="en-US" smtClean="0"/>
          </a:p>
        </p:txBody>
      </p:sp>
      <p:sp>
        <p:nvSpPr>
          <p:cNvPr id="5" name="Rectangle 3076"/>
          <p:cNvSpPr>
            <a:spLocks noGrp="1" noChangeArrowheads="1"/>
          </p:cNvSpPr>
          <p:nvPr>
            <p:ph type="dt" sz="half" idx="10"/>
          </p:nvPr>
        </p:nvSpPr>
        <p:spPr/>
        <p:txBody>
          <a:bodyPr/>
          <a:lstStyle>
            <a:lvl1pPr>
              <a:defRPr/>
            </a:lvl1pPr>
          </a:lstStyle>
          <a:p>
            <a:pPr>
              <a:defRPr/>
            </a:pPr>
            <a:endParaRPr lang="en-US" altLang="zh-CN"/>
          </a:p>
        </p:txBody>
      </p:sp>
      <p:sp>
        <p:nvSpPr>
          <p:cNvPr id="6" name="Rectangle 3077"/>
          <p:cNvSpPr>
            <a:spLocks noGrp="1" noChangeArrowheads="1"/>
          </p:cNvSpPr>
          <p:nvPr>
            <p:ph type="ftr" sz="quarter" idx="11"/>
          </p:nvPr>
        </p:nvSpPr>
        <p:spPr/>
        <p:txBody>
          <a:bodyPr/>
          <a:lstStyle>
            <a:lvl1pPr>
              <a:defRPr/>
            </a:lvl1pPr>
          </a:lstStyle>
          <a:p>
            <a:pPr>
              <a:defRPr/>
            </a:pPr>
            <a:endParaRPr lang="en-US" altLang="zh-CN"/>
          </a:p>
        </p:txBody>
      </p:sp>
      <p:sp>
        <p:nvSpPr>
          <p:cNvPr id="7" name="Rectangle 3078"/>
          <p:cNvSpPr>
            <a:spLocks noGrp="1" noChangeArrowheads="1"/>
          </p:cNvSpPr>
          <p:nvPr>
            <p:ph type="sldNum" sz="quarter" idx="12"/>
          </p:nvPr>
        </p:nvSpPr>
        <p:spPr/>
        <p:txBody>
          <a:bodyPr/>
          <a:lstStyle>
            <a:lvl1pPr>
              <a:defRPr/>
            </a:lvl1pPr>
          </a:lstStyle>
          <a:p>
            <a:pPr>
              <a:defRPr/>
            </a:pPr>
            <a:fld id="{E64ACCE0-7AA2-4503-A88B-6E417A6D0EB1}" type="slidenum">
              <a:rPr lang="zh-CN" altLang="en-US"/>
            </a:fld>
            <a:endParaRPr lang="en-US" altLang="zh-CN"/>
          </a:p>
        </p:txBody>
      </p:sp>
    </p:spTree>
  </p:cSld>
  <p:clrMapOvr>
    <a:masterClrMapping/>
  </p:clrMapOvr>
  <p:transition spd="slow">
    <p:blinds/>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3076"/>
          <p:cNvSpPr>
            <a:spLocks noGrp="1" noChangeArrowheads="1"/>
          </p:cNvSpPr>
          <p:nvPr>
            <p:ph type="dt" sz="half" idx="10"/>
          </p:nvPr>
        </p:nvSpPr>
        <p:spPr/>
        <p:txBody>
          <a:bodyPr/>
          <a:lstStyle>
            <a:lvl1pPr>
              <a:defRPr/>
            </a:lvl1pPr>
          </a:lstStyle>
          <a:p>
            <a:pPr>
              <a:defRPr/>
            </a:pPr>
            <a:endParaRPr lang="en-US" altLang="zh-CN"/>
          </a:p>
        </p:txBody>
      </p:sp>
      <p:sp>
        <p:nvSpPr>
          <p:cNvPr id="5" name="Rectangle 3077"/>
          <p:cNvSpPr>
            <a:spLocks noGrp="1" noChangeArrowheads="1"/>
          </p:cNvSpPr>
          <p:nvPr>
            <p:ph type="ftr" sz="quarter" idx="11"/>
          </p:nvPr>
        </p:nvSpPr>
        <p:spPr/>
        <p:txBody>
          <a:bodyPr/>
          <a:lstStyle>
            <a:lvl1pPr>
              <a:defRPr/>
            </a:lvl1pPr>
          </a:lstStyle>
          <a:p>
            <a:pPr>
              <a:defRPr/>
            </a:pPr>
            <a:endParaRPr lang="en-US" altLang="zh-CN"/>
          </a:p>
        </p:txBody>
      </p:sp>
      <p:sp>
        <p:nvSpPr>
          <p:cNvPr id="6" name="Rectangle 3078"/>
          <p:cNvSpPr>
            <a:spLocks noGrp="1" noChangeArrowheads="1"/>
          </p:cNvSpPr>
          <p:nvPr>
            <p:ph type="sldNum" sz="quarter" idx="12"/>
          </p:nvPr>
        </p:nvSpPr>
        <p:spPr/>
        <p:txBody>
          <a:bodyPr/>
          <a:lstStyle>
            <a:lvl1pPr>
              <a:defRPr/>
            </a:lvl1pPr>
          </a:lstStyle>
          <a:p>
            <a:pPr>
              <a:defRPr/>
            </a:pPr>
            <a:fld id="{F96211B5-C390-4495-BFD0-611BB02FB252}" type="slidenum">
              <a:rPr lang="zh-CN" altLang="en-US"/>
            </a:fld>
            <a:endParaRPr lang="en-US" altLang="zh-CN"/>
          </a:p>
        </p:txBody>
      </p:sp>
    </p:spTree>
  </p:cSld>
  <p:clrMapOvr>
    <a:masterClrMapping/>
  </p:clrMapOvr>
  <p:transition spd="slow">
    <p:blinds/>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94" y="508000"/>
            <a:ext cx="2135187" cy="4574646"/>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7" y="508000"/>
            <a:ext cx="6253163" cy="4574646"/>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3076"/>
          <p:cNvSpPr>
            <a:spLocks noGrp="1" noChangeArrowheads="1"/>
          </p:cNvSpPr>
          <p:nvPr>
            <p:ph type="dt" sz="half" idx="10"/>
          </p:nvPr>
        </p:nvSpPr>
        <p:spPr/>
        <p:txBody>
          <a:bodyPr/>
          <a:lstStyle>
            <a:lvl1pPr>
              <a:defRPr/>
            </a:lvl1pPr>
          </a:lstStyle>
          <a:p>
            <a:pPr>
              <a:defRPr/>
            </a:pPr>
            <a:endParaRPr lang="en-US" altLang="zh-CN"/>
          </a:p>
        </p:txBody>
      </p:sp>
      <p:sp>
        <p:nvSpPr>
          <p:cNvPr id="5" name="Rectangle 3077"/>
          <p:cNvSpPr>
            <a:spLocks noGrp="1" noChangeArrowheads="1"/>
          </p:cNvSpPr>
          <p:nvPr>
            <p:ph type="ftr" sz="quarter" idx="11"/>
          </p:nvPr>
        </p:nvSpPr>
        <p:spPr/>
        <p:txBody>
          <a:bodyPr/>
          <a:lstStyle>
            <a:lvl1pPr>
              <a:defRPr/>
            </a:lvl1pPr>
          </a:lstStyle>
          <a:p>
            <a:pPr>
              <a:defRPr/>
            </a:pPr>
            <a:endParaRPr lang="en-US" altLang="zh-CN"/>
          </a:p>
        </p:txBody>
      </p:sp>
      <p:sp>
        <p:nvSpPr>
          <p:cNvPr id="6" name="Rectangle 3078"/>
          <p:cNvSpPr>
            <a:spLocks noGrp="1" noChangeArrowheads="1"/>
          </p:cNvSpPr>
          <p:nvPr>
            <p:ph type="sldNum" sz="quarter" idx="12"/>
          </p:nvPr>
        </p:nvSpPr>
        <p:spPr/>
        <p:txBody>
          <a:bodyPr/>
          <a:lstStyle>
            <a:lvl1pPr>
              <a:defRPr/>
            </a:lvl1pPr>
          </a:lstStyle>
          <a:p>
            <a:pPr>
              <a:defRPr/>
            </a:pPr>
            <a:fld id="{D5985DA3-EA74-49EC-A75C-C016DBC1B7A2}" type="slidenum">
              <a:rPr lang="zh-CN" altLang="en-US"/>
            </a:fld>
            <a:endParaRPr lang="en-US" altLang="zh-CN"/>
          </a:p>
        </p:txBody>
      </p:sp>
    </p:spTree>
  </p:cSld>
  <p:clrMapOvr>
    <a:masterClrMapping/>
  </p:clrMapOvr>
  <p:transition spd="slow">
    <p:blinds/>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4" name="Group 2"/>
          <p:cNvGrpSpPr/>
          <p:nvPr/>
        </p:nvGrpSpPr>
        <p:grpSpPr bwMode="auto">
          <a:xfrm>
            <a:off x="4" y="2032001"/>
            <a:ext cx="8868296" cy="877094"/>
            <a:chOff x="0" y="1536"/>
            <a:chExt cx="5675" cy="663"/>
          </a:xfrm>
        </p:grpSpPr>
        <p:grpSp>
          <p:nvGrpSpPr>
            <p:cNvPr id="5" name="Group 3"/>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grpSp>
        <p:grpSp>
          <p:nvGrpSpPr>
            <p:cNvPr id="6" name="Group 6"/>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solidFill>
                  <a:srgbClr val="000000"/>
                </a:solidFill>
              </a:endParaRPr>
            </a:p>
          </p:txBody>
        </p:sp>
      </p:grpSp>
      <p:sp>
        <p:nvSpPr>
          <p:cNvPr id="94220" name="Rectangle 12"/>
          <p:cNvSpPr>
            <a:spLocks noGrp="1" noChangeArrowheads="1"/>
          </p:cNvSpPr>
          <p:nvPr>
            <p:ph type="ctrTitle"/>
          </p:nvPr>
        </p:nvSpPr>
        <p:spPr>
          <a:xfrm>
            <a:off x="975122" y="1397002"/>
            <a:ext cx="7650956" cy="1218407"/>
          </a:xfrm>
        </p:spPr>
        <p:txBody>
          <a:bodyPr/>
          <a:lstStyle>
            <a:lvl1pPr>
              <a:defRPr/>
            </a:lvl1pPr>
          </a:lstStyle>
          <a:p>
            <a:r>
              <a:rPr lang="zh-CN" altLang="en-US"/>
              <a:t>单击此处编辑母版标题样式</a:t>
            </a:r>
            <a:endParaRPr lang="zh-CN" altLang="en-US"/>
          </a:p>
        </p:txBody>
      </p:sp>
      <p:sp>
        <p:nvSpPr>
          <p:cNvPr id="94221" name="Rectangle 13"/>
          <p:cNvSpPr>
            <a:spLocks noGrp="1" noChangeArrowheads="1"/>
          </p:cNvSpPr>
          <p:nvPr>
            <p:ph type="subTitle" idx="1"/>
          </p:nvPr>
        </p:nvSpPr>
        <p:spPr>
          <a:xfrm>
            <a:off x="1350169" y="3238500"/>
            <a:ext cx="6300788" cy="1460500"/>
          </a:xfrm>
        </p:spPr>
        <p:txBody>
          <a:bodyPr/>
          <a:lstStyle>
            <a:lvl1pPr marL="0" indent="0" algn="ctr">
              <a:buFont typeface="Wingdings" panose="05000000000000000000" pitchFamily="2" charset="2"/>
              <a:buNone/>
              <a:defRPr/>
            </a:lvl1pPr>
          </a:lstStyle>
          <a:p>
            <a:r>
              <a:rPr lang="zh-CN" altLang="en-US"/>
              <a:t>单击此处编辑母版副标题样式</a:t>
            </a:r>
            <a:endParaRPr lang="zh-CN" altLang="en-US"/>
          </a:p>
        </p:txBody>
      </p:sp>
      <p:sp>
        <p:nvSpPr>
          <p:cNvPr id="14" name="Rectangle 14"/>
          <p:cNvSpPr>
            <a:spLocks noGrp="1" noChangeArrowheads="1"/>
          </p:cNvSpPr>
          <p:nvPr>
            <p:ph type="dt" sz="half" idx="10"/>
          </p:nvPr>
        </p:nvSpPr>
        <p:spPr>
          <a:xfrm>
            <a:off x="975122" y="5207000"/>
            <a:ext cx="1875234" cy="381000"/>
          </a:xfrm>
        </p:spPr>
        <p:txBody>
          <a:bodyPr/>
          <a:lstStyle>
            <a:lvl1pPr>
              <a:defRPr>
                <a:solidFill>
                  <a:schemeClr val="bg2"/>
                </a:solidFill>
              </a:defRPr>
            </a:lvl1pPr>
          </a:lstStyle>
          <a:p>
            <a:pPr>
              <a:defRPr/>
            </a:pPr>
            <a:endParaRPr lang="en-US" altLang="zh-CN">
              <a:solidFill>
                <a:srgbClr val="1C1C1C"/>
              </a:solidFill>
            </a:endParaRPr>
          </a:p>
        </p:txBody>
      </p:sp>
      <p:sp>
        <p:nvSpPr>
          <p:cNvPr id="15" name="Rectangle 15"/>
          <p:cNvSpPr>
            <a:spLocks noGrp="1" noChangeArrowheads="1"/>
          </p:cNvSpPr>
          <p:nvPr>
            <p:ph type="ftr" sz="quarter" idx="11"/>
          </p:nvPr>
        </p:nvSpPr>
        <p:spPr>
          <a:xfrm>
            <a:off x="3375422" y="5207000"/>
            <a:ext cx="2850356" cy="381000"/>
          </a:xfrm>
        </p:spPr>
        <p:txBody>
          <a:bodyPr/>
          <a:lstStyle>
            <a:lvl1pPr>
              <a:defRPr>
                <a:solidFill>
                  <a:schemeClr val="bg2"/>
                </a:solidFill>
              </a:defRPr>
            </a:lvl1pPr>
          </a:lstStyle>
          <a:p>
            <a:pPr>
              <a:defRPr/>
            </a:pPr>
            <a:endParaRPr lang="en-US" altLang="zh-CN">
              <a:solidFill>
                <a:srgbClr val="1C1C1C"/>
              </a:solidFill>
            </a:endParaRPr>
          </a:p>
        </p:txBody>
      </p:sp>
      <p:sp>
        <p:nvSpPr>
          <p:cNvPr id="16" name="Rectangle 16"/>
          <p:cNvSpPr>
            <a:spLocks noGrp="1" noChangeArrowheads="1"/>
          </p:cNvSpPr>
          <p:nvPr>
            <p:ph type="sldNum" sz="quarter" idx="12"/>
          </p:nvPr>
        </p:nvSpPr>
        <p:spPr>
          <a:xfrm>
            <a:off x="6750844" y="5207000"/>
            <a:ext cx="1875234" cy="381000"/>
          </a:xfrm>
        </p:spPr>
        <p:txBody>
          <a:bodyPr/>
          <a:lstStyle>
            <a:lvl1pPr>
              <a:defRPr>
                <a:solidFill>
                  <a:schemeClr val="bg2"/>
                </a:solidFill>
              </a:defRPr>
            </a:lvl1pPr>
          </a:lstStyle>
          <a:p>
            <a:pPr>
              <a:defRPr/>
            </a:pPr>
            <a:fld id="{63CF1544-8D7E-4F2A-9C8E-4A9621A14954}" type="slidenum">
              <a:rPr lang="zh-CN" altLang="en-US">
                <a:solidFill>
                  <a:srgbClr val="1C1C1C"/>
                </a:solidFill>
              </a:rPr>
            </a:fld>
            <a:endParaRPr lang="en-US" altLang="zh-CN">
              <a:solidFill>
                <a:srgbClr val="1C1C1C"/>
              </a:solidFill>
            </a:endParaRPr>
          </a:p>
        </p:txBody>
      </p:sp>
    </p:spTree>
  </p:cSld>
  <p:clrMapOvr>
    <a:masterClrMapping/>
  </p:clrMapOvr>
  <p:transition spd="slow">
    <p:blinds/>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03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103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1037"/>
          <p:cNvSpPr>
            <a:spLocks noGrp="1" noChangeArrowheads="1"/>
          </p:cNvSpPr>
          <p:nvPr>
            <p:ph type="sldNum" sz="quarter" idx="12"/>
          </p:nvPr>
        </p:nvSpPr>
        <p:spPr/>
        <p:txBody>
          <a:bodyPr/>
          <a:lstStyle>
            <a:lvl1pPr>
              <a:defRPr/>
            </a:lvl1pPr>
          </a:lstStyle>
          <a:p>
            <a:pPr>
              <a:defRPr/>
            </a:pPr>
            <a:fld id="{5001D6B7-380C-443A-96D0-0611AA184182}" type="slidenum">
              <a:rPr lang="zh-CN" altLang="en-US">
                <a:solidFill>
                  <a:srgbClr val="000000"/>
                </a:solidFill>
              </a:rPr>
            </a:fld>
            <a:endParaRPr lang="en-US" altLang="zh-CN">
              <a:solidFill>
                <a:srgbClr val="000000"/>
              </a:solidFill>
            </a:endParaRPr>
          </a:p>
        </p:txBody>
      </p:sp>
    </p:spTree>
  </p:cSld>
  <p:clrMapOvr>
    <a:masterClrMapping/>
  </p:clrMapOvr>
  <p:transition spd="slow">
    <p:blinds/>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11027" y="3672419"/>
            <a:ext cx="7650956" cy="1135063"/>
          </a:xfrm>
        </p:spPr>
        <p:txBody>
          <a:bodyPr anchor="t"/>
          <a:lstStyle>
            <a:lvl1pPr algn="l">
              <a:defRPr sz="37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11027" y="2422261"/>
            <a:ext cx="7650956" cy="1250156"/>
          </a:xfrm>
        </p:spPr>
        <p:txBody>
          <a:bodyPr anchor="b"/>
          <a:lstStyle>
            <a:lvl1pPr marL="0" indent="0">
              <a:buNone/>
              <a:defRPr sz="1800"/>
            </a:lvl1pPr>
            <a:lvl2pPr marL="420370" indent="0">
              <a:buNone/>
              <a:defRPr sz="1700"/>
            </a:lvl2pPr>
            <a:lvl3pPr marL="840740" indent="0">
              <a:buNone/>
              <a:defRPr sz="1500"/>
            </a:lvl3pPr>
            <a:lvl4pPr marL="1261110" indent="0">
              <a:buNone/>
              <a:defRPr sz="1300"/>
            </a:lvl4pPr>
            <a:lvl5pPr marL="1681480" indent="0">
              <a:buNone/>
              <a:defRPr sz="1300"/>
            </a:lvl5pPr>
            <a:lvl6pPr marL="2101215" indent="0">
              <a:buNone/>
              <a:defRPr sz="1300"/>
            </a:lvl6pPr>
            <a:lvl7pPr marL="2521585" indent="0">
              <a:buNone/>
              <a:defRPr sz="1300"/>
            </a:lvl7pPr>
            <a:lvl8pPr marL="2941955" indent="0">
              <a:buNone/>
              <a:defRPr sz="1300"/>
            </a:lvl8pPr>
            <a:lvl9pPr marL="3362325" indent="0">
              <a:buNone/>
              <a:defRPr sz="1300"/>
            </a:lvl9pPr>
          </a:lstStyle>
          <a:p>
            <a:pPr lvl="0"/>
            <a:r>
              <a:rPr lang="zh-CN" altLang="en-US" smtClean="0"/>
              <a:t>单击此处编辑母版文本样式</a:t>
            </a:r>
            <a:endParaRPr lang="zh-CN" altLang="en-US" smtClean="0"/>
          </a:p>
        </p:txBody>
      </p:sp>
      <p:sp>
        <p:nvSpPr>
          <p:cNvPr id="4" name="Rectangle 103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103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1037"/>
          <p:cNvSpPr>
            <a:spLocks noGrp="1" noChangeArrowheads="1"/>
          </p:cNvSpPr>
          <p:nvPr>
            <p:ph type="sldNum" sz="quarter" idx="12"/>
          </p:nvPr>
        </p:nvSpPr>
        <p:spPr/>
        <p:txBody>
          <a:bodyPr/>
          <a:lstStyle>
            <a:lvl1pPr>
              <a:defRPr/>
            </a:lvl1pPr>
          </a:lstStyle>
          <a:p>
            <a:pPr>
              <a:defRPr/>
            </a:pPr>
            <a:fld id="{674674F9-ABD6-454D-82A3-E9EDDD909966}" type="slidenum">
              <a:rPr lang="zh-CN" altLang="en-US">
                <a:solidFill>
                  <a:srgbClr val="000000"/>
                </a:solidFill>
              </a:rPr>
            </a:fld>
            <a:endParaRPr lang="en-US" altLang="zh-CN">
              <a:solidFill>
                <a:srgbClr val="000000"/>
              </a:solidFill>
            </a:endParaRPr>
          </a:p>
        </p:txBody>
      </p:sp>
    </p:spTree>
  </p:cSld>
  <p:clrMapOvr>
    <a:masterClrMapping/>
  </p:clrMapOvr>
  <p:transition spd="slow">
    <p:blinds/>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64208" y="1681428"/>
            <a:ext cx="3750469" cy="3429000"/>
          </a:xfrm>
        </p:spPr>
        <p:txBody>
          <a:bodyPr/>
          <a:lstStyle>
            <a:lvl1pPr>
              <a:defRPr sz="2600"/>
            </a:lvl1pPr>
            <a:lvl2pPr>
              <a:defRPr sz="2200"/>
            </a:lvl2pPr>
            <a:lvl3pPr>
              <a:defRPr sz="18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064699" y="1681428"/>
            <a:ext cx="3750469" cy="3429000"/>
          </a:xfrm>
        </p:spPr>
        <p:txBody>
          <a:bodyPr/>
          <a:lstStyle>
            <a:lvl1pPr>
              <a:defRPr sz="2600"/>
            </a:lvl1pPr>
            <a:lvl2pPr>
              <a:defRPr sz="2200"/>
            </a:lvl2pPr>
            <a:lvl3pPr>
              <a:defRPr sz="1800"/>
            </a:lvl3pPr>
            <a:lvl4pPr>
              <a:defRPr sz="1700"/>
            </a:lvl4pPr>
            <a:lvl5pPr>
              <a:defRPr sz="1700"/>
            </a:lvl5pPr>
            <a:lvl6pPr>
              <a:defRPr sz="1700"/>
            </a:lvl6pPr>
            <a:lvl7pPr>
              <a:defRPr sz="1700"/>
            </a:lvl7pPr>
            <a:lvl8pPr>
              <a:defRPr sz="1700"/>
            </a:lvl8pPr>
            <a:lvl9pPr>
              <a:defRPr sz="17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103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103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1037"/>
          <p:cNvSpPr>
            <a:spLocks noGrp="1" noChangeArrowheads="1"/>
          </p:cNvSpPr>
          <p:nvPr>
            <p:ph type="sldNum" sz="quarter" idx="12"/>
          </p:nvPr>
        </p:nvSpPr>
        <p:spPr/>
        <p:txBody>
          <a:bodyPr/>
          <a:lstStyle>
            <a:lvl1pPr>
              <a:defRPr/>
            </a:lvl1pPr>
          </a:lstStyle>
          <a:p>
            <a:pPr>
              <a:defRPr/>
            </a:pPr>
            <a:fld id="{1D373662-1A9F-43CF-8D1D-490FB927E50D}" type="slidenum">
              <a:rPr lang="zh-CN" altLang="en-US">
                <a:solidFill>
                  <a:srgbClr val="000000"/>
                </a:solidFill>
              </a:rPr>
            </a:fld>
            <a:endParaRPr lang="en-US" altLang="zh-CN">
              <a:solidFill>
                <a:srgbClr val="000000"/>
              </a:solidFill>
            </a:endParaRPr>
          </a:p>
        </p:txBody>
      </p:sp>
    </p:spTree>
  </p:cSld>
  <p:clrMapOvr>
    <a:masterClrMapping/>
  </p:clrMapOvr>
  <p:transition spd="slow">
    <p:blinds/>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0059" y="228865"/>
            <a:ext cx="8101013" cy="9525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0056" y="1279263"/>
            <a:ext cx="3977060" cy="533135"/>
          </a:xfrm>
        </p:spPr>
        <p:txBody>
          <a:bodyPr anchor="b"/>
          <a:lstStyle>
            <a:lvl1pPr marL="0" indent="0">
              <a:buNone/>
              <a:defRPr sz="2200" b="1"/>
            </a:lvl1pPr>
            <a:lvl2pPr marL="420370" indent="0">
              <a:buNone/>
              <a:defRPr sz="1800" b="1"/>
            </a:lvl2pPr>
            <a:lvl3pPr marL="840740" indent="0">
              <a:buNone/>
              <a:defRPr sz="1700" b="1"/>
            </a:lvl3pPr>
            <a:lvl4pPr marL="1261110" indent="0">
              <a:buNone/>
              <a:defRPr sz="1500" b="1"/>
            </a:lvl4pPr>
            <a:lvl5pPr marL="1681480" indent="0">
              <a:buNone/>
              <a:defRPr sz="1500" b="1"/>
            </a:lvl5pPr>
            <a:lvl6pPr marL="2101215" indent="0">
              <a:buNone/>
              <a:defRPr sz="1500" b="1"/>
            </a:lvl6pPr>
            <a:lvl7pPr marL="2521585" indent="0">
              <a:buNone/>
              <a:defRPr sz="1500" b="1"/>
            </a:lvl7pPr>
            <a:lvl8pPr marL="2941955" indent="0">
              <a:buNone/>
              <a:defRPr sz="1500" b="1"/>
            </a:lvl8pPr>
            <a:lvl9pPr marL="3362325" indent="0">
              <a:buNone/>
              <a:defRPr sz="15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0056" y="1812396"/>
            <a:ext cx="3977060" cy="3292740"/>
          </a:xfrm>
        </p:spPr>
        <p:txBody>
          <a:bodyPr/>
          <a:lstStyle>
            <a:lvl1pPr>
              <a:defRPr sz="2200"/>
            </a:lvl1pPr>
            <a:lvl2pPr>
              <a:defRPr sz="18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572447" y="1279263"/>
            <a:ext cx="3978622" cy="533135"/>
          </a:xfrm>
        </p:spPr>
        <p:txBody>
          <a:bodyPr anchor="b"/>
          <a:lstStyle>
            <a:lvl1pPr marL="0" indent="0">
              <a:buNone/>
              <a:defRPr sz="2200" b="1"/>
            </a:lvl1pPr>
            <a:lvl2pPr marL="420370" indent="0">
              <a:buNone/>
              <a:defRPr sz="1800" b="1"/>
            </a:lvl2pPr>
            <a:lvl3pPr marL="840740" indent="0">
              <a:buNone/>
              <a:defRPr sz="1700" b="1"/>
            </a:lvl3pPr>
            <a:lvl4pPr marL="1261110" indent="0">
              <a:buNone/>
              <a:defRPr sz="1500" b="1"/>
            </a:lvl4pPr>
            <a:lvl5pPr marL="1681480" indent="0">
              <a:buNone/>
              <a:defRPr sz="1500" b="1"/>
            </a:lvl5pPr>
            <a:lvl6pPr marL="2101215" indent="0">
              <a:buNone/>
              <a:defRPr sz="1500" b="1"/>
            </a:lvl6pPr>
            <a:lvl7pPr marL="2521585" indent="0">
              <a:buNone/>
              <a:defRPr sz="1500" b="1"/>
            </a:lvl7pPr>
            <a:lvl8pPr marL="2941955" indent="0">
              <a:buNone/>
              <a:defRPr sz="1500" b="1"/>
            </a:lvl8pPr>
            <a:lvl9pPr marL="3362325" indent="0">
              <a:buNone/>
              <a:defRPr sz="15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572447" y="1812396"/>
            <a:ext cx="3978622" cy="3292740"/>
          </a:xfrm>
        </p:spPr>
        <p:txBody>
          <a:bodyPr/>
          <a:lstStyle>
            <a:lvl1pPr>
              <a:defRPr sz="2200"/>
            </a:lvl1pPr>
            <a:lvl2pPr>
              <a:defRPr sz="1800"/>
            </a:lvl2pPr>
            <a:lvl3pPr>
              <a:defRPr sz="17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103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8" name="Rectangle 103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9" name="Rectangle 1037"/>
          <p:cNvSpPr>
            <a:spLocks noGrp="1" noChangeArrowheads="1"/>
          </p:cNvSpPr>
          <p:nvPr>
            <p:ph type="sldNum" sz="quarter" idx="12"/>
          </p:nvPr>
        </p:nvSpPr>
        <p:spPr/>
        <p:txBody>
          <a:bodyPr/>
          <a:lstStyle>
            <a:lvl1pPr>
              <a:defRPr/>
            </a:lvl1pPr>
          </a:lstStyle>
          <a:p>
            <a:pPr>
              <a:defRPr/>
            </a:pPr>
            <a:fld id="{A9FFF565-5B0E-4F4B-A98A-AAD61A5EBFDB}" type="slidenum">
              <a:rPr lang="zh-CN" altLang="en-US">
                <a:solidFill>
                  <a:srgbClr val="000000"/>
                </a:solidFill>
              </a:rPr>
            </a:fld>
            <a:endParaRPr lang="en-US" altLang="zh-CN">
              <a:solidFill>
                <a:srgbClr val="000000"/>
              </a:solidFill>
            </a:endParaRPr>
          </a:p>
        </p:txBody>
      </p:sp>
    </p:spTree>
  </p:cSld>
  <p:clrMapOvr>
    <a:masterClrMapping/>
  </p:clrMapOvr>
  <p:transition spd="slow">
    <p:blinds/>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3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4" name="Rectangle 103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5" name="Rectangle 1037"/>
          <p:cNvSpPr>
            <a:spLocks noGrp="1" noChangeArrowheads="1"/>
          </p:cNvSpPr>
          <p:nvPr>
            <p:ph type="sldNum" sz="quarter" idx="12"/>
          </p:nvPr>
        </p:nvSpPr>
        <p:spPr/>
        <p:txBody>
          <a:bodyPr/>
          <a:lstStyle>
            <a:lvl1pPr>
              <a:defRPr/>
            </a:lvl1pPr>
          </a:lstStyle>
          <a:p>
            <a:pPr>
              <a:defRPr/>
            </a:pPr>
            <a:fld id="{3F8FB798-B6B1-4107-93C7-CAAE24DD8B48}" type="slidenum">
              <a:rPr lang="zh-CN" altLang="en-US">
                <a:solidFill>
                  <a:srgbClr val="000000"/>
                </a:solidFill>
              </a:rPr>
            </a:fld>
            <a:endParaRPr lang="en-US" altLang="zh-CN">
              <a:solidFill>
                <a:srgbClr val="000000"/>
              </a:solidFill>
            </a:endParaRPr>
          </a:p>
        </p:txBody>
      </p:sp>
    </p:spTree>
  </p:cSld>
  <p:clrMapOvr>
    <a:masterClrMapping/>
  </p:clrMapOvr>
  <p:transition spd="slow">
    <p:blinds/>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8" y="3672419"/>
            <a:ext cx="7772400" cy="1135063"/>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8" y="2422261"/>
            <a:ext cx="7772400" cy="1250156"/>
          </a:xfrm>
        </p:spPr>
        <p:txBody>
          <a:bodyPr anchor="b"/>
          <a:lstStyle>
            <a:lvl1pPr marL="0" indent="0">
              <a:buNone/>
              <a:defRPr sz="2000"/>
            </a:lvl1pPr>
            <a:lvl2pPr marL="457200" indent="0">
              <a:buNone/>
              <a:defRPr sz="1800"/>
            </a:lvl2pPr>
            <a:lvl3pPr marL="913765" indent="0">
              <a:buNone/>
              <a:defRPr sz="1600"/>
            </a:lvl3pPr>
            <a:lvl4pPr marL="1370965" indent="0">
              <a:buNone/>
              <a:defRPr sz="1400"/>
            </a:lvl4pPr>
            <a:lvl5pPr marL="1827530" indent="0">
              <a:buNone/>
              <a:defRPr sz="1400"/>
            </a:lvl5pPr>
            <a:lvl6pPr marL="2284730" indent="0">
              <a:buNone/>
              <a:defRPr sz="1400"/>
            </a:lvl6pPr>
            <a:lvl7pPr marL="2741295" indent="0">
              <a:buNone/>
              <a:defRPr sz="1400"/>
            </a:lvl7pPr>
            <a:lvl8pPr marL="3198495" indent="0">
              <a:buNone/>
              <a:defRPr sz="1400"/>
            </a:lvl8pPr>
            <a:lvl9pPr marL="3655695" indent="0">
              <a:buNone/>
              <a:defRPr sz="1400"/>
            </a:lvl9pPr>
          </a:lstStyle>
          <a:p>
            <a:pPr lvl="0"/>
            <a:r>
              <a:rPr lang="zh-CN" altLang="en-US" smtClean="0"/>
              <a:t>单击此处编辑母版文本样式</a:t>
            </a:r>
            <a:endParaRPr lang="zh-CN" altLang="en-US" smtClean="0"/>
          </a:p>
        </p:txBody>
      </p:sp>
      <p:sp>
        <p:nvSpPr>
          <p:cNvPr id="4" name="Rectangle 1035"/>
          <p:cNvSpPr>
            <a:spLocks noGrp="1" noChangeArrowheads="1"/>
          </p:cNvSpPr>
          <p:nvPr>
            <p:ph type="dt" sz="half" idx="10"/>
          </p:nvPr>
        </p:nvSpPr>
        <p:spPr/>
        <p:txBody>
          <a:bodyPr/>
          <a:lstStyle>
            <a:lvl1pPr>
              <a:defRPr/>
            </a:lvl1pPr>
          </a:lstStyle>
          <a:p>
            <a:pPr>
              <a:defRPr/>
            </a:pPr>
            <a:endParaRPr lang="en-US" altLang="zh-CN"/>
          </a:p>
        </p:txBody>
      </p:sp>
      <p:sp>
        <p:nvSpPr>
          <p:cNvPr id="5" name="Rectangle 1036"/>
          <p:cNvSpPr>
            <a:spLocks noGrp="1" noChangeArrowheads="1"/>
          </p:cNvSpPr>
          <p:nvPr>
            <p:ph type="ftr" sz="quarter" idx="11"/>
          </p:nvPr>
        </p:nvSpPr>
        <p:spPr/>
        <p:txBody>
          <a:bodyPr/>
          <a:lstStyle>
            <a:lvl1pPr>
              <a:defRPr/>
            </a:lvl1pPr>
          </a:lstStyle>
          <a:p>
            <a:pPr>
              <a:defRPr/>
            </a:pPr>
            <a:endParaRPr lang="en-US" altLang="zh-CN"/>
          </a:p>
        </p:txBody>
      </p:sp>
      <p:sp>
        <p:nvSpPr>
          <p:cNvPr id="6" name="Rectangle 1037"/>
          <p:cNvSpPr>
            <a:spLocks noGrp="1" noChangeArrowheads="1"/>
          </p:cNvSpPr>
          <p:nvPr>
            <p:ph type="sldNum" sz="quarter" idx="12"/>
          </p:nvPr>
        </p:nvSpPr>
        <p:spPr/>
        <p:txBody>
          <a:bodyPr/>
          <a:lstStyle>
            <a:lvl1pPr>
              <a:defRPr/>
            </a:lvl1pPr>
          </a:lstStyle>
          <a:p>
            <a:pPr>
              <a:defRPr/>
            </a:pPr>
            <a:fld id="{1FA37E11-3AC8-43C2-8A56-7D86E495B4AD}" type="slidenum">
              <a:rPr lang="zh-CN" altLang="en-US"/>
            </a:fld>
            <a:endParaRPr lang="en-US" altLang="zh-CN"/>
          </a:p>
        </p:txBody>
      </p:sp>
    </p:spTree>
  </p:cSld>
  <p:clrMapOvr>
    <a:masterClrMapping/>
  </p:clrMapOvr>
  <p:transition spd="slow">
    <p:blinds/>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3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3" name="Rectangle 103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4" name="Rectangle 1037"/>
          <p:cNvSpPr>
            <a:spLocks noGrp="1" noChangeArrowheads="1"/>
          </p:cNvSpPr>
          <p:nvPr>
            <p:ph type="sldNum" sz="quarter" idx="12"/>
          </p:nvPr>
        </p:nvSpPr>
        <p:spPr/>
        <p:txBody>
          <a:bodyPr/>
          <a:lstStyle>
            <a:lvl1pPr>
              <a:defRPr/>
            </a:lvl1pPr>
          </a:lstStyle>
          <a:p>
            <a:pPr>
              <a:defRPr/>
            </a:pPr>
            <a:fld id="{8D5A44CE-F999-47C8-9285-8FCF7C0FDF25}" type="slidenum">
              <a:rPr lang="zh-CN" altLang="en-US">
                <a:solidFill>
                  <a:srgbClr val="000000"/>
                </a:solidFill>
              </a:rPr>
            </a:fld>
            <a:endParaRPr lang="en-US" altLang="zh-CN">
              <a:solidFill>
                <a:srgbClr val="000000"/>
              </a:solidFill>
            </a:endParaRPr>
          </a:p>
        </p:txBody>
      </p:sp>
    </p:spTree>
  </p:cSld>
  <p:clrMapOvr>
    <a:masterClrMapping/>
  </p:clrMapOvr>
  <p:transition spd="slow">
    <p:blinds/>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0060" y="227543"/>
            <a:ext cx="2961308" cy="968375"/>
          </a:xfrm>
        </p:spPr>
        <p:txBody>
          <a:bodyPr/>
          <a:lstStyle>
            <a:lvl1pPr algn="l">
              <a:defRPr sz="18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19193" y="227542"/>
            <a:ext cx="5031879" cy="4877594"/>
          </a:xfrm>
        </p:spPr>
        <p:txBody>
          <a:bodyPr/>
          <a:lstStyle>
            <a:lvl1pPr>
              <a:defRPr sz="2900"/>
            </a:lvl1pPr>
            <a:lvl2pPr>
              <a:defRPr sz="2600"/>
            </a:lvl2pPr>
            <a:lvl3pPr>
              <a:defRPr sz="22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0060" y="1195920"/>
            <a:ext cx="2961308" cy="3909219"/>
          </a:xfrm>
        </p:spPr>
        <p:txBody>
          <a:bodyPr/>
          <a:lstStyle>
            <a:lvl1pPr marL="0" indent="0">
              <a:buNone/>
              <a:defRPr sz="1300"/>
            </a:lvl1pPr>
            <a:lvl2pPr marL="420370" indent="0">
              <a:buNone/>
              <a:defRPr sz="1100"/>
            </a:lvl2pPr>
            <a:lvl3pPr marL="840740" indent="0">
              <a:buNone/>
              <a:defRPr sz="900"/>
            </a:lvl3pPr>
            <a:lvl4pPr marL="1261110" indent="0">
              <a:buNone/>
              <a:defRPr sz="800"/>
            </a:lvl4pPr>
            <a:lvl5pPr marL="1681480" indent="0">
              <a:buNone/>
              <a:defRPr sz="800"/>
            </a:lvl5pPr>
            <a:lvl6pPr marL="2101215" indent="0">
              <a:buNone/>
              <a:defRPr sz="800"/>
            </a:lvl6pPr>
            <a:lvl7pPr marL="2521585" indent="0">
              <a:buNone/>
              <a:defRPr sz="800"/>
            </a:lvl7pPr>
            <a:lvl8pPr marL="2941955" indent="0">
              <a:buNone/>
              <a:defRPr sz="800"/>
            </a:lvl8pPr>
            <a:lvl9pPr marL="3362325" indent="0">
              <a:buNone/>
              <a:defRPr sz="800"/>
            </a:lvl9pPr>
          </a:lstStyle>
          <a:p>
            <a:pPr lvl="0"/>
            <a:r>
              <a:rPr lang="zh-CN" altLang="en-US" smtClean="0"/>
              <a:t>单击此处编辑母版文本样式</a:t>
            </a:r>
            <a:endParaRPr lang="zh-CN" altLang="en-US" smtClean="0"/>
          </a:p>
        </p:txBody>
      </p:sp>
      <p:sp>
        <p:nvSpPr>
          <p:cNvPr id="5" name="Rectangle 103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103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1037"/>
          <p:cNvSpPr>
            <a:spLocks noGrp="1" noChangeArrowheads="1"/>
          </p:cNvSpPr>
          <p:nvPr>
            <p:ph type="sldNum" sz="quarter" idx="12"/>
          </p:nvPr>
        </p:nvSpPr>
        <p:spPr/>
        <p:txBody>
          <a:bodyPr/>
          <a:lstStyle>
            <a:lvl1pPr>
              <a:defRPr/>
            </a:lvl1pPr>
          </a:lstStyle>
          <a:p>
            <a:pPr>
              <a:defRPr/>
            </a:pPr>
            <a:fld id="{38D94C79-6570-4B7D-B8E4-708191E64EA4}" type="slidenum">
              <a:rPr lang="zh-CN" altLang="en-US">
                <a:solidFill>
                  <a:srgbClr val="000000"/>
                </a:solidFill>
              </a:rPr>
            </a:fld>
            <a:endParaRPr lang="en-US" altLang="zh-CN">
              <a:solidFill>
                <a:srgbClr val="000000"/>
              </a:solidFill>
            </a:endParaRPr>
          </a:p>
        </p:txBody>
      </p:sp>
    </p:spTree>
  </p:cSld>
  <p:clrMapOvr>
    <a:masterClrMapping/>
  </p:clrMapOvr>
  <p:transition spd="slow">
    <p:blinds/>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64284" y="4000500"/>
            <a:ext cx="5400675" cy="472282"/>
          </a:xfrm>
        </p:spPr>
        <p:txBody>
          <a:bodyPr/>
          <a:lstStyle>
            <a:lvl1pPr algn="l">
              <a:defRPr sz="18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64284" y="510646"/>
            <a:ext cx="5400675" cy="3429000"/>
          </a:xfrm>
        </p:spPr>
        <p:txBody>
          <a:bodyPr/>
          <a:lstStyle>
            <a:lvl1pPr marL="0" indent="0">
              <a:buNone/>
              <a:defRPr sz="2900"/>
            </a:lvl1pPr>
            <a:lvl2pPr marL="420370" indent="0">
              <a:buNone/>
              <a:defRPr sz="2600"/>
            </a:lvl2pPr>
            <a:lvl3pPr marL="840740" indent="0">
              <a:buNone/>
              <a:defRPr sz="2200"/>
            </a:lvl3pPr>
            <a:lvl4pPr marL="1261110" indent="0">
              <a:buNone/>
              <a:defRPr sz="1800"/>
            </a:lvl4pPr>
            <a:lvl5pPr marL="1681480" indent="0">
              <a:buNone/>
              <a:defRPr sz="1800"/>
            </a:lvl5pPr>
            <a:lvl6pPr marL="2101215" indent="0">
              <a:buNone/>
              <a:defRPr sz="1800"/>
            </a:lvl6pPr>
            <a:lvl7pPr marL="2521585" indent="0">
              <a:buNone/>
              <a:defRPr sz="1800"/>
            </a:lvl7pPr>
            <a:lvl8pPr marL="2941955" indent="0">
              <a:buNone/>
              <a:defRPr sz="1800"/>
            </a:lvl8pPr>
            <a:lvl9pPr marL="3362325" indent="0">
              <a:buNone/>
              <a:defRPr sz="1800"/>
            </a:lvl9pPr>
          </a:lstStyle>
          <a:p>
            <a:pPr lvl="0"/>
            <a:endParaRPr lang="zh-CN" altLang="en-US" noProof="0" smtClean="0"/>
          </a:p>
        </p:txBody>
      </p:sp>
      <p:sp>
        <p:nvSpPr>
          <p:cNvPr id="4" name="文本占位符 3"/>
          <p:cNvSpPr>
            <a:spLocks noGrp="1"/>
          </p:cNvSpPr>
          <p:nvPr>
            <p:ph type="body" sz="half" idx="2"/>
          </p:nvPr>
        </p:nvSpPr>
        <p:spPr>
          <a:xfrm>
            <a:off x="1764284" y="4472782"/>
            <a:ext cx="5400675" cy="670718"/>
          </a:xfrm>
        </p:spPr>
        <p:txBody>
          <a:bodyPr/>
          <a:lstStyle>
            <a:lvl1pPr marL="0" indent="0">
              <a:buNone/>
              <a:defRPr sz="1300"/>
            </a:lvl1pPr>
            <a:lvl2pPr marL="420370" indent="0">
              <a:buNone/>
              <a:defRPr sz="1100"/>
            </a:lvl2pPr>
            <a:lvl3pPr marL="840740" indent="0">
              <a:buNone/>
              <a:defRPr sz="900"/>
            </a:lvl3pPr>
            <a:lvl4pPr marL="1261110" indent="0">
              <a:buNone/>
              <a:defRPr sz="800"/>
            </a:lvl4pPr>
            <a:lvl5pPr marL="1681480" indent="0">
              <a:buNone/>
              <a:defRPr sz="800"/>
            </a:lvl5pPr>
            <a:lvl6pPr marL="2101215" indent="0">
              <a:buNone/>
              <a:defRPr sz="800"/>
            </a:lvl6pPr>
            <a:lvl7pPr marL="2521585" indent="0">
              <a:buNone/>
              <a:defRPr sz="800"/>
            </a:lvl7pPr>
            <a:lvl8pPr marL="2941955" indent="0">
              <a:buNone/>
              <a:defRPr sz="800"/>
            </a:lvl8pPr>
            <a:lvl9pPr marL="3362325" indent="0">
              <a:buNone/>
              <a:defRPr sz="800"/>
            </a:lvl9pPr>
          </a:lstStyle>
          <a:p>
            <a:pPr lvl="0"/>
            <a:r>
              <a:rPr lang="zh-CN" altLang="en-US" smtClean="0"/>
              <a:t>单击此处编辑母版文本样式</a:t>
            </a:r>
            <a:endParaRPr lang="zh-CN" altLang="en-US" smtClean="0"/>
          </a:p>
        </p:txBody>
      </p:sp>
      <p:sp>
        <p:nvSpPr>
          <p:cNvPr id="5" name="Rectangle 103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103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1037"/>
          <p:cNvSpPr>
            <a:spLocks noGrp="1" noChangeArrowheads="1"/>
          </p:cNvSpPr>
          <p:nvPr>
            <p:ph type="sldNum" sz="quarter" idx="12"/>
          </p:nvPr>
        </p:nvSpPr>
        <p:spPr/>
        <p:txBody>
          <a:bodyPr/>
          <a:lstStyle>
            <a:lvl1pPr>
              <a:defRPr/>
            </a:lvl1pPr>
          </a:lstStyle>
          <a:p>
            <a:pPr>
              <a:defRPr/>
            </a:pPr>
            <a:fld id="{0BBD9BBD-13A2-4834-9EFD-B2CCC0CEC088}" type="slidenum">
              <a:rPr lang="zh-CN" altLang="en-US">
                <a:solidFill>
                  <a:srgbClr val="000000"/>
                </a:solidFill>
              </a:rPr>
            </a:fld>
            <a:endParaRPr lang="en-US" altLang="zh-CN">
              <a:solidFill>
                <a:srgbClr val="000000"/>
              </a:solidFill>
            </a:endParaRPr>
          </a:p>
        </p:txBody>
      </p:sp>
    </p:spTree>
  </p:cSld>
  <p:clrMapOvr>
    <a:masterClrMapping/>
  </p:clrMapOvr>
  <p:transition spd="slow">
    <p:blinds/>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03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103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1037"/>
          <p:cNvSpPr>
            <a:spLocks noGrp="1" noChangeArrowheads="1"/>
          </p:cNvSpPr>
          <p:nvPr>
            <p:ph type="sldNum" sz="quarter" idx="12"/>
          </p:nvPr>
        </p:nvSpPr>
        <p:spPr/>
        <p:txBody>
          <a:bodyPr/>
          <a:lstStyle>
            <a:lvl1pPr>
              <a:defRPr/>
            </a:lvl1pPr>
          </a:lstStyle>
          <a:p>
            <a:pPr>
              <a:defRPr/>
            </a:pPr>
            <a:fld id="{74B1BE47-BD7E-45B1-9A18-34B79F04178E}" type="slidenum">
              <a:rPr lang="zh-CN" altLang="en-US">
                <a:solidFill>
                  <a:srgbClr val="000000"/>
                </a:solidFill>
              </a:rPr>
            </a:fld>
            <a:endParaRPr lang="en-US" altLang="zh-CN">
              <a:solidFill>
                <a:srgbClr val="000000"/>
              </a:solidFill>
            </a:endParaRPr>
          </a:p>
        </p:txBody>
      </p:sp>
    </p:spTree>
  </p:cSld>
  <p:clrMapOvr>
    <a:masterClrMapping/>
  </p:clrMapOvr>
  <p:transition spd="slow">
    <p:blinds/>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94615" y="178594"/>
            <a:ext cx="1920553" cy="493183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32955" y="178594"/>
            <a:ext cx="5611638" cy="4931833"/>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1035"/>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1036"/>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1037"/>
          <p:cNvSpPr>
            <a:spLocks noGrp="1" noChangeArrowheads="1"/>
          </p:cNvSpPr>
          <p:nvPr>
            <p:ph type="sldNum" sz="quarter" idx="12"/>
          </p:nvPr>
        </p:nvSpPr>
        <p:spPr/>
        <p:txBody>
          <a:bodyPr/>
          <a:lstStyle>
            <a:lvl1pPr>
              <a:defRPr/>
            </a:lvl1pPr>
          </a:lstStyle>
          <a:p>
            <a:pPr>
              <a:defRPr/>
            </a:pPr>
            <a:fld id="{244D9008-A1CC-4DC8-9F96-AC1291D4D921}" type="slidenum">
              <a:rPr lang="zh-CN" altLang="en-US">
                <a:solidFill>
                  <a:srgbClr val="000000"/>
                </a:solidFill>
              </a:rPr>
            </a:fld>
            <a:endParaRPr lang="en-US" altLang="zh-CN">
              <a:solidFill>
                <a:srgbClr val="000000"/>
              </a:solidFill>
            </a:endParaRPr>
          </a:p>
        </p:txBody>
      </p:sp>
    </p:spTree>
  </p:cSld>
  <p:clrMapOvr>
    <a:masterClrMapping/>
  </p:clrMapOvr>
  <p:transition spd="slow">
    <p:blinds/>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sp>
        <p:nvSpPr>
          <p:cNvPr id="9228" name="标题 9227"/>
          <p:cNvSpPr>
            <a:spLocks noGrp="1"/>
          </p:cNvSpPr>
          <p:nvPr>
            <p:ph type="ctrTitle"/>
          </p:nvPr>
        </p:nvSpPr>
        <p:spPr>
          <a:xfrm>
            <a:off x="975122" y="1524000"/>
            <a:ext cx="7650956" cy="952500"/>
          </a:xfrm>
          <a:prstGeom prst="rect">
            <a:avLst/>
          </a:prstGeom>
          <a:noFill/>
          <a:ln w="9525">
            <a:noFill/>
          </a:ln>
        </p:spPr>
        <p:txBody>
          <a:bodyPr anchor="b"/>
          <a:lstStyle>
            <a:lvl1pPr lvl="0">
              <a:defRPr/>
            </a:lvl1pPr>
          </a:lstStyle>
          <a:p>
            <a:pPr lvl="0" fontAlgn="base"/>
            <a:r>
              <a:rPr lang="zh-CN" altLang="en-US" strike="noStrike" noProof="1" dirty="0"/>
              <a:t>单击此处编辑母版标题样式</a:t>
            </a:r>
            <a:endParaRPr lang="zh-CN" altLang="en-US" strike="noStrike" noProof="1" dirty="0"/>
          </a:p>
        </p:txBody>
      </p:sp>
      <p:sp>
        <p:nvSpPr>
          <p:cNvPr id="9229" name="副标题 9228"/>
          <p:cNvSpPr>
            <a:spLocks noGrp="1"/>
          </p:cNvSpPr>
          <p:nvPr>
            <p:ph type="subTitle" idx="1"/>
          </p:nvPr>
        </p:nvSpPr>
        <p:spPr>
          <a:xfrm>
            <a:off x="1350169" y="3238500"/>
            <a:ext cx="6300788" cy="1460500"/>
          </a:xfrm>
          <a:prstGeom prst="rect">
            <a:avLst/>
          </a:prstGeom>
          <a:noFill/>
          <a:ln w="9525">
            <a:noFill/>
          </a:ln>
        </p:spPr>
        <p:txBody>
          <a:bodyPr anchor="t"/>
          <a:lstStyle>
            <a:lvl1pPr marL="0" lvl="0" indent="0" algn="ctr">
              <a:buNone/>
              <a:defRPr/>
            </a:lvl1pPr>
            <a:lvl2pPr marL="381000" lvl="1" indent="0" algn="ctr">
              <a:buNone/>
              <a:defRPr/>
            </a:lvl2pPr>
            <a:lvl3pPr marL="762000" lvl="2" indent="0" algn="ctr">
              <a:buNone/>
              <a:defRPr/>
            </a:lvl3pPr>
            <a:lvl4pPr marL="1143000" lvl="3" indent="0" algn="ctr">
              <a:buNone/>
              <a:defRPr/>
            </a:lvl4pPr>
            <a:lvl5pPr marL="1524000" lvl="4" indent="0" algn="ctr">
              <a:buNone/>
              <a:defRPr/>
            </a:lvl5pPr>
          </a:lstStyle>
          <a:p>
            <a:pPr lvl="0" fontAlgn="base"/>
            <a:r>
              <a:rPr lang="zh-CN" altLang="en-US" strike="noStrike" noProof="1" dirty="0"/>
              <a:t>单击此处编辑母版副标题样式</a:t>
            </a:r>
            <a:endParaRPr lang="zh-CN" altLang="en-US" strike="noStrike" noProof="1" dirty="0"/>
          </a:p>
        </p:txBody>
      </p:sp>
      <p:sp>
        <p:nvSpPr>
          <p:cNvPr id="9230" name="日期占位符 9229"/>
          <p:cNvSpPr>
            <a:spLocks noGrp="1"/>
          </p:cNvSpPr>
          <p:nvPr>
            <p:ph type="dt" sz="half" idx="2"/>
          </p:nvPr>
        </p:nvSpPr>
        <p:spPr>
          <a:xfrm>
            <a:off x="975122" y="5207000"/>
            <a:ext cx="1875234" cy="381000"/>
          </a:xfrm>
          <a:prstGeom prst="rect">
            <a:avLst/>
          </a:prstGeom>
          <a:noFill/>
          <a:ln w="9525">
            <a:noFill/>
          </a:ln>
        </p:spPr>
        <p:txBody>
          <a:bodyPr anchor="b"/>
          <a:lstStyle>
            <a:lvl1pPr>
              <a:defRPr sz="1165">
                <a:solidFill>
                  <a:schemeClr val="bg2"/>
                </a:solidFill>
                <a:latin typeface="Tahoma" panose="020B0604030504040204" pitchFamily="34" charset="0"/>
              </a:defRPr>
            </a:lvl1pPr>
          </a:lstStyle>
          <a:p>
            <a:pPr fontAlgn="base"/>
            <a:endParaRPr lang="zh-CN" altLang="en-US" strike="noStrike" noProof="1" dirty="0"/>
          </a:p>
        </p:txBody>
      </p:sp>
      <p:sp>
        <p:nvSpPr>
          <p:cNvPr id="9231" name="页脚占位符 9230"/>
          <p:cNvSpPr>
            <a:spLocks noGrp="1"/>
          </p:cNvSpPr>
          <p:nvPr>
            <p:ph type="ftr" sz="quarter" idx="3"/>
          </p:nvPr>
        </p:nvSpPr>
        <p:spPr>
          <a:xfrm>
            <a:off x="3375422" y="5207000"/>
            <a:ext cx="2850356" cy="381000"/>
          </a:xfrm>
          <a:prstGeom prst="rect">
            <a:avLst/>
          </a:prstGeom>
          <a:noFill/>
          <a:ln w="9525">
            <a:noFill/>
          </a:ln>
        </p:spPr>
        <p:txBody>
          <a:bodyPr anchor="b"/>
          <a:lstStyle>
            <a:lvl1pPr algn="ctr">
              <a:defRPr sz="1165">
                <a:solidFill>
                  <a:schemeClr val="bg2"/>
                </a:solidFill>
                <a:latin typeface="Tahoma" panose="020B0604030504040204" pitchFamily="34" charset="0"/>
              </a:defRPr>
            </a:lvl1pPr>
          </a:lstStyle>
          <a:p>
            <a:pPr fontAlgn="base"/>
            <a:endParaRPr lang="zh-CN" altLang="en-US" strike="noStrike" noProof="1" dirty="0"/>
          </a:p>
        </p:txBody>
      </p:sp>
      <p:sp>
        <p:nvSpPr>
          <p:cNvPr id="9232" name="灯片编号占位符 9231"/>
          <p:cNvSpPr>
            <a:spLocks noGrp="1"/>
          </p:cNvSpPr>
          <p:nvPr>
            <p:ph type="sldNum" sz="quarter" idx="4"/>
          </p:nvPr>
        </p:nvSpPr>
        <p:spPr>
          <a:xfrm>
            <a:off x="6750844" y="5207000"/>
            <a:ext cx="1875234" cy="381000"/>
          </a:xfrm>
          <a:prstGeom prst="rect">
            <a:avLst/>
          </a:prstGeom>
          <a:noFill/>
          <a:ln w="9525">
            <a:noFill/>
          </a:ln>
        </p:spPr>
        <p:txBody>
          <a:bodyPr anchor="b"/>
          <a:lstStyle>
            <a:lvl1pPr algn="r">
              <a:defRPr sz="1165">
                <a:solidFill>
                  <a:schemeClr val="bg2"/>
                </a:solidFill>
                <a:latin typeface="Tahoma" panose="020B0604030504040204" pitchFamily="34" charset="0"/>
              </a:defRPr>
            </a:lvl1pPr>
          </a:lstStyle>
          <a:p>
            <a:pPr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p>
        </p:txBody>
      </p:sp>
    </p:spTree>
  </p:cSld>
  <p:clrMapOvr>
    <a:masterClrMapping/>
  </p:clrMapOvr>
  <p:transition spd="slow">
    <p:random/>
  </p:transition>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p>
        </p:txBody>
      </p:sp>
    </p:spTree>
  </p:cSld>
  <p:clrMapOvr>
    <a:masterClrMapping/>
  </p:clrMapOvr>
  <p:transition spd="slow">
    <p:random/>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14140" y="1424782"/>
            <a:ext cx="7763470" cy="2377281"/>
          </a:xfrm>
        </p:spPr>
        <p:txBody>
          <a:bodyPr anchor="b"/>
          <a:lstStyle>
            <a:lvl1pPr>
              <a:defRPr sz="375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14140" y="3824553"/>
            <a:ext cx="7763470" cy="1250156"/>
          </a:xfrm>
        </p:spPr>
        <p:txBody>
          <a:bodyPr/>
          <a:lstStyle>
            <a:lvl1pPr marL="0" indent="0">
              <a:buNone/>
              <a:defRPr sz="1500">
                <a:solidFill>
                  <a:schemeClr val="tx1">
                    <a:tint val="75000"/>
                  </a:schemeClr>
                </a:solidFill>
              </a:defRPr>
            </a:lvl1pPr>
            <a:lvl2pPr marL="285750" indent="0">
              <a:buNone/>
              <a:defRPr sz="1250">
                <a:solidFill>
                  <a:schemeClr val="tx1">
                    <a:tint val="75000"/>
                  </a:schemeClr>
                </a:solidFill>
              </a:defRPr>
            </a:lvl2pPr>
            <a:lvl3pPr marL="571500" indent="0">
              <a:buNone/>
              <a:defRPr sz="1125">
                <a:solidFill>
                  <a:schemeClr val="tx1">
                    <a:tint val="75000"/>
                  </a:schemeClr>
                </a:solidFill>
              </a:defRPr>
            </a:lvl3pPr>
            <a:lvl4pPr marL="857250" indent="0">
              <a:buNone/>
              <a:defRPr sz="1000">
                <a:solidFill>
                  <a:schemeClr val="tx1">
                    <a:tint val="75000"/>
                  </a:schemeClr>
                </a:solidFill>
              </a:defRPr>
            </a:lvl4pPr>
            <a:lvl5pPr marL="1143000" indent="0">
              <a:buNone/>
              <a:defRPr sz="1000">
                <a:solidFill>
                  <a:schemeClr val="tx1">
                    <a:tint val="75000"/>
                  </a:schemeClr>
                </a:solidFill>
              </a:defRPr>
            </a:lvl5pPr>
            <a:lvl6pPr marL="1428750" indent="0">
              <a:buNone/>
              <a:defRPr sz="1000">
                <a:solidFill>
                  <a:schemeClr val="tx1">
                    <a:tint val="75000"/>
                  </a:schemeClr>
                </a:solidFill>
              </a:defRPr>
            </a:lvl6pPr>
            <a:lvl7pPr marL="1714500" indent="0">
              <a:buNone/>
              <a:defRPr sz="1000">
                <a:solidFill>
                  <a:schemeClr val="tx1">
                    <a:tint val="75000"/>
                  </a:schemeClr>
                </a:solidFill>
              </a:defRPr>
            </a:lvl7pPr>
            <a:lvl8pPr marL="2000250" indent="0">
              <a:buNone/>
              <a:defRPr sz="1000">
                <a:solidFill>
                  <a:schemeClr val="tx1">
                    <a:tint val="75000"/>
                  </a:schemeClr>
                </a:solidFill>
              </a:defRPr>
            </a:lvl8pPr>
            <a:lvl9pPr marL="2286000" indent="0">
              <a:buNone/>
              <a:defRPr sz="10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p>
        </p:txBody>
      </p:sp>
    </p:spTree>
  </p:cSld>
  <p:clrMapOvr>
    <a:masterClrMapping/>
  </p:clrMapOvr>
  <p:transition spd="slow">
    <p:random/>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75047" y="1460500"/>
            <a:ext cx="4135658" cy="364992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79507" y="1460500"/>
            <a:ext cx="4135658" cy="364992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p>
        </p:txBody>
      </p:sp>
    </p:spTree>
  </p:cSld>
  <p:clrMapOvr>
    <a:masterClrMapping/>
  </p:clrMapOvr>
  <p:transition spd="slow">
    <p:random/>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0000" y="304271"/>
            <a:ext cx="7763470" cy="110463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76173" y="1482032"/>
            <a:ext cx="3598069" cy="686593"/>
          </a:xfrm>
        </p:spPr>
        <p:txBody>
          <a:bodyPr anchor="ctr" anchorCtr="0"/>
          <a:lstStyle>
            <a:lvl1pPr marL="0" indent="0">
              <a:buNone/>
              <a:defRPr sz="1750"/>
            </a:lvl1pPr>
            <a:lvl2pPr marL="285750" indent="0">
              <a:buNone/>
              <a:defRPr sz="1500"/>
            </a:lvl2pPr>
            <a:lvl3pPr marL="571500" indent="0">
              <a:buNone/>
              <a:defRPr sz="1250"/>
            </a:lvl3pPr>
            <a:lvl4pPr marL="857250" indent="0">
              <a:buNone/>
              <a:defRPr sz="1125"/>
            </a:lvl4pPr>
            <a:lvl5pPr marL="1143000" indent="0">
              <a:buNone/>
              <a:defRPr sz="1125"/>
            </a:lvl5pPr>
            <a:lvl6pPr marL="1428750" indent="0">
              <a:buNone/>
              <a:defRPr sz="1125"/>
            </a:lvl6pPr>
            <a:lvl7pPr marL="1714500" indent="0">
              <a:buNone/>
              <a:defRPr sz="1125"/>
            </a:lvl7pPr>
            <a:lvl8pPr marL="2000250" indent="0">
              <a:buNone/>
              <a:defRPr sz="1125"/>
            </a:lvl8pPr>
            <a:lvl9pPr marL="2286000" indent="0">
              <a:buNone/>
              <a:defRPr sz="1125"/>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76173" y="2221149"/>
            <a:ext cx="3598069"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19381" y="1482032"/>
            <a:ext cx="3615789" cy="686593"/>
          </a:xfrm>
        </p:spPr>
        <p:txBody>
          <a:bodyPr anchor="ctr" anchorCtr="0"/>
          <a:lstStyle>
            <a:lvl1pPr marL="0" indent="0">
              <a:buNone/>
              <a:defRPr sz="1750"/>
            </a:lvl1pPr>
            <a:lvl2pPr marL="285750" indent="0">
              <a:buNone/>
              <a:defRPr sz="1500"/>
            </a:lvl2pPr>
            <a:lvl3pPr marL="571500" indent="0">
              <a:buNone/>
              <a:defRPr sz="1250"/>
            </a:lvl3pPr>
            <a:lvl4pPr marL="857250" indent="0">
              <a:buNone/>
              <a:defRPr sz="1125"/>
            </a:lvl4pPr>
            <a:lvl5pPr marL="1143000" indent="0">
              <a:buNone/>
              <a:defRPr sz="1125"/>
            </a:lvl5pPr>
            <a:lvl6pPr marL="1428750" indent="0">
              <a:buNone/>
              <a:defRPr sz="1125"/>
            </a:lvl6pPr>
            <a:lvl7pPr marL="1714500" indent="0">
              <a:buNone/>
              <a:defRPr sz="1125"/>
            </a:lvl7pPr>
            <a:lvl8pPr marL="2000250" indent="0">
              <a:buNone/>
              <a:defRPr sz="1125"/>
            </a:lvl8pPr>
            <a:lvl9pPr marL="2286000" indent="0">
              <a:buNone/>
              <a:defRPr sz="1125"/>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19381" y="2221149"/>
            <a:ext cx="3615789" cy="293690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p>
        </p:txBody>
      </p:sp>
    </p:spTree>
  </p:cSld>
  <p:clrMapOvr>
    <a:masterClrMapping/>
  </p:clrMapOvr>
  <p:transition spd="slow">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1681428"/>
            <a:ext cx="3810000" cy="3429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145088" y="1681428"/>
            <a:ext cx="3810000" cy="3429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1035"/>
          <p:cNvSpPr>
            <a:spLocks noGrp="1" noChangeArrowheads="1"/>
          </p:cNvSpPr>
          <p:nvPr>
            <p:ph type="dt" sz="half" idx="10"/>
          </p:nvPr>
        </p:nvSpPr>
        <p:spPr/>
        <p:txBody>
          <a:bodyPr/>
          <a:lstStyle>
            <a:lvl1pPr>
              <a:defRPr/>
            </a:lvl1pPr>
          </a:lstStyle>
          <a:p>
            <a:pPr>
              <a:defRPr/>
            </a:pPr>
            <a:endParaRPr lang="en-US" altLang="zh-CN"/>
          </a:p>
        </p:txBody>
      </p:sp>
      <p:sp>
        <p:nvSpPr>
          <p:cNvPr id="6" name="Rectangle 1036"/>
          <p:cNvSpPr>
            <a:spLocks noGrp="1" noChangeArrowheads="1"/>
          </p:cNvSpPr>
          <p:nvPr>
            <p:ph type="ftr" sz="quarter" idx="11"/>
          </p:nvPr>
        </p:nvSpPr>
        <p:spPr/>
        <p:txBody>
          <a:bodyPr/>
          <a:lstStyle>
            <a:lvl1pPr>
              <a:defRPr/>
            </a:lvl1pPr>
          </a:lstStyle>
          <a:p>
            <a:pPr>
              <a:defRPr/>
            </a:pPr>
            <a:endParaRPr lang="en-US" altLang="zh-CN"/>
          </a:p>
        </p:txBody>
      </p:sp>
      <p:sp>
        <p:nvSpPr>
          <p:cNvPr id="7" name="Rectangle 1037"/>
          <p:cNvSpPr>
            <a:spLocks noGrp="1" noChangeArrowheads="1"/>
          </p:cNvSpPr>
          <p:nvPr>
            <p:ph type="sldNum" sz="quarter" idx="12"/>
          </p:nvPr>
        </p:nvSpPr>
        <p:spPr/>
        <p:txBody>
          <a:bodyPr/>
          <a:lstStyle>
            <a:lvl1pPr>
              <a:defRPr/>
            </a:lvl1pPr>
          </a:lstStyle>
          <a:p>
            <a:pPr>
              <a:defRPr/>
            </a:pPr>
            <a:fld id="{4D1765B1-B167-49EF-B661-80E9FD4D56D6}" type="slidenum">
              <a:rPr lang="zh-CN" altLang="en-US"/>
            </a:fld>
            <a:endParaRPr lang="en-US" altLang="zh-CN"/>
          </a:p>
        </p:txBody>
      </p:sp>
    </p:spTree>
  </p:cSld>
  <p:clrMapOvr>
    <a:masterClrMapping/>
  </p:clrMapOvr>
  <p:transition spd="slow">
    <p:blinds/>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p>
        </p:txBody>
      </p:sp>
    </p:spTree>
  </p:cSld>
  <p:clrMapOvr>
    <a:masterClrMapping/>
  </p:clrMapOvr>
  <p:transition spd="slow">
    <p:random/>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p>
        </p:txBody>
      </p:sp>
    </p:spTree>
  </p:cSld>
  <p:clrMapOvr>
    <a:masterClrMapping/>
  </p:clrMapOvr>
  <p:transition spd="slow">
    <p:random/>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0000" y="381000"/>
            <a:ext cx="2903097" cy="1333500"/>
          </a:xfrm>
        </p:spPr>
        <p:txBody>
          <a:bodyPr anchor="b"/>
          <a:lstStyle>
            <a:lvl1pPr>
              <a:defRPr sz="20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26651" y="822854"/>
            <a:ext cx="4556820" cy="4061354"/>
          </a:xfrm>
        </p:spPr>
        <p:txBody>
          <a:bodyPr/>
          <a:lstStyle>
            <a:lvl1pPr>
              <a:defRPr sz="2000"/>
            </a:lvl1pPr>
            <a:lvl2pPr>
              <a:defRPr sz="1750"/>
            </a:lvl2pPr>
            <a:lvl3pPr>
              <a:defRPr sz="1500"/>
            </a:lvl3pPr>
            <a:lvl4pPr>
              <a:defRPr sz="1250"/>
            </a:lvl4pPr>
            <a:lvl5pPr>
              <a:defRPr sz="1250"/>
            </a:lvl5pPr>
            <a:lvl6pPr>
              <a:defRPr sz="1250"/>
            </a:lvl6pPr>
            <a:lvl7pPr>
              <a:defRPr sz="1250"/>
            </a:lvl7pPr>
            <a:lvl8pPr>
              <a:defRPr sz="1250"/>
            </a:lvl8pPr>
            <a:lvl9pPr>
              <a:defRPr sz="125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0000" y="1714500"/>
            <a:ext cx="2903097" cy="3176323"/>
          </a:xfrm>
        </p:spPr>
        <p:txBody>
          <a:bodyPr/>
          <a:lstStyle>
            <a:lvl1pPr marL="0" indent="0">
              <a:buNone/>
              <a:defRPr sz="1000"/>
            </a:lvl1pPr>
            <a:lvl2pPr marL="285750" indent="0">
              <a:buNone/>
              <a:defRPr sz="875"/>
            </a:lvl2pPr>
            <a:lvl3pPr marL="571500" indent="0">
              <a:buNone/>
              <a:defRPr sz="750"/>
            </a:lvl3pPr>
            <a:lvl4pPr marL="857250" indent="0">
              <a:buNone/>
              <a:defRPr sz="625"/>
            </a:lvl4pPr>
            <a:lvl5pPr marL="1143000" indent="0">
              <a:buNone/>
              <a:defRPr sz="625"/>
            </a:lvl5pPr>
            <a:lvl6pPr marL="1428750" indent="0">
              <a:buNone/>
              <a:defRPr sz="625"/>
            </a:lvl6pPr>
            <a:lvl7pPr marL="1714500" indent="0">
              <a:buNone/>
              <a:defRPr sz="625"/>
            </a:lvl7pPr>
            <a:lvl8pPr marL="2000250" indent="0">
              <a:buNone/>
              <a:defRPr sz="625"/>
            </a:lvl8pPr>
            <a:lvl9pPr marL="2286000" indent="0">
              <a:buNone/>
              <a:defRPr sz="625"/>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p>
        </p:txBody>
      </p:sp>
    </p:spTree>
  </p:cSld>
  <p:clrMapOvr>
    <a:masterClrMapping/>
  </p:clrMapOvr>
  <p:transition spd="slow">
    <p:random/>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0000" y="381000"/>
            <a:ext cx="3075199" cy="1333500"/>
          </a:xfrm>
        </p:spPr>
        <p:txBody>
          <a:bodyPr anchor="b"/>
          <a:lstStyle>
            <a:lvl1pPr>
              <a:defRPr sz="20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26651" y="381001"/>
            <a:ext cx="4556820" cy="4503208"/>
          </a:xfrm>
        </p:spPr>
        <p:txBody>
          <a:bodyPr/>
          <a:lstStyle>
            <a:lvl1pPr marL="0" indent="0">
              <a:buNone/>
              <a:defRPr sz="2000"/>
            </a:lvl1pPr>
            <a:lvl2pPr marL="285750" indent="0">
              <a:buNone/>
              <a:defRPr sz="1750"/>
            </a:lvl2pPr>
            <a:lvl3pPr marL="571500" indent="0">
              <a:buNone/>
              <a:defRPr sz="1500"/>
            </a:lvl3pPr>
            <a:lvl4pPr marL="857250" indent="0">
              <a:buNone/>
              <a:defRPr sz="1250"/>
            </a:lvl4pPr>
            <a:lvl5pPr marL="1143000" indent="0">
              <a:buNone/>
              <a:defRPr sz="1250"/>
            </a:lvl5pPr>
            <a:lvl6pPr marL="1428750" indent="0">
              <a:buNone/>
              <a:defRPr sz="1250"/>
            </a:lvl6pPr>
            <a:lvl7pPr marL="1714500" indent="0">
              <a:buNone/>
              <a:defRPr sz="1250"/>
            </a:lvl7pPr>
            <a:lvl8pPr marL="2000250" indent="0">
              <a:buNone/>
              <a:defRPr sz="1250"/>
            </a:lvl8pPr>
            <a:lvl9pPr marL="2286000" indent="0">
              <a:buNone/>
              <a:defRPr sz="1250"/>
            </a:lvl9pPr>
          </a:lstStyle>
          <a:p>
            <a:pPr fontAlgn="base"/>
            <a:endParaRPr lang="zh-CN" altLang="en-US" strike="noStrike" noProof="1"/>
          </a:p>
        </p:txBody>
      </p:sp>
      <p:sp>
        <p:nvSpPr>
          <p:cNvPr id="4" name="文本占位符 3"/>
          <p:cNvSpPr>
            <a:spLocks noGrp="1"/>
          </p:cNvSpPr>
          <p:nvPr>
            <p:ph type="body" sz="half" idx="2"/>
          </p:nvPr>
        </p:nvSpPr>
        <p:spPr>
          <a:xfrm>
            <a:off x="620000" y="1714500"/>
            <a:ext cx="3075199" cy="3176323"/>
          </a:xfrm>
        </p:spPr>
        <p:txBody>
          <a:bodyPr/>
          <a:lstStyle>
            <a:lvl1pPr marL="0" indent="0">
              <a:buNone/>
              <a:defRPr sz="1250"/>
            </a:lvl1pPr>
            <a:lvl2pPr marL="285750" indent="0">
              <a:buNone/>
              <a:defRPr sz="1125"/>
            </a:lvl2pPr>
            <a:lvl3pPr marL="571500" indent="0">
              <a:buNone/>
              <a:defRPr sz="1000"/>
            </a:lvl3pPr>
            <a:lvl4pPr marL="857250" indent="0">
              <a:buNone/>
              <a:defRPr sz="875"/>
            </a:lvl4pPr>
            <a:lvl5pPr marL="1143000" indent="0">
              <a:buNone/>
              <a:defRPr sz="875"/>
            </a:lvl5pPr>
            <a:lvl6pPr marL="1428750" indent="0">
              <a:buNone/>
              <a:defRPr sz="875"/>
            </a:lvl6pPr>
            <a:lvl7pPr marL="1714500" indent="0">
              <a:buNone/>
              <a:defRPr sz="875"/>
            </a:lvl7pPr>
            <a:lvl8pPr marL="2000250" indent="0">
              <a:buNone/>
              <a:defRPr sz="875"/>
            </a:lvl8pPr>
            <a:lvl9pPr marL="2286000" indent="0">
              <a:buNone/>
              <a:defRPr sz="875"/>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p>
        </p:txBody>
      </p:sp>
    </p:spTree>
  </p:cSld>
  <p:clrMapOvr>
    <a:masterClrMapping/>
  </p:clrMapOvr>
  <p:transition spd="slow">
    <p:random/>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p>
        </p:txBody>
      </p:sp>
    </p:spTree>
  </p:cSld>
  <p:clrMapOvr>
    <a:masterClrMapping/>
  </p:clrMapOvr>
  <p:transition spd="slow">
    <p:random/>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5135" y="254000"/>
            <a:ext cx="2110029" cy="4856428"/>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75047" y="254000"/>
            <a:ext cx="6207768" cy="4856428"/>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p>
        </p:txBody>
      </p:sp>
    </p:spTree>
  </p:cSld>
  <p:clrMapOvr>
    <a:masterClrMapping/>
  </p:clrMapOvr>
  <p:transition spd="slow">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5" y="228865"/>
            <a:ext cx="8229600" cy="9525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263"/>
            <a:ext cx="4040188" cy="533135"/>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7530" indent="0">
              <a:buNone/>
              <a:defRPr sz="1600" b="1"/>
            </a:lvl5pPr>
            <a:lvl6pPr marL="2284730" indent="0">
              <a:buNone/>
              <a:defRPr sz="1600" b="1"/>
            </a:lvl6pPr>
            <a:lvl7pPr marL="2741295" indent="0">
              <a:buNone/>
              <a:defRPr sz="1600" b="1"/>
            </a:lvl7pPr>
            <a:lvl8pPr marL="3198495" indent="0">
              <a:buNone/>
              <a:defRPr sz="1600" b="1"/>
            </a:lvl8pPr>
            <a:lvl9pPr marL="3655695"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6" y="1279263"/>
            <a:ext cx="4041775" cy="533135"/>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7530" indent="0">
              <a:buNone/>
              <a:defRPr sz="1600" b="1"/>
            </a:lvl5pPr>
            <a:lvl6pPr marL="2284730" indent="0">
              <a:buNone/>
              <a:defRPr sz="1600" b="1"/>
            </a:lvl6pPr>
            <a:lvl7pPr marL="2741295" indent="0">
              <a:buNone/>
              <a:defRPr sz="1600" b="1"/>
            </a:lvl7pPr>
            <a:lvl8pPr marL="3198495" indent="0">
              <a:buNone/>
              <a:defRPr sz="1600" b="1"/>
            </a:lvl8pPr>
            <a:lvl9pPr marL="3655695"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1035"/>
          <p:cNvSpPr>
            <a:spLocks noGrp="1" noChangeArrowheads="1"/>
          </p:cNvSpPr>
          <p:nvPr>
            <p:ph type="dt" sz="half" idx="10"/>
          </p:nvPr>
        </p:nvSpPr>
        <p:spPr/>
        <p:txBody>
          <a:bodyPr/>
          <a:lstStyle>
            <a:lvl1pPr>
              <a:defRPr/>
            </a:lvl1pPr>
          </a:lstStyle>
          <a:p>
            <a:pPr>
              <a:defRPr/>
            </a:pPr>
            <a:endParaRPr lang="en-US" altLang="zh-CN"/>
          </a:p>
        </p:txBody>
      </p:sp>
      <p:sp>
        <p:nvSpPr>
          <p:cNvPr id="8" name="Rectangle 1036"/>
          <p:cNvSpPr>
            <a:spLocks noGrp="1" noChangeArrowheads="1"/>
          </p:cNvSpPr>
          <p:nvPr>
            <p:ph type="ftr" sz="quarter" idx="11"/>
          </p:nvPr>
        </p:nvSpPr>
        <p:spPr/>
        <p:txBody>
          <a:bodyPr/>
          <a:lstStyle>
            <a:lvl1pPr>
              <a:defRPr/>
            </a:lvl1pPr>
          </a:lstStyle>
          <a:p>
            <a:pPr>
              <a:defRPr/>
            </a:pPr>
            <a:endParaRPr lang="en-US" altLang="zh-CN"/>
          </a:p>
        </p:txBody>
      </p:sp>
      <p:sp>
        <p:nvSpPr>
          <p:cNvPr id="9" name="Rectangle 1037"/>
          <p:cNvSpPr>
            <a:spLocks noGrp="1" noChangeArrowheads="1"/>
          </p:cNvSpPr>
          <p:nvPr>
            <p:ph type="sldNum" sz="quarter" idx="12"/>
          </p:nvPr>
        </p:nvSpPr>
        <p:spPr/>
        <p:txBody>
          <a:bodyPr/>
          <a:lstStyle>
            <a:lvl1pPr>
              <a:defRPr/>
            </a:lvl1pPr>
          </a:lstStyle>
          <a:p>
            <a:pPr>
              <a:defRPr/>
            </a:pPr>
            <a:fld id="{5795F81A-B0F4-486D-919B-42E961C17ACC}" type="slidenum">
              <a:rPr lang="zh-CN" altLang="en-US"/>
            </a:fld>
            <a:endParaRPr lang="en-US" altLang="zh-CN"/>
          </a:p>
        </p:txBody>
      </p:sp>
    </p:spTree>
  </p:cSld>
  <p:clrMapOvr>
    <a:masterClrMapping/>
  </p:clrMapOvr>
  <p:transition spd="slow">
    <p:blinds/>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35"/>
          <p:cNvSpPr>
            <a:spLocks noGrp="1" noChangeArrowheads="1"/>
          </p:cNvSpPr>
          <p:nvPr>
            <p:ph type="dt" sz="half" idx="10"/>
          </p:nvPr>
        </p:nvSpPr>
        <p:spPr/>
        <p:txBody>
          <a:bodyPr/>
          <a:lstStyle>
            <a:lvl1pPr>
              <a:defRPr/>
            </a:lvl1pPr>
          </a:lstStyle>
          <a:p>
            <a:pPr>
              <a:defRPr/>
            </a:pPr>
            <a:endParaRPr lang="en-US" altLang="zh-CN"/>
          </a:p>
        </p:txBody>
      </p:sp>
      <p:sp>
        <p:nvSpPr>
          <p:cNvPr id="4" name="Rectangle 1036"/>
          <p:cNvSpPr>
            <a:spLocks noGrp="1" noChangeArrowheads="1"/>
          </p:cNvSpPr>
          <p:nvPr>
            <p:ph type="ftr" sz="quarter" idx="11"/>
          </p:nvPr>
        </p:nvSpPr>
        <p:spPr/>
        <p:txBody>
          <a:bodyPr/>
          <a:lstStyle>
            <a:lvl1pPr>
              <a:defRPr/>
            </a:lvl1pPr>
          </a:lstStyle>
          <a:p>
            <a:pPr>
              <a:defRPr/>
            </a:pPr>
            <a:endParaRPr lang="en-US" altLang="zh-CN"/>
          </a:p>
        </p:txBody>
      </p:sp>
      <p:sp>
        <p:nvSpPr>
          <p:cNvPr id="5" name="Rectangle 1037"/>
          <p:cNvSpPr>
            <a:spLocks noGrp="1" noChangeArrowheads="1"/>
          </p:cNvSpPr>
          <p:nvPr>
            <p:ph type="sldNum" sz="quarter" idx="12"/>
          </p:nvPr>
        </p:nvSpPr>
        <p:spPr/>
        <p:txBody>
          <a:bodyPr/>
          <a:lstStyle>
            <a:lvl1pPr>
              <a:defRPr/>
            </a:lvl1pPr>
          </a:lstStyle>
          <a:p>
            <a:pPr>
              <a:defRPr/>
            </a:pPr>
            <a:fld id="{797AB613-93FA-4554-8B52-E7AC05DF860F}" type="slidenum">
              <a:rPr lang="zh-CN" altLang="en-US"/>
            </a:fld>
            <a:endParaRPr lang="en-US" altLang="zh-CN"/>
          </a:p>
        </p:txBody>
      </p:sp>
    </p:spTree>
  </p:cSld>
  <p:clrMapOvr>
    <a:masterClrMapping/>
  </p:clrMapOvr>
  <p:transition spd="slow">
    <p:blinds/>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35"/>
          <p:cNvSpPr>
            <a:spLocks noGrp="1" noChangeArrowheads="1"/>
          </p:cNvSpPr>
          <p:nvPr>
            <p:ph type="dt" sz="half" idx="10"/>
          </p:nvPr>
        </p:nvSpPr>
        <p:spPr/>
        <p:txBody>
          <a:bodyPr/>
          <a:lstStyle>
            <a:lvl1pPr>
              <a:defRPr/>
            </a:lvl1pPr>
          </a:lstStyle>
          <a:p>
            <a:pPr>
              <a:defRPr/>
            </a:pPr>
            <a:endParaRPr lang="en-US" altLang="zh-CN"/>
          </a:p>
        </p:txBody>
      </p:sp>
      <p:sp>
        <p:nvSpPr>
          <p:cNvPr id="3" name="Rectangle 1036"/>
          <p:cNvSpPr>
            <a:spLocks noGrp="1" noChangeArrowheads="1"/>
          </p:cNvSpPr>
          <p:nvPr>
            <p:ph type="ftr" sz="quarter" idx="11"/>
          </p:nvPr>
        </p:nvSpPr>
        <p:spPr/>
        <p:txBody>
          <a:bodyPr/>
          <a:lstStyle>
            <a:lvl1pPr>
              <a:defRPr/>
            </a:lvl1pPr>
          </a:lstStyle>
          <a:p>
            <a:pPr>
              <a:defRPr/>
            </a:pPr>
            <a:endParaRPr lang="en-US" altLang="zh-CN"/>
          </a:p>
        </p:txBody>
      </p:sp>
      <p:sp>
        <p:nvSpPr>
          <p:cNvPr id="4" name="Rectangle 1037"/>
          <p:cNvSpPr>
            <a:spLocks noGrp="1" noChangeArrowheads="1"/>
          </p:cNvSpPr>
          <p:nvPr>
            <p:ph type="sldNum" sz="quarter" idx="12"/>
          </p:nvPr>
        </p:nvSpPr>
        <p:spPr/>
        <p:txBody>
          <a:bodyPr/>
          <a:lstStyle>
            <a:lvl1pPr>
              <a:defRPr/>
            </a:lvl1pPr>
          </a:lstStyle>
          <a:p>
            <a:pPr>
              <a:defRPr/>
            </a:pPr>
            <a:fld id="{E7F0BE85-6947-46C6-8D9A-8E5D469674AE}" type="slidenum">
              <a:rPr lang="zh-CN" altLang="en-US"/>
            </a:fld>
            <a:endParaRPr lang="en-US" altLang="zh-CN"/>
          </a:p>
        </p:txBody>
      </p:sp>
    </p:spTree>
  </p:cSld>
  <p:clrMapOvr>
    <a:masterClrMapping/>
  </p:clrMapOvr>
  <p:transition spd="slow">
    <p:blinds/>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6" y="227543"/>
            <a:ext cx="3008313" cy="968375"/>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5"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6" y="1195920"/>
            <a:ext cx="3008313" cy="3909219"/>
          </a:xfrm>
        </p:spPr>
        <p:txBody>
          <a:bodyPr/>
          <a:lstStyle>
            <a:lvl1pPr marL="0" indent="0">
              <a:buNone/>
              <a:defRPr sz="1400"/>
            </a:lvl1pPr>
            <a:lvl2pPr marL="457200" indent="0">
              <a:buNone/>
              <a:defRPr sz="1200"/>
            </a:lvl2pPr>
            <a:lvl3pPr marL="913765" indent="0">
              <a:buNone/>
              <a:defRPr sz="1000"/>
            </a:lvl3pPr>
            <a:lvl4pPr marL="1370965" indent="0">
              <a:buNone/>
              <a:defRPr sz="900"/>
            </a:lvl4pPr>
            <a:lvl5pPr marL="1827530" indent="0">
              <a:buNone/>
              <a:defRPr sz="900"/>
            </a:lvl5pPr>
            <a:lvl6pPr marL="2284730" indent="0">
              <a:buNone/>
              <a:defRPr sz="900"/>
            </a:lvl6pPr>
            <a:lvl7pPr marL="2741295" indent="0">
              <a:buNone/>
              <a:defRPr sz="900"/>
            </a:lvl7pPr>
            <a:lvl8pPr marL="3198495" indent="0">
              <a:buNone/>
              <a:defRPr sz="900"/>
            </a:lvl8pPr>
            <a:lvl9pPr marL="3655695" indent="0">
              <a:buNone/>
              <a:defRPr sz="900"/>
            </a:lvl9pPr>
          </a:lstStyle>
          <a:p>
            <a:pPr lvl="0"/>
            <a:r>
              <a:rPr lang="zh-CN" altLang="en-US" smtClean="0"/>
              <a:t>单击此处编辑母版文本样式</a:t>
            </a:r>
            <a:endParaRPr lang="zh-CN" altLang="en-US" smtClean="0"/>
          </a:p>
        </p:txBody>
      </p:sp>
      <p:sp>
        <p:nvSpPr>
          <p:cNvPr id="5" name="Rectangle 1035"/>
          <p:cNvSpPr>
            <a:spLocks noGrp="1" noChangeArrowheads="1"/>
          </p:cNvSpPr>
          <p:nvPr>
            <p:ph type="dt" sz="half" idx="10"/>
          </p:nvPr>
        </p:nvSpPr>
        <p:spPr/>
        <p:txBody>
          <a:bodyPr/>
          <a:lstStyle>
            <a:lvl1pPr>
              <a:defRPr/>
            </a:lvl1pPr>
          </a:lstStyle>
          <a:p>
            <a:pPr>
              <a:defRPr/>
            </a:pPr>
            <a:endParaRPr lang="en-US" altLang="zh-CN"/>
          </a:p>
        </p:txBody>
      </p:sp>
      <p:sp>
        <p:nvSpPr>
          <p:cNvPr id="6" name="Rectangle 1036"/>
          <p:cNvSpPr>
            <a:spLocks noGrp="1" noChangeArrowheads="1"/>
          </p:cNvSpPr>
          <p:nvPr>
            <p:ph type="ftr" sz="quarter" idx="11"/>
          </p:nvPr>
        </p:nvSpPr>
        <p:spPr/>
        <p:txBody>
          <a:bodyPr/>
          <a:lstStyle>
            <a:lvl1pPr>
              <a:defRPr/>
            </a:lvl1pPr>
          </a:lstStyle>
          <a:p>
            <a:pPr>
              <a:defRPr/>
            </a:pPr>
            <a:endParaRPr lang="en-US" altLang="zh-CN"/>
          </a:p>
        </p:txBody>
      </p:sp>
      <p:sp>
        <p:nvSpPr>
          <p:cNvPr id="7" name="Rectangle 1037"/>
          <p:cNvSpPr>
            <a:spLocks noGrp="1" noChangeArrowheads="1"/>
          </p:cNvSpPr>
          <p:nvPr>
            <p:ph type="sldNum" sz="quarter" idx="12"/>
          </p:nvPr>
        </p:nvSpPr>
        <p:spPr/>
        <p:txBody>
          <a:bodyPr/>
          <a:lstStyle>
            <a:lvl1pPr>
              <a:defRPr/>
            </a:lvl1pPr>
          </a:lstStyle>
          <a:p>
            <a:pPr>
              <a:defRPr/>
            </a:pPr>
            <a:fld id="{D71A9341-8EAF-4FBF-9420-0EFA702589DF}" type="slidenum">
              <a:rPr lang="zh-CN" altLang="en-US"/>
            </a:fld>
            <a:endParaRPr lang="en-US" altLang="zh-CN"/>
          </a:p>
        </p:txBody>
      </p:sp>
    </p:spTree>
  </p:cSld>
  <p:clrMapOvr>
    <a:masterClrMapping/>
  </p:clrMapOvr>
  <p:transition spd="slow">
    <p:blinds/>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3765" indent="0">
              <a:buNone/>
              <a:defRPr sz="2400"/>
            </a:lvl3pPr>
            <a:lvl4pPr marL="1370965" indent="0">
              <a:buNone/>
              <a:defRPr sz="2000"/>
            </a:lvl4pPr>
            <a:lvl5pPr marL="1827530" indent="0">
              <a:buNone/>
              <a:defRPr sz="2000"/>
            </a:lvl5pPr>
            <a:lvl6pPr marL="2284730" indent="0">
              <a:buNone/>
              <a:defRPr sz="2000"/>
            </a:lvl6pPr>
            <a:lvl7pPr marL="2741295" indent="0">
              <a:buNone/>
              <a:defRPr sz="2000"/>
            </a:lvl7pPr>
            <a:lvl8pPr marL="3198495" indent="0">
              <a:buNone/>
              <a:defRPr sz="2000"/>
            </a:lvl8pPr>
            <a:lvl9pPr marL="3655695"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3765" indent="0">
              <a:buNone/>
              <a:defRPr sz="1000"/>
            </a:lvl3pPr>
            <a:lvl4pPr marL="1370965" indent="0">
              <a:buNone/>
              <a:defRPr sz="900"/>
            </a:lvl4pPr>
            <a:lvl5pPr marL="1827530" indent="0">
              <a:buNone/>
              <a:defRPr sz="900"/>
            </a:lvl5pPr>
            <a:lvl6pPr marL="2284730" indent="0">
              <a:buNone/>
              <a:defRPr sz="900"/>
            </a:lvl6pPr>
            <a:lvl7pPr marL="2741295" indent="0">
              <a:buNone/>
              <a:defRPr sz="900"/>
            </a:lvl7pPr>
            <a:lvl8pPr marL="3198495" indent="0">
              <a:buNone/>
              <a:defRPr sz="900"/>
            </a:lvl8pPr>
            <a:lvl9pPr marL="3655695" indent="0">
              <a:buNone/>
              <a:defRPr sz="900"/>
            </a:lvl9pPr>
          </a:lstStyle>
          <a:p>
            <a:pPr lvl="0"/>
            <a:r>
              <a:rPr lang="zh-CN" altLang="en-US" smtClean="0"/>
              <a:t>单击此处编辑母版文本样式</a:t>
            </a:r>
            <a:endParaRPr lang="zh-CN" altLang="en-US" smtClean="0"/>
          </a:p>
        </p:txBody>
      </p:sp>
      <p:sp>
        <p:nvSpPr>
          <p:cNvPr id="5" name="Rectangle 1035"/>
          <p:cNvSpPr>
            <a:spLocks noGrp="1" noChangeArrowheads="1"/>
          </p:cNvSpPr>
          <p:nvPr>
            <p:ph type="dt" sz="half" idx="10"/>
          </p:nvPr>
        </p:nvSpPr>
        <p:spPr/>
        <p:txBody>
          <a:bodyPr/>
          <a:lstStyle>
            <a:lvl1pPr>
              <a:defRPr/>
            </a:lvl1pPr>
          </a:lstStyle>
          <a:p>
            <a:pPr>
              <a:defRPr/>
            </a:pPr>
            <a:endParaRPr lang="en-US" altLang="zh-CN"/>
          </a:p>
        </p:txBody>
      </p:sp>
      <p:sp>
        <p:nvSpPr>
          <p:cNvPr id="6" name="Rectangle 1036"/>
          <p:cNvSpPr>
            <a:spLocks noGrp="1" noChangeArrowheads="1"/>
          </p:cNvSpPr>
          <p:nvPr>
            <p:ph type="ftr" sz="quarter" idx="11"/>
          </p:nvPr>
        </p:nvSpPr>
        <p:spPr/>
        <p:txBody>
          <a:bodyPr/>
          <a:lstStyle>
            <a:lvl1pPr>
              <a:defRPr/>
            </a:lvl1pPr>
          </a:lstStyle>
          <a:p>
            <a:pPr>
              <a:defRPr/>
            </a:pPr>
            <a:endParaRPr lang="en-US" altLang="zh-CN"/>
          </a:p>
        </p:txBody>
      </p:sp>
      <p:sp>
        <p:nvSpPr>
          <p:cNvPr id="7" name="Rectangle 1037"/>
          <p:cNvSpPr>
            <a:spLocks noGrp="1" noChangeArrowheads="1"/>
          </p:cNvSpPr>
          <p:nvPr>
            <p:ph type="sldNum" sz="quarter" idx="12"/>
          </p:nvPr>
        </p:nvSpPr>
        <p:spPr/>
        <p:txBody>
          <a:bodyPr/>
          <a:lstStyle>
            <a:lvl1pPr>
              <a:defRPr/>
            </a:lvl1pPr>
          </a:lstStyle>
          <a:p>
            <a:pPr>
              <a:defRPr/>
            </a:pPr>
            <a:fld id="{E647CDE7-6D98-4684-A823-137481469A38}" type="slidenum">
              <a:rPr lang="zh-CN" altLang="en-US"/>
            </a:fld>
            <a:endParaRPr lang="en-US" altLang="zh-CN"/>
          </a:p>
        </p:txBody>
      </p:sp>
    </p:spTree>
  </p:cSld>
  <p:clrMapOvr>
    <a:masterClrMapping/>
  </p:clrMapOvr>
  <p:transition spd="slow">
    <p:blinds/>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image" Target="../media/image2.jpeg"/><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2.xml"/><Relationship Id="rId8" Type="http://schemas.openxmlformats.org/officeDocument/2006/relationships/slideLayout" Target="../slideLayouts/slideLayout31.xml"/><Relationship Id="rId7" Type="http://schemas.openxmlformats.org/officeDocument/2006/relationships/slideLayout" Target="../slideLayouts/slideLayout30.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3" Type="http://schemas.openxmlformats.org/officeDocument/2006/relationships/slideLayout" Target="../slideLayouts/slideLayout26.xml"/><Relationship Id="rId2" Type="http://schemas.openxmlformats.org/officeDocument/2006/relationships/slideLayout" Target="../slideLayouts/slideLayout25.xml"/><Relationship Id="rId12" Type="http://schemas.openxmlformats.org/officeDocument/2006/relationships/theme" Target="../theme/theme3.xml"/><Relationship Id="rId11" Type="http://schemas.openxmlformats.org/officeDocument/2006/relationships/slideLayout" Target="../slideLayouts/slideLayout34.xml"/><Relationship Id="rId10" Type="http://schemas.openxmlformats.org/officeDocument/2006/relationships/slideLayout" Target="../slideLayouts/slideLayout33.xml"/><Relationship Id="rId1"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3.xml"/><Relationship Id="rId8" Type="http://schemas.openxmlformats.org/officeDocument/2006/relationships/slideLayout" Target="../slideLayouts/slideLayout42.xml"/><Relationship Id="rId7" Type="http://schemas.openxmlformats.org/officeDocument/2006/relationships/slideLayout" Target="../slideLayouts/slideLayout41.xml"/><Relationship Id="rId6" Type="http://schemas.openxmlformats.org/officeDocument/2006/relationships/slideLayout" Target="../slideLayouts/slideLayout40.xml"/><Relationship Id="rId5" Type="http://schemas.openxmlformats.org/officeDocument/2006/relationships/slideLayout" Target="../slideLayouts/slideLayout39.xml"/><Relationship Id="rId4" Type="http://schemas.openxmlformats.org/officeDocument/2006/relationships/slideLayout" Target="../slideLayouts/slideLayout38.xml"/><Relationship Id="rId3" Type="http://schemas.openxmlformats.org/officeDocument/2006/relationships/slideLayout" Target="../slideLayouts/slideLayout37.xml"/><Relationship Id="rId2" Type="http://schemas.openxmlformats.org/officeDocument/2006/relationships/slideLayout" Target="../slideLayouts/slideLayout36.xml"/><Relationship Id="rId12" Type="http://schemas.openxmlformats.org/officeDocument/2006/relationships/theme" Target="../theme/theme4.xml"/><Relationship Id="rId11" Type="http://schemas.openxmlformats.org/officeDocument/2006/relationships/slideLayout" Target="../slideLayouts/slideLayout45.xml"/><Relationship Id="rId10" Type="http://schemas.openxmlformats.org/officeDocument/2006/relationships/slideLayout" Target="../slideLayouts/slideLayout44.xml"/><Relationship Id="rId1"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ChangeArrowheads="1"/>
          </p:cNvSpPr>
          <p:nvPr/>
        </p:nvSpPr>
        <p:spPr bwMode="ltGray">
          <a:xfrm>
            <a:off x="409575" y="915988"/>
            <a:ext cx="431800" cy="395287"/>
          </a:xfrm>
          <a:prstGeom prst="rect">
            <a:avLst/>
          </a:prstGeom>
          <a:solidFill>
            <a:schemeClr val="accent2"/>
          </a:solidFill>
          <a:ln>
            <a:noFill/>
          </a:ln>
        </p:spPr>
        <p:txBody>
          <a:bodyPr wrap="none" lIns="91385" tIns="45692" rIns="91385" bIns="45692"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400" smtClean="0"/>
          </a:p>
        </p:txBody>
      </p:sp>
      <p:sp>
        <p:nvSpPr>
          <p:cNvPr id="1027" name="Rectangle 1027"/>
          <p:cNvSpPr>
            <a:spLocks noChangeArrowheads="1"/>
          </p:cNvSpPr>
          <p:nvPr/>
        </p:nvSpPr>
        <p:spPr bwMode="ltGray">
          <a:xfrm>
            <a:off x="787400" y="915988"/>
            <a:ext cx="323850" cy="395287"/>
          </a:xfrm>
          <a:prstGeom prst="rect">
            <a:avLst/>
          </a:prstGeom>
          <a:gradFill rotWithShape="0">
            <a:gsLst>
              <a:gs pos="0">
                <a:schemeClr val="accent2"/>
              </a:gs>
              <a:gs pos="100000">
                <a:schemeClr val="bg1"/>
              </a:gs>
            </a:gsLst>
            <a:lin ang="0" scaled="1"/>
          </a:gradFill>
          <a:ln>
            <a:noFill/>
          </a:ln>
        </p:spPr>
        <p:txBody>
          <a:bodyPr wrap="none" lIns="91385" tIns="45692" rIns="91385" bIns="45692"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400" smtClean="0"/>
          </a:p>
        </p:txBody>
      </p:sp>
      <p:sp>
        <p:nvSpPr>
          <p:cNvPr id="1028" name="Rectangle 1028"/>
          <p:cNvSpPr>
            <a:spLocks noChangeArrowheads="1"/>
          </p:cNvSpPr>
          <p:nvPr/>
        </p:nvSpPr>
        <p:spPr bwMode="ltGray">
          <a:xfrm>
            <a:off x="531818" y="1266828"/>
            <a:ext cx="417512" cy="396875"/>
          </a:xfrm>
          <a:prstGeom prst="rect">
            <a:avLst/>
          </a:prstGeom>
          <a:solidFill>
            <a:schemeClr val="folHlink"/>
          </a:solidFill>
          <a:ln>
            <a:noFill/>
          </a:ln>
        </p:spPr>
        <p:txBody>
          <a:bodyPr wrap="none" lIns="91385" tIns="45692" rIns="91385" bIns="45692"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400" smtClean="0"/>
          </a:p>
        </p:txBody>
      </p:sp>
      <p:sp>
        <p:nvSpPr>
          <p:cNvPr id="1029" name="Rectangle 1029"/>
          <p:cNvSpPr>
            <a:spLocks noChangeArrowheads="1"/>
          </p:cNvSpPr>
          <p:nvPr/>
        </p:nvSpPr>
        <p:spPr bwMode="ltGray">
          <a:xfrm>
            <a:off x="898525" y="1266828"/>
            <a:ext cx="361950" cy="396875"/>
          </a:xfrm>
          <a:prstGeom prst="rect">
            <a:avLst/>
          </a:prstGeom>
          <a:gradFill rotWithShape="0">
            <a:gsLst>
              <a:gs pos="0">
                <a:schemeClr val="folHlink"/>
              </a:gs>
              <a:gs pos="100000">
                <a:schemeClr val="bg1"/>
              </a:gs>
            </a:gsLst>
            <a:lin ang="0" scaled="1"/>
          </a:gradFill>
          <a:ln>
            <a:noFill/>
          </a:ln>
        </p:spPr>
        <p:txBody>
          <a:bodyPr wrap="none" lIns="91385" tIns="45692" rIns="91385" bIns="45692"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400" smtClean="0"/>
          </a:p>
        </p:txBody>
      </p:sp>
      <p:sp>
        <p:nvSpPr>
          <p:cNvPr id="1030" name="Rectangle 1030"/>
          <p:cNvSpPr>
            <a:spLocks noChangeArrowheads="1"/>
          </p:cNvSpPr>
          <p:nvPr/>
        </p:nvSpPr>
        <p:spPr bwMode="ltGray">
          <a:xfrm>
            <a:off x="123830" y="1206503"/>
            <a:ext cx="552450" cy="352425"/>
          </a:xfrm>
          <a:prstGeom prst="rect">
            <a:avLst/>
          </a:prstGeom>
          <a:gradFill rotWithShape="0">
            <a:gsLst>
              <a:gs pos="0">
                <a:schemeClr val="bg1"/>
              </a:gs>
              <a:gs pos="100000">
                <a:schemeClr val="hlink"/>
              </a:gs>
            </a:gsLst>
            <a:lin ang="18900000" scaled="1"/>
          </a:gradFill>
          <a:ln>
            <a:noFill/>
          </a:ln>
        </p:spPr>
        <p:txBody>
          <a:bodyPr wrap="none" lIns="91385" tIns="45692" rIns="91385" bIns="45692"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400" smtClean="0"/>
          </a:p>
        </p:txBody>
      </p:sp>
      <p:sp>
        <p:nvSpPr>
          <p:cNvPr id="1031" name="Rectangle 1031"/>
          <p:cNvSpPr>
            <a:spLocks noChangeArrowheads="1"/>
          </p:cNvSpPr>
          <p:nvPr/>
        </p:nvSpPr>
        <p:spPr bwMode="gray">
          <a:xfrm>
            <a:off x="750888" y="825500"/>
            <a:ext cx="31750" cy="877888"/>
          </a:xfrm>
          <a:prstGeom prst="rect">
            <a:avLst/>
          </a:prstGeom>
          <a:solidFill>
            <a:schemeClr val="bg2"/>
          </a:solidFill>
          <a:ln>
            <a:noFill/>
          </a:ln>
        </p:spPr>
        <p:txBody>
          <a:bodyPr wrap="none" lIns="91385" tIns="45692" rIns="91385" bIns="45692"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400" smtClean="0"/>
          </a:p>
        </p:txBody>
      </p:sp>
      <p:sp>
        <p:nvSpPr>
          <p:cNvPr id="1032" name="Rectangle 1032"/>
          <p:cNvSpPr>
            <a:spLocks noChangeArrowheads="1"/>
          </p:cNvSpPr>
          <p:nvPr/>
        </p:nvSpPr>
        <p:spPr bwMode="gray">
          <a:xfrm>
            <a:off x="436563" y="1484313"/>
            <a:ext cx="8096250" cy="26987"/>
          </a:xfrm>
          <a:prstGeom prst="rect">
            <a:avLst/>
          </a:prstGeom>
          <a:gradFill rotWithShape="0">
            <a:gsLst>
              <a:gs pos="0">
                <a:schemeClr val="bg2"/>
              </a:gs>
              <a:gs pos="100000">
                <a:schemeClr val="bg1"/>
              </a:gs>
            </a:gsLst>
            <a:lin ang="0" scaled="1"/>
          </a:gradFill>
          <a:ln>
            <a:noFill/>
          </a:ln>
        </p:spPr>
        <p:txBody>
          <a:bodyPr wrap="none" lIns="91385" tIns="45692" rIns="91385" bIns="45692"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400" smtClean="0"/>
          </a:p>
        </p:txBody>
      </p:sp>
      <p:sp>
        <p:nvSpPr>
          <p:cNvPr id="1033" name="Rectangle 1033"/>
          <p:cNvSpPr>
            <a:spLocks noGrp="1" noChangeArrowheads="1"/>
          </p:cNvSpPr>
          <p:nvPr>
            <p:ph type="title"/>
          </p:nvPr>
        </p:nvSpPr>
        <p:spPr bwMode="auto">
          <a:xfrm>
            <a:off x="1135068" y="179388"/>
            <a:ext cx="7670800" cy="121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5" tIns="45692" rIns="91385" bIns="45692" numCol="1" anchor="b" anchorCtr="0" compatLnSpc="1"/>
          <a:lstStyle/>
          <a:p>
            <a:pPr lvl="0"/>
            <a:r>
              <a:rPr lang="zh-CN" altLang="en-US" smtClean="0"/>
              <a:t>单击此处编辑母版标题样式</a:t>
            </a:r>
            <a:endParaRPr lang="zh-CN" altLang="en-US" smtClean="0"/>
          </a:p>
        </p:txBody>
      </p:sp>
      <p:sp>
        <p:nvSpPr>
          <p:cNvPr id="1034" name="Rectangle 1034"/>
          <p:cNvSpPr>
            <a:spLocks noGrp="1" noChangeArrowheads="1"/>
          </p:cNvSpPr>
          <p:nvPr>
            <p:ph type="body" idx="1"/>
          </p:nvPr>
        </p:nvSpPr>
        <p:spPr bwMode="auto">
          <a:xfrm>
            <a:off x="1165225" y="1681163"/>
            <a:ext cx="7650163"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5" tIns="45692" rIns="91385" bIns="45692"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93195" name="Rectangle 1035"/>
          <p:cNvSpPr>
            <a:spLocks noGrp="1" noChangeArrowheads="1"/>
          </p:cNvSpPr>
          <p:nvPr>
            <p:ph type="dt" sz="half" idx="2"/>
          </p:nvPr>
        </p:nvSpPr>
        <p:spPr bwMode="auto">
          <a:xfrm>
            <a:off x="1144593" y="5203825"/>
            <a:ext cx="1874837" cy="381000"/>
          </a:xfrm>
          <a:prstGeom prst="rect">
            <a:avLst/>
          </a:prstGeom>
          <a:noFill/>
          <a:ln w="9525">
            <a:noFill/>
            <a:miter lim="800000"/>
          </a:ln>
          <a:effectLst/>
        </p:spPr>
        <p:txBody>
          <a:bodyPr vert="horz" wrap="square" lIns="91385" tIns="45692" rIns="91385" bIns="45692" numCol="1" anchor="b" anchorCtr="0" compatLnSpc="1"/>
          <a:lstStyle>
            <a:lvl1pPr>
              <a:defRPr sz="1400">
                <a:ea typeface="宋体" panose="02010600030101010101" pitchFamily="2" charset="-122"/>
              </a:defRPr>
            </a:lvl1pPr>
          </a:lstStyle>
          <a:p>
            <a:pPr>
              <a:defRPr/>
            </a:pPr>
            <a:endParaRPr lang="en-US" altLang="zh-CN"/>
          </a:p>
        </p:txBody>
      </p:sp>
      <p:sp>
        <p:nvSpPr>
          <p:cNvPr id="93196" name="Rectangle 1036"/>
          <p:cNvSpPr>
            <a:spLocks noGrp="1" noChangeArrowheads="1"/>
          </p:cNvSpPr>
          <p:nvPr>
            <p:ph type="ftr" sz="quarter" idx="3"/>
          </p:nvPr>
        </p:nvSpPr>
        <p:spPr bwMode="auto">
          <a:xfrm>
            <a:off x="3600450" y="5203825"/>
            <a:ext cx="2851150" cy="381000"/>
          </a:xfrm>
          <a:prstGeom prst="rect">
            <a:avLst/>
          </a:prstGeom>
          <a:noFill/>
          <a:ln w="9525">
            <a:noFill/>
            <a:miter lim="800000"/>
          </a:ln>
          <a:effectLst/>
        </p:spPr>
        <p:txBody>
          <a:bodyPr vert="horz" wrap="square" lIns="91385" tIns="45692" rIns="91385" bIns="45692" numCol="1" anchor="b" anchorCtr="0" compatLnSpc="1"/>
          <a:lstStyle>
            <a:lvl1pPr algn="ctr">
              <a:defRPr sz="1400">
                <a:ea typeface="宋体" panose="02010600030101010101" pitchFamily="2" charset="-122"/>
              </a:defRPr>
            </a:lvl1pPr>
          </a:lstStyle>
          <a:p>
            <a:pPr>
              <a:defRPr/>
            </a:pPr>
            <a:endParaRPr lang="en-US" altLang="zh-CN"/>
          </a:p>
        </p:txBody>
      </p:sp>
      <p:sp>
        <p:nvSpPr>
          <p:cNvPr id="93197" name="Rectangle 1037"/>
          <p:cNvSpPr>
            <a:spLocks noGrp="1" noChangeArrowheads="1"/>
          </p:cNvSpPr>
          <p:nvPr>
            <p:ph type="sldNum" sz="quarter" idx="4"/>
          </p:nvPr>
        </p:nvSpPr>
        <p:spPr bwMode="auto">
          <a:xfrm>
            <a:off x="6931030" y="5203825"/>
            <a:ext cx="1878013" cy="381000"/>
          </a:xfrm>
          <a:prstGeom prst="rect">
            <a:avLst/>
          </a:prstGeom>
          <a:noFill/>
          <a:ln w="9525">
            <a:noFill/>
            <a:miter lim="800000"/>
          </a:ln>
          <a:effectLst/>
        </p:spPr>
        <p:txBody>
          <a:bodyPr vert="horz" wrap="square" lIns="91385" tIns="45692" rIns="91385" bIns="45692" numCol="1" anchor="b" anchorCtr="0" compatLnSpc="1"/>
          <a:lstStyle>
            <a:lvl1pPr algn="r">
              <a:defRPr sz="1400">
                <a:ea typeface="宋体" panose="02010600030101010101" pitchFamily="2" charset="-122"/>
              </a:defRPr>
            </a:lvl1pPr>
          </a:lstStyle>
          <a:p>
            <a:pPr>
              <a:defRPr/>
            </a:pPr>
            <a:fld id="{F8D39CAA-84D1-4C9D-BDCF-111DE3DBDA8E}" type="slidenum">
              <a:rPr lang="zh-CN" altLang="en-US"/>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blinds/>
  </p:transition>
  <p:timing>
    <p:tnLst>
      <p:par>
        <p:cTn id="1" dur="indefinite" restart="never" nodeType="tmRoot"/>
      </p:par>
    </p:tnLst>
  </p:timing>
  <p:hf hdr="0" ftr="0" dt="0"/>
  <p:txStyles>
    <p:titleStyle>
      <a:lvl1pPr algn="l" rtl="0" eaLnBrk="0" fontAlgn="base" hangingPunct="0">
        <a:spcBef>
          <a:spcPct val="0"/>
        </a:spcBef>
        <a:spcAft>
          <a:spcPct val="0"/>
        </a:spcAft>
        <a:defRPr sz="4000" b="1">
          <a:solidFill>
            <a:srgbClr val="990033"/>
          </a:solidFill>
          <a:latin typeface="+mj-lt"/>
          <a:ea typeface="微软雅黑" panose="020B0503020204020204" pitchFamily="34" charset="-122"/>
          <a:cs typeface="隶书" panose="02010509060101010101" charset="-122"/>
        </a:defRPr>
      </a:lvl1pPr>
      <a:lvl2pPr algn="l" rtl="0" eaLnBrk="0" fontAlgn="base" hangingPunct="0">
        <a:spcBef>
          <a:spcPct val="0"/>
        </a:spcBef>
        <a:spcAft>
          <a:spcPct val="0"/>
        </a:spcAft>
        <a:defRPr sz="4000" b="1">
          <a:solidFill>
            <a:srgbClr val="990033"/>
          </a:solidFill>
          <a:latin typeface="Tahoma" panose="020B0604030504040204" pitchFamily="34" charset="0"/>
          <a:ea typeface="微软雅黑" panose="020B0503020204020204" pitchFamily="34" charset="-122"/>
          <a:cs typeface="隶书" panose="02010509060101010101" charset="-122"/>
        </a:defRPr>
      </a:lvl2pPr>
      <a:lvl3pPr algn="l" rtl="0" eaLnBrk="0" fontAlgn="base" hangingPunct="0">
        <a:spcBef>
          <a:spcPct val="0"/>
        </a:spcBef>
        <a:spcAft>
          <a:spcPct val="0"/>
        </a:spcAft>
        <a:defRPr sz="4000" b="1">
          <a:solidFill>
            <a:srgbClr val="990033"/>
          </a:solidFill>
          <a:latin typeface="Tahoma" panose="020B0604030504040204" pitchFamily="34" charset="0"/>
          <a:ea typeface="微软雅黑" panose="020B0503020204020204" pitchFamily="34" charset="-122"/>
          <a:cs typeface="隶书" panose="02010509060101010101" charset="-122"/>
        </a:defRPr>
      </a:lvl3pPr>
      <a:lvl4pPr algn="l" rtl="0" eaLnBrk="0" fontAlgn="base" hangingPunct="0">
        <a:spcBef>
          <a:spcPct val="0"/>
        </a:spcBef>
        <a:spcAft>
          <a:spcPct val="0"/>
        </a:spcAft>
        <a:defRPr sz="4000" b="1">
          <a:solidFill>
            <a:srgbClr val="990033"/>
          </a:solidFill>
          <a:latin typeface="Tahoma" panose="020B0604030504040204" pitchFamily="34" charset="0"/>
          <a:ea typeface="微软雅黑" panose="020B0503020204020204" pitchFamily="34" charset="-122"/>
          <a:cs typeface="隶书" panose="02010509060101010101" charset="-122"/>
        </a:defRPr>
      </a:lvl4pPr>
      <a:lvl5pPr algn="l" rtl="0" eaLnBrk="0" fontAlgn="base" hangingPunct="0">
        <a:spcBef>
          <a:spcPct val="0"/>
        </a:spcBef>
        <a:spcAft>
          <a:spcPct val="0"/>
        </a:spcAft>
        <a:defRPr sz="4000" b="1">
          <a:solidFill>
            <a:srgbClr val="990033"/>
          </a:solidFill>
          <a:latin typeface="Tahoma" panose="020B0604030504040204" pitchFamily="34" charset="0"/>
          <a:ea typeface="微软雅黑" panose="020B0503020204020204" pitchFamily="34" charset="-122"/>
          <a:cs typeface="隶书" panose="02010509060101010101" charset="-122"/>
        </a:defRPr>
      </a:lvl5pPr>
      <a:lvl6pPr marL="457200" algn="l" rtl="0" fontAlgn="base">
        <a:spcBef>
          <a:spcPct val="0"/>
        </a:spcBef>
        <a:spcAft>
          <a:spcPct val="0"/>
        </a:spcAft>
        <a:defRPr sz="4400">
          <a:solidFill>
            <a:srgbClr val="990033"/>
          </a:solidFill>
          <a:latin typeface="Tahoma" panose="020B0604030504040204" pitchFamily="34" charset="0"/>
          <a:ea typeface="隶书" panose="02010509060101010101" charset="-122"/>
        </a:defRPr>
      </a:lvl6pPr>
      <a:lvl7pPr marL="913765" algn="l" rtl="0" fontAlgn="base">
        <a:spcBef>
          <a:spcPct val="0"/>
        </a:spcBef>
        <a:spcAft>
          <a:spcPct val="0"/>
        </a:spcAft>
        <a:defRPr sz="4400">
          <a:solidFill>
            <a:srgbClr val="990033"/>
          </a:solidFill>
          <a:latin typeface="Tahoma" panose="020B0604030504040204" pitchFamily="34" charset="0"/>
          <a:ea typeface="隶书" panose="02010509060101010101" charset="-122"/>
        </a:defRPr>
      </a:lvl7pPr>
      <a:lvl8pPr marL="1370965" algn="l" rtl="0" fontAlgn="base">
        <a:spcBef>
          <a:spcPct val="0"/>
        </a:spcBef>
        <a:spcAft>
          <a:spcPct val="0"/>
        </a:spcAft>
        <a:defRPr sz="4400">
          <a:solidFill>
            <a:srgbClr val="990033"/>
          </a:solidFill>
          <a:latin typeface="Tahoma" panose="020B0604030504040204" pitchFamily="34" charset="0"/>
          <a:ea typeface="隶书" panose="02010509060101010101" charset="-122"/>
        </a:defRPr>
      </a:lvl8pPr>
      <a:lvl9pPr marL="1827530" algn="l" rtl="0" fontAlgn="base">
        <a:spcBef>
          <a:spcPct val="0"/>
        </a:spcBef>
        <a:spcAft>
          <a:spcPct val="0"/>
        </a:spcAft>
        <a:defRPr sz="4400">
          <a:solidFill>
            <a:srgbClr val="990033"/>
          </a:solidFill>
          <a:latin typeface="Tahoma" panose="020B0604030504040204" pitchFamily="34" charset="0"/>
          <a:ea typeface="隶书" panose="02010509060101010101" charset="-122"/>
        </a:defRPr>
      </a:lvl9pPr>
    </p:titleStyle>
    <p:bodyStyle>
      <a:lvl1pPr marL="342900" indent="-342900" algn="l" rtl="0" eaLnBrk="0" fontAlgn="base"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mn-lt"/>
          <a:ea typeface="+mn-ea"/>
          <a:cs typeface="+mn-cs"/>
        </a:defRPr>
      </a:lvl1pPr>
      <a:lvl2pPr marL="742315" indent="-285750" algn="l" rtl="0" eaLnBrk="0" fontAlgn="base"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mn-lt"/>
          <a:ea typeface="+mn-ea"/>
        </a:defRPr>
      </a:lvl2pPr>
      <a:lvl3pPr marL="1142365" indent="-228600" algn="l" rtl="0" eaLnBrk="0" fontAlgn="base"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mn-lt"/>
          <a:ea typeface="宋体" panose="02010600030101010101" pitchFamily="2" charset="-122"/>
        </a:defRPr>
      </a:lvl3pPr>
      <a:lvl4pPr marL="1599565"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宋体" panose="02010600030101010101" pitchFamily="2" charset="-122"/>
        </a:defRPr>
      </a:lvl4pPr>
      <a:lvl5pPr marL="205613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5pPr>
      <a:lvl6pPr marL="251333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6pPr>
      <a:lvl7pPr marL="2969895"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7pPr>
      <a:lvl8pPr marL="3427095"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8pPr>
      <a:lvl9pPr marL="388366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7530"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295"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2050" name="Rectangle 3074"/>
          <p:cNvSpPr>
            <a:spLocks noGrp="1" noRot="1" noChangeArrowheads="1"/>
          </p:cNvSpPr>
          <p:nvPr>
            <p:ph type="title"/>
          </p:nvPr>
        </p:nvSpPr>
        <p:spPr bwMode="auto">
          <a:xfrm>
            <a:off x="295280" y="508000"/>
            <a:ext cx="8410575"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5" tIns="45692" rIns="91385" bIns="45692" numCol="1" anchor="ctr" anchorCtr="0" compatLnSpc="1"/>
          <a:lstStyle/>
          <a:p>
            <a:pPr lvl="0"/>
            <a:r>
              <a:rPr lang="zh-CN" altLang="en-US" smtClean="0"/>
              <a:t>单击此处编辑母版标题样式</a:t>
            </a:r>
            <a:endParaRPr lang="zh-CN" altLang="en-US" smtClean="0"/>
          </a:p>
        </p:txBody>
      </p:sp>
      <p:sp>
        <p:nvSpPr>
          <p:cNvPr id="2051" name="Rectangle 3075"/>
          <p:cNvSpPr>
            <a:spLocks noGrp="1" noRot="1" noChangeArrowheads="1"/>
          </p:cNvSpPr>
          <p:nvPr>
            <p:ph type="body" idx="1"/>
          </p:nvPr>
        </p:nvSpPr>
        <p:spPr bwMode="auto">
          <a:xfrm>
            <a:off x="295280" y="1587503"/>
            <a:ext cx="8410575" cy="349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85" tIns="45692" rIns="91385" bIns="45692"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96260" name="Rectangle 3076"/>
          <p:cNvSpPr>
            <a:spLocks noGrp="1" noChangeArrowheads="1"/>
          </p:cNvSpPr>
          <p:nvPr>
            <p:ph type="dt" sz="half" idx="2"/>
          </p:nvPr>
        </p:nvSpPr>
        <p:spPr bwMode="auto">
          <a:xfrm>
            <a:off x="295275" y="5203828"/>
            <a:ext cx="2254250" cy="396875"/>
          </a:xfrm>
          <a:prstGeom prst="rect">
            <a:avLst/>
          </a:prstGeom>
          <a:noFill/>
          <a:ln w="9525">
            <a:noFill/>
            <a:miter lim="800000"/>
          </a:ln>
          <a:effectLst/>
        </p:spPr>
        <p:txBody>
          <a:bodyPr vert="horz" wrap="square" lIns="91385" tIns="45692" rIns="91385" bIns="45692" numCol="1" anchor="t" anchorCtr="0" compatLnSpc="1"/>
          <a:lstStyle>
            <a:lvl1pPr>
              <a:defRPr sz="1400">
                <a:latin typeface="+mn-lt"/>
                <a:ea typeface="宋体" panose="02010600030101010101" pitchFamily="2" charset="-122"/>
              </a:defRPr>
            </a:lvl1pPr>
          </a:lstStyle>
          <a:p>
            <a:pPr>
              <a:defRPr/>
            </a:pPr>
            <a:endParaRPr lang="en-US" altLang="zh-CN"/>
          </a:p>
        </p:txBody>
      </p:sp>
      <p:sp>
        <p:nvSpPr>
          <p:cNvPr id="96261" name="Rectangle 3077"/>
          <p:cNvSpPr>
            <a:spLocks noGrp="1" noChangeArrowheads="1"/>
          </p:cNvSpPr>
          <p:nvPr>
            <p:ph type="ftr" sz="quarter" idx="3"/>
          </p:nvPr>
        </p:nvSpPr>
        <p:spPr bwMode="auto">
          <a:xfrm>
            <a:off x="3074988" y="5203828"/>
            <a:ext cx="2851150" cy="396875"/>
          </a:xfrm>
          <a:prstGeom prst="rect">
            <a:avLst/>
          </a:prstGeom>
          <a:noFill/>
          <a:ln w="9525">
            <a:noFill/>
            <a:miter lim="800000"/>
          </a:ln>
          <a:effectLst/>
        </p:spPr>
        <p:txBody>
          <a:bodyPr vert="horz" wrap="square" lIns="91385" tIns="45692" rIns="91385" bIns="45692" numCol="1" anchor="t" anchorCtr="0" compatLnSpc="1"/>
          <a:lstStyle>
            <a:lvl1pPr algn="ctr">
              <a:defRPr sz="1400">
                <a:latin typeface="+mn-lt"/>
                <a:ea typeface="宋体" panose="02010600030101010101" pitchFamily="2" charset="-122"/>
              </a:defRPr>
            </a:lvl1pPr>
          </a:lstStyle>
          <a:p>
            <a:pPr>
              <a:defRPr/>
            </a:pPr>
            <a:endParaRPr lang="en-US" altLang="zh-CN"/>
          </a:p>
        </p:txBody>
      </p:sp>
      <p:sp>
        <p:nvSpPr>
          <p:cNvPr id="96262" name="Rectangle 3078"/>
          <p:cNvSpPr>
            <a:spLocks noGrp="1" noChangeArrowheads="1"/>
          </p:cNvSpPr>
          <p:nvPr>
            <p:ph type="sldNum" sz="quarter" idx="4"/>
          </p:nvPr>
        </p:nvSpPr>
        <p:spPr bwMode="auto">
          <a:xfrm>
            <a:off x="6451600" y="5203828"/>
            <a:ext cx="2254250" cy="396875"/>
          </a:xfrm>
          <a:prstGeom prst="rect">
            <a:avLst/>
          </a:prstGeom>
          <a:noFill/>
          <a:ln w="9525">
            <a:noFill/>
            <a:miter lim="800000"/>
          </a:ln>
          <a:effectLst/>
        </p:spPr>
        <p:txBody>
          <a:bodyPr vert="horz" wrap="square" lIns="91385" tIns="45692" rIns="91385" bIns="45692" numCol="1" anchor="t" anchorCtr="0" compatLnSpc="1"/>
          <a:lstStyle>
            <a:lvl1pPr algn="r">
              <a:defRPr sz="1400">
                <a:latin typeface="+mn-lt"/>
                <a:ea typeface="宋体" panose="02010600030101010101" pitchFamily="2" charset="-122"/>
              </a:defRPr>
            </a:lvl1pPr>
          </a:lstStyle>
          <a:p>
            <a:pPr>
              <a:defRPr/>
            </a:pPr>
            <a:fld id="{5BEFB950-425F-4EA6-9CCC-A5E62E211C48}" type="slidenum">
              <a:rPr lang="zh-CN" altLang="en-US"/>
            </a:fld>
            <a:endParaRPr lang="en-US" altLang="zh-CN"/>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spd="slow">
    <p:blinds/>
  </p:transition>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3765"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0965"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753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315"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2365" indent="-228600" algn="l" rtl="0" eaLnBrk="0" fontAlgn="base" hangingPunct="0">
        <a:spcBef>
          <a:spcPct val="20000"/>
        </a:spcBef>
        <a:spcAft>
          <a:spcPct val="0"/>
        </a:spcAft>
        <a:buClr>
          <a:schemeClr val="hlink"/>
        </a:buClr>
        <a:buSzPct val="85000"/>
        <a:buFont typeface="Wingdings" panose="05000000000000000000" pitchFamily="2" charset="2"/>
        <a:buChar char="v"/>
        <a:defRPr sz="2400">
          <a:solidFill>
            <a:schemeClr val="tx1"/>
          </a:solidFill>
          <a:latin typeface="+mn-lt"/>
          <a:ea typeface="+mn-ea"/>
        </a:defRPr>
      </a:lvl3pPr>
      <a:lvl4pPr marL="1599565"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613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vl6pPr marL="251333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6pPr>
      <a:lvl7pPr marL="2969895"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7pPr>
      <a:lvl8pPr marL="3427095"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8pPr>
      <a:lvl9pPr marL="388366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7530"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295"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ChangeArrowheads="1"/>
          </p:cNvSpPr>
          <p:nvPr/>
        </p:nvSpPr>
        <p:spPr bwMode="ltGray">
          <a:xfrm>
            <a:off x="410989" y="915459"/>
            <a:ext cx="431304" cy="39555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4058" tIns="42029" rIns="84058" bIns="42029"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200" smtClean="0">
              <a:solidFill>
                <a:srgbClr val="000000"/>
              </a:solidFill>
            </a:endParaRPr>
          </a:p>
        </p:txBody>
      </p:sp>
      <p:sp>
        <p:nvSpPr>
          <p:cNvPr id="1027" name="Rectangle 1027"/>
          <p:cNvSpPr>
            <a:spLocks noChangeArrowheads="1"/>
          </p:cNvSpPr>
          <p:nvPr/>
        </p:nvSpPr>
        <p:spPr bwMode="ltGray">
          <a:xfrm>
            <a:off x="787599" y="915459"/>
            <a:ext cx="323478" cy="39555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4058" tIns="42029" rIns="84058" bIns="42029"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200" smtClean="0">
              <a:solidFill>
                <a:srgbClr val="000000"/>
              </a:solidFill>
            </a:endParaRPr>
          </a:p>
        </p:txBody>
      </p:sp>
      <p:sp>
        <p:nvSpPr>
          <p:cNvPr id="1028" name="Rectangle 1028"/>
          <p:cNvSpPr>
            <a:spLocks noChangeArrowheads="1"/>
          </p:cNvSpPr>
          <p:nvPr/>
        </p:nvSpPr>
        <p:spPr bwMode="ltGray">
          <a:xfrm>
            <a:off x="532883" y="1267354"/>
            <a:ext cx="415677" cy="39555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4058" tIns="42029" rIns="84058" bIns="42029"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200" smtClean="0">
              <a:solidFill>
                <a:srgbClr val="000000"/>
              </a:solidFill>
            </a:endParaRPr>
          </a:p>
        </p:txBody>
      </p:sp>
      <p:sp>
        <p:nvSpPr>
          <p:cNvPr id="1029" name="Rectangle 1029"/>
          <p:cNvSpPr>
            <a:spLocks noChangeArrowheads="1"/>
          </p:cNvSpPr>
          <p:nvPr/>
        </p:nvSpPr>
        <p:spPr bwMode="ltGray">
          <a:xfrm>
            <a:off x="896987" y="1267354"/>
            <a:ext cx="362545" cy="39555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4058" tIns="42029" rIns="84058" bIns="42029"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200" smtClean="0">
              <a:solidFill>
                <a:srgbClr val="000000"/>
              </a:solidFill>
            </a:endParaRPr>
          </a:p>
        </p:txBody>
      </p:sp>
      <p:sp>
        <p:nvSpPr>
          <p:cNvPr id="1030" name="Rectangle 1030"/>
          <p:cNvSpPr>
            <a:spLocks noChangeArrowheads="1"/>
          </p:cNvSpPr>
          <p:nvPr/>
        </p:nvSpPr>
        <p:spPr bwMode="ltGray">
          <a:xfrm>
            <a:off x="125016" y="1206500"/>
            <a:ext cx="551632" cy="35189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4058" tIns="42029" rIns="84058" bIns="42029"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200" smtClean="0">
              <a:solidFill>
                <a:srgbClr val="000000"/>
              </a:solidFill>
            </a:endParaRPr>
          </a:p>
        </p:txBody>
      </p:sp>
      <p:sp>
        <p:nvSpPr>
          <p:cNvPr id="1031" name="Rectangle 1031"/>
          <p:cNvSpPr>
            <a:spLocks noChangeArrowheads="1"/>
          </p:cNvSpPr>
          <p:nvPr/>
        </p:nvSpPr>
        <p:spPr bwMode="gray">
          <a:xfrm>
            <a:off x="750094" y="825501"/>
            <a:ext cx="31254" cy="87709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4058" tIns="42029" rIns="84058" bIns="42029"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200" smtClean="0">
              <a:solidFill>
                <a:srgbClr val="000000"/>
              </a:solidFill>
            </a:endParaRPr>
          </a:p>
        </p:txBody>
      </p:sp>
      <p:sp>
        <p:nvSpPr>
          <p:cNvPr id="1032" name="Rectangle 1032"/>
          <p:cNvSpPr>
            <a:spLocks noChangeArrowheads="1"/>
          </p:cNvSpPr>
          <p:nvPr/>
        </p:nvSpPr>
        <p:spPr bwMode="gray">
          <a:xfrm>
            <a:off x="435996" y="1484313"/>
            <a:ext cx="8097887" cy="26458"/>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4058" tIns="42029" rIns="84058" bIns="42029"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200" smtClean="0">
              <a:solidFill>
                <a:srgbClr val="000000"/>
              </a:solidFill>
            </a:endParaRPr>
          </a:p>
        </p:txBody>
      </p:sp>
      <p:sp>
        <p:nvSpPr>
          <p:cNvPr id="1033" name="Rectangle 1033"/>
          <p:cNvSpPr>
            <a:spLocks noGrp="1" noChangeArrowheads="1"/>
          </p:cNvSpPr>
          <p:nvPr>
            <p:ph type="title"/>
          </p:nvPr>
        </p:nvSpPr>
        <p:spPr bwMode="auto">
          <a:xfrm>
            <a:off x="1132958" y="178595"/>
            <a:ext cx="7671271" cy="1218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4058" tIns="42029" rIns="84058" bIns="42029" numCol="1" anchor="b" anchorCtr="0" compatLnSpc="1"/>
          <a:lstStyle/>
          <a:p>
            <a:pPr lvl="0"/>
            <a:r>
              <a:rPr lang="zh-CN" altLang="en-US" smtClean="0"/>
              <a:t>单击此处编辑母版标题样式</a:t>
            </a:r>
            <a:endParaRPr lang="zh-CN" altLang="en-US" smtClean="0"/>
          </a:p>
        </p:txBody>
      </p:sp>
      <p:sp>
        <p:nvSpPr>
          <p:cNvPr id="1034" name="Rectangle 1034"/>
          <p:cNvSpPr>
            <a:spLocks noGrp="1" noChangeArrowheads="1"/>
          </p:cNvSpPr>
          <p:nvPr>
            <p:ph type="body" idx="1"/>
          </p:nvPr>
        </p:nvSpPr>
        <p:spPr bwMode="auto">
          <a:xfrm>
            <a:off x="1164209" y="1681428"/>
            <a:ext cx="7650956"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4058" tIns="42029" rIns="84058" bIns="42029"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93195" name="Rectangle 1035"/>
          <p:cNvSpPr>
            <a:spLocks noGrp="1" noChangeArrowheads="1"/>
          </p:cNvSpPr>
          <p:nvPr>
            <p:ph type="dt" sz="half" idx="2"/>
          </p:nvPr>
        </p:nvSpPr>
        <p:spPr bwMode="auto">
          <a:xfrm>
            <a:off x="1143893" y="5203032"/>
            <a:ext cx="1875234" cy="381000"/>
          </a:xfrm>
          <a:prstGeom prst="rect">
            <a:avLst/>
          </a:prstGeom>
          <a:noFill/>
          <a:ln w="9525">
            <a:noFill/>
            <a:miter lim="800000"/>
          </a:ln>
          <a:effectLst/>
        </p:spPr>
        <p:txBody>
          <a:bodyPr vert="horz" wrap="square" lIns="84058" tIns="42029" rIns="84058" bIns="42029" numCol="1" anchor="b" anchorCtr="0" compatLnSpc="1"/>
          <a:lstStyle>
            <a:lvl1pPr>
              <a:defRPr sz="1300">
                <a:ea typeface="宋体" panose="02010600030101010101" pitchFamily="2" charset="-122"/>
              </a:defRPr>
            </a:lvl1pPr>
          </a:lstStyle>
          <a:p>
            <a:pPr>
              <a:defRPr/>
            </a:pPr>
            <a:endParaRPr lang="en-US" altLang="zh-CN">
              <a:solidFill>
                <a:srgbClr val="000000"/>
              </a:solidFill>
            </a:endParaRPr>
          </a:p>
        </p:txBody>
      </p:sp>
      <p:sp>
        <p:nvSpPr>
          <p:cNvPr id="93196" name="Rectangle 1036"/>
          <p:cNvSpPr>
            <a:spLocks noGrp="1" noChangeArrowheads="1"/>
          </p:cNvSpPr>
          <p:nvPr>
            <p:ph type="ftr" sz="quarter" idx="3"/>
          </p:nvPr>
        </p:nvSpPr>
        <p:spPr bwMode="auto">
          <a:xfrm>
            <a:off x="3600450" y="5203032"/>
            <a:ext cx="2850356" cy="381000"/>
          </a:xfrm>
          <a:prstGeom prst="rect">
            <a:avLst/>
          </a:prstGeom>
          <a:noFill/>
          <a:ln w="9525">
            <a:noFill/>
            <a:miter lim="800000"/>
          </a:ln>
          <a:effectLst/>
        </p:spPr>
        <p:txBody>
          <a:bodyPr vert="horz" wrap="square" lIns="84058" tIns="42029" rIns="84058" bIns="42029" numCol="1" anchor="b" anchorCtr="0" compatLnSpc="1"/>
          <a:lstStyle>
            <a:lvl1pPr algn="ctr">
              <a:defRPr sz="1300">
                <a:ea typeface="宋体" panose="02010600030101010101" pitchFamily="2" charset="-122"/>
              </a:defRPr>
            </a:lvl1pPr>
          </a:lstStyle>
          <a:p>
            <a:pPr>
              <a:defRPr/>
            </a:pPr>
            <a:endParaRPr lang="en-US" altLang="zh-CN">
              <a:solidFill>
                <a:srgbClr val="000000"/>
              </a:solidFill>
            </a:endParaRPr>
          </a:p>
        </p:txBody>
      </p:sp>
      <p:sp>
        <p:nvSpPr>
          <p:cNvPr id="93197" name="Rectangle 1037"/>
          <p:cNvSpPr>
            <a:spLocks noGrp="1" noChangeArrowheads="1"/>
          </p:cNvSpPr>
          <p:nvPr>
            <p:ph type="sldNum" sz="quarter" idx="4"/>
          </p:nvPr>
        </p:nvSpPr>
        <p:spPr bwMode="auto">
          <a:xfrm>
            <a:off x="6932117" y="5203032"/>
            <a:ext cx="1875234" cy="381000"/>
          </a:xfrm>
          <a:prstGeom prst="rect">
            <a:avLst/>
          </a:prstGeom>
          <a:noFill/>
          <a:ln w="9525">
            <a:noFill/>
            <a:miter lim="800000"/>
          </a:ln>
          <a:effectLst/>
        </p:spPr>
        <p:txBody>
          <a:bodyPr vert="horz" wrap="square" lIns="84058" tIns="42029" rIns="84058" bIns="42029" numCol="1" anchor="b" anchorCtr="0" compatLnSpc="1"/>
          <a:lstStyle>
            <a:lvl1pPr algn="r">
              <a:defRPr sz="1300">
                <a:ea typeface="宋体" panose="02010600030101010101" pitchFamily="2" charset="-122"/>
              </a:defRPr>
            </a:lvl1pPr>
          </a:lstStyle>
          <a:p>
            <a:pPr>
              <a:defRPr/>
            </a:pPr>
            <a:fld id="{20395B2B-4545-4832-8AEB-7869E8FF3D20}" type="slidenum">
              <a:rPr lang="zh-CN" altLang="en-US">
                <a:solidFill>
                  <a:srgbClr val="000000"/>
                </a:solidFill>
              </a:rPr>
            </a:fld>
            <a:endParaRPr lang="en-US" altLang="zh-CN">
              <a:solidFill>
                <a:srgbClr val="000000"/>
              </a:solidFill>
            </a:endParaRP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spd="slow">
    <p:blinds/>
  </p:transition>
  <p:timing>
    <p:tnLst>
      <p:par>
        <p:cTn id="1" dur="indefinite" restart="never" nodeType="tmRoot"/>
      </p:par>
    </p:tnLst>
  </p:timing>
  <p:hf hdr="0" ftr="0" dt="0"/>
  <p:txStyles>
    <p:titleStyle>
      <a:lvl1pPr algn="l" rtl="0" eaLnBrk="0" fontAlgn="base" hangingPunct="0">
        <a:spcBef>
          <a:spcPct val="0"/>
        </a:spcBef>
        <a:spcAft>
          <a:spcPct val="0"/>
        </a:spcAft>
        <a:defRPr sz="4000">
          <a:solidFill>
            <a:srgbClr val="990033"/>
          </a:solidFill>
          <a:latin typeface="+mj-lt"/>
          <a:ea typeface="+mj-ea"/>
          <a:cs typeface="+mj-cs"/>
        </a:defRPr>
      </a:lvl1pPr>
      <a:lvl2pPr algn="l" rtl="0" eaLnBrk="0" fontAlgn="base" hangingPunct="0">
        <a:spcBef>
          <a:spcPct val="0"/>
        </a:spcBef>
        <a:spcAft>
          <a:spcPct val="0"/>
        </a:spcAft>
        <a:defRPr sz="4000">
          <a:solidFill>
            <a:srgbClr val="990033"/>
          </a:solidFill>
          <a:latin typeface="Tahoma" panose="020B0604030504040204" pitchFamily="34" charset="0"/>
          <a:ea typeface="隶书" panose="02010509060101010101" charset="-122"/>
        </a:defRPr>
      </a:lvl2pPr>
      <a:lvl3pPr algn="l" rtl="0" eaLnBrk="0" fontAlgn="base" hangingPunct="0">
        <a:spcBef>
          <a:spcPct val="0"/>
        </a:spcBef>
        <a:spcAft>
          <a:spcPct val="0"/>
        </a:spcAft>
        <a:defRPr sz="4000">
          <a:solidFill>
            <a:srgbClr val="990033"/>
          </a:solidFill>
          <a:latin typeface="Tahoma" panose="020B0604030504040204" pitchFamily="34" charset="0"/>
          <a:ea typeface="隶书" panose="02010509060101010101" charset="-122"/>
        </a:defRPr>
      </a:lvl3pPr>
      <a:lvl4pPr algn="l" rtl="0" eaLnBrk="0" fontAlgn="base" hangingPunct="0">
        <a:spcBef>
          <a:spcPct val="0"/>
        </a:spcBef>
        <a:spcAft>
          <a:spcPct val="0"/>
        </a:spcAft>
        <a:defRPr sz="4000">
          <a:solidFill>
            <a:srgbClr val="990033"/>
          </a:solidFill>
          <a:latin typeface="Tahoma" panose="020B0604030504040204" pitchFamily="34" charset="0"/>
          <a:ea typeface="隶书" panose="02010509060101010101" charset="-122"/>
        </a:defRPr>
      </a:lvl4pPr>
      <a:lvl5pPr algn="l" rtl="0" eaLnBrk="0" fontAlgn="base" hangingPunct="0">
        <a:spcBef>
          <a:spcPct val="0"/>
        </a:spcBef>
        <a:spcAft>
          <a:spcPct val="0"/>
        </a:spcAft>
        <a:defRPr sz="4000">
          <a:solidFill>
            <a:srgbClr val="990033"/>
          </a:solidFill>
          <a:latin typeface="Tahoma" panose="020B0604030504040204" pitchFamily="34" charset="0"/>
          <a:ea typeface="隶书" panose="02010509060101010101" charset="-122"/>
        </a:defRPr>
      </a:lvl5pPr>
      <a:lvl6pPr marL="420370" algn="l" rtl="0" fontAlgn="base">
        <a:spcBef>
          <a:spcPct val="0"/>
        </a:spcBef>
        <a:spcAft>
          <a:spcPct val="0"/>
        </a:spcAft>
        <a:defRPr sz="4000">
          <a:solidFill>
            <a:srgbClr val="990033"/>
          </a:solidFill>
          <a:latin typeface="Tahoma" panose="020B0604030504040204" pitchFamily="34" charset="0"/>
          <a:ea typeface="隶书" panose="02010509060101010101" charset="-122"/>
        </a:defRPr>
      </a:lvl6pPr>
      <a:lvl7pPr marL="840740" algn="l" rtl="0" fontAlgn="base">
        <a:spcBef>
          <a:spcPct val="0"/>
        </a:spcBef>
        <a:spcAft>
          <a:spcPct val="0"/>
        </a:spcAft>
        <a:defRPr sz="4000">
          <a:solidFill>
            <a:srgbClr val="990033"/>
          </a:solidFill>
          <a:latin typeface="Tahoma" panose="020B0604030504040204" pitchFamily="34" charset="0"/>
          <a:ea typeface="隶书" panose="02010509060101010101" charset="-122"/>
        </a:defRPr>
      </a:lvl7pPr>
      <a:lvl8pPr marL="1261110" algn="l" rtl="0" fontAlgn="base">
        <a:spcBef>
          <a:spcPct val="0"/>
        </a:spcBef>
        <a:spcAft>
          <a:spcPct val="0"/>
        </a:spcAft>
        <a:defRPr sz="4000">
          <a:solidFill>
            <a:srgbClr val="990033"/>
          </a:solidFill>
          <a:latin typeface="Tahoma" panose="020B0604030504040204" pitchFamily="34" charset="0"/>
          <a:ea typeface="隶书" panose="02010509060101010101" charset="-122"/>
        </a:defRPr>
      </a:lvl8pPr>
      <a:lvl9pPr marL="1681480" algn="l" rtl="0" fontAlgn="base">
        <a:spcBef>
          <a:spcPct val="0"/>
        </a:spcBef>
        <a:spcAft>
          <a:spcPct val="0"/>
        </a:spcAft>
        <a:defRPr sz="4000">
          <a:solidFill>
            <a:srgbClr val="990033"/>
          </a:solidFill>
          <a:latin typeface="Tahoma" panose="020B0604030504040204" pitchFamily="34" charset="0"/>
          <a:ea typeface="隶书" panose="02010509060101010101" charset="-122"/>
        </a:defRPr>
      </a:lvl9pPr>
    </p:titleStyle>
    <p:bodyStyle>
      <a:lvl1pPr marL="314960" indent="-314960" algn="l" rtl="0" eaLnBrk="0" fontAlgn="base" hangingPunct="0">
        <a:lnSpc>
          <a:spcPct val="110000"/>
        </a:lnSpc>
        <a:spcBef>
          <a:spcPct val="15000"/>
        </a:spcBef>
        <a:spcAft>
          <a:spcPct val="5000"/>
        </a:spcAft>
        <a:buClr>
          <a:schemeClr val="folHlink"/>
        </a:buClr>
        <a:buSzPct val="60000"/>
        <a:buFont typeface="Wingdings" panose="05000000000000000000" pitchFamily="2" charset="2"/>
        <a:buChar char="n"/>
        <a:defRPr sz="2600" b="1">
          <a:solidFill>
            <a:schemeClr val="tx2"/>
          </a:solidFill>
          <a:latin typeface="+mn-lt"/>
          <a:ea typeface="+mn-ea"/>
          <a:cs typeface="+mn-cs"/>
        </a:defRPr>
      </a:lvl1pPr>
      <a:lvl2pPr marL="683260" indent="-262890" algn="l" rtl="0" eaLnBrk="0" fontAlgn="base" hangingPunct="0">
        <a:lnSpc>
          <a:spcPct val="110000"/>
        </a:lnSpc>
        <a:spcBef>
          <a:spcPct val="15000"/>
        </a:spcBef>
        <a:spcAft>
          <a:spcPct val="5000"/>
        </a:spcAft>
        <a:buClr>
          <a:schemeClr val="hlink"/>
        </a:buClr>
        <a:buSzPct val="55000"/>
        <a:buFont typeface="Wingdings" panose="05000000000000000000" pitchFamily="2" charset="2"/>
        <a:buChar char="n"/>
        <a:defRPr sz="2200" b="1">
          <a:solidFill>
            <a:schemeClr val="tx1"/>
          </a:solidFill>
          <a:latin typeface="+mn-lt"/>
          <a:ea typeface="+mn-ea"/>
        </a:defRPr>
      </a:lvl2pPr>
      <a:lvl3pPr marL="1050925" indent="-210185" algn="l" rtl="0" eaLnBrk="0" fontAlgn="base" hangingPunct="0">
        <a:lnSpc>
          <a:spcPct val="110000"/>
        </a:lnSpc>
        <a:spcBef>
          <a:spcPct val="15000"/>
        </a:spcBef>
        <a:spcAft>
          <a:spcPct val="5000"/>
        </a:spcAft>
        <a:buClr>
          <a:schemeClr val="folHlink"/>
        </a:buClr>
        <a:buSzPct val="50000"/>
        <a:buFont typeface="Wingdings" panose="05000000000000000000" pitchFamily="2" charset="2"/>
        <a:buChar char="n"/>
        <a:defRPr sz="1800" b="1">
          <a:solidFill>
            <a:srgbClr val="FF0000"/>
          </a:solidFill>
          <a:latin typeface="+mn-lt"/>
          <a:ea typeface="宋体" panose="02010600030101010101" pitchFamily="2" charset="-122"/>
        </a:defRPr>
      </a:lvl3pPr>
      <a:lvl4pPr marL="1471295" indent="-210185" algn="l" rtl="0" eaLnBrk="0" fontAlgn="base" hangingPunct="0">
        <a:spcBef>
          <a:spcPct val="20000"/>
        </a:spcBef>
        <a:spcAft>
          <a:spcPct val="0"/>
        </a:spcAft>
        <a:buClr>
          <a:schemeClr val="accent2"/>
        </a:buClr>
        <a:buSzPct val="55000"/>
        <a:buFont typeface="Wingdings" panose="05000000000000000000" pitchFamily="2" charset="2"/>
        <a:buChar char="n"/>
        <a:defRPr sz="1800">
          <a:solidFill>
            <a:schemeClr val="tx1"/>
          </a:solidFill>
          <a:latin typeface="+mn-lt"/>
          <a:ea typeface="宋体" panose="02010600030101010101" pitchFamily="2" charset="-122"/>
        </a:defRPr>
      </a:lvl4pPr>
      <a:lvl5pPr marL="1891030" indent="-210185" algn="l" rtl="0" eaLnBrk="0" fontAlgn="base" hangingPunct="0">
        <a:spcBef>
          <a:spcPct val="20000"/>
        </a:spcBef>
        <a:spcAft>
          <a:spcPct val="0"/>
        </a:spcAft>
        <a:buClr>
          <a:schemeClr val="accent1"/>
        </a:buClr>
        <a:buSzPct val="50000"/>
        <a:buFont typeface="Wingdings" panose="05000000000000000000" pitchFamily="2" charset="2"/>
        <a:buChar char="n"/>
        <a:defRPr sz="1800">
          <a:solidFill>
            <a:schemeClr val="tx1"/>
          </a:solidFill>
          <a:latin typeface="+mn-lt"/>
          <a:ea typeface="宋体" panose="02010600030101010101" pitchFamily="2" charset="-122"/>
        </a:defRPr>
      </a:lvl5pPr>
      <a:lvl6pPr marL="2311400" indent="-210185" algn="l" rtl="0" fontAlgn="base">
        <a:spcBef>
          <a:spcPct val="20000"/>
        </a:spcBef>
        <a:spcAft>
          <a:spcPct val="0"/>
        </a:spcAft>
        <a:buClr>
          <a:schemeClr val="accent1"/>
        </a:buClr>
        <a:buSzPct val="50000"/>
        <a:buFont typeface="Wingdings" panose="05000000000000000000" pitchFamily="2" charset="2"/>
        <a:buChar char="n"/>
        <a:defRPr sz="1800">
          <a:solidFill>
            <a:schemeClr val="tx1"/>
          </a:solidFill>
          <a:latin typeface="+mn-lt"/>
          <a:ea typeface="宋体" panose="02010600030101010101" pitchFamily="2" charset="-122"/>
        </a:defRPr>
      </a:lvl6pPr>
      <a:lvl7pPr marL="2731770" indent="-210185" algn="l" rtl="0" fontAlgn="base">
        <a:spcBef>
          <a:spcPct val="20000"/>
        </a:spcBef>
        <a:spcAft>
          <a:spcPct val="0"/>
        </a:spcAft>
        <a:buClr>
          <a:schemeClr val="accent1"/>
        </a:buClr>
        <a:buSzPct val="50000"/>
        <a:buFont typeface="Wingdings" panose="05000000000000000000" pitchFamily="2" charset="2"/>
        <a:buChar char="n"/>
        <a:defRPr sz="1800">
          <a:solidFill>
            <a:schemeClr val="tx1"/>
          </a:solidFill>
          <a:latin typeface="+mn-lt"/>
          <a:ea typeface="宋体" panose="02010600030101010101" pitchFamily="2" charset="-122"/>
        </a:defRPr>
      </a:lvl7pPr>
      <a:lvl8pPr marL="3152140" indent="-210185" algn="l" rtl="0" fontAlgn="base">
        <a:spcBef>
          <a:spcPct val="20000"/>
        </a:spcBef>
        <a:spcAft>
          <a:spcPct val="0"/>
        </a:spcAft>
        <a:buClr>
          <a:schemeClr val="accent1"/>
        </a:buClr>
        <a:buSzPct val="50000"/>
        <a:buFont typeface="Wingdings" panose="05000000000000000000" pitchFamily="2" charset="2"/>
        <a:buChar char="n"/>
        <a:defRPr sz="1800">
          <a:solidFill>
            <a:schemeClr val="tx1"/>
          </a:solidFill>
          <a:latin typeface="+mn-lt"/>
          <a:ea typeface="宋体" panose="02010600030101010101" pitchFamily="2" charset="-122"/>
        </a:defRPr>
      </a:lvl8pPr>
      <a:lvl9pPr marL="3572510" indent="-210185" algn="l" rtl="0" fontAlgn="base">
        <a:spcBef>
          <a:spcPct val="20000"/>
        </a:spcBef>
        <a:spcAft>
          <a:spcPct val="0"/>
        </a:spcAft>
        <a:buClr>
          <a:schemeClr val="accent1"/>
        </a:buClr>
        <a:buSzPct val="50000"/>
        <a:buFont typeface="Wingdings" panose="05000000000000000000" pitchFamily="2" charset="2"/>
        <a:buChar char="n"/>
        <a:defRPr sz="1800">
          <a:solidFill>
            <a:schemeClr val="tx1"/>
          </a:solidFill>
          <a:latin typeface="+mn-lt"/>
          <a:ea typeface="宋体" panose="02010600030101010101" pitchFamily="2" charset="-122"/>
        </a:defRPr>
      </a:lvl9pPr>
    </p:bodyStyle>
    <p:otherStyle>
      <a:defPPr>
        <a:defRPr lang="zh-CN"/>
      </a:defPPr>
      <a:lvl1pPr marL="0" algn="l" defTabSz="840740" rtl="0" eaLnBrk="1" latinLnBrk="0" hangingPunct="1">
        <a:defRPr sz="1700" kern="1200">
          <a:solidFill>
            <a:schemeClr val="tx1"/>
          </a:solidFill>
          <a:latin typeface="+mn-lt"/>
          <a:ea typeface="+mn-ea"/>
          <a:cs typeface="+mn-cs"/>
        </a:defRPr>
      </a:lvl1pPr>
      <a:lvl2pPr marL="420370" algn="l" defTabSz="840740" rtl="0" eaLnBrk="1" latinLnBrk="0" hangingPunct="1">
        <a:defRPr sz="1700" kern="1200">
          <a:solidFill>
            <a:schemeClr val="tx1"/>
          </a:solidFill>
          <a:latin typeface="+mn-lt"/>
          <a:ea typeface="+mn-ea"/>
          <a:cs typeface="+mn-cs"/>
        </a:defRPr>
      </a:lvl2pPr>
      <a:lvl3pPr marL="840740" algn="l" defTabSz="840740" rtl="0" eaLnBrk="1" latinLnBrk="0" hangingPunct="1">
        <a:defRPr sz="1700" kern="1200">
          <a:solidFill>
            <a:schemeClr val="tx1"/>
          </a:solidFill>
          <a:latin typeface="+mn-lt"/>
          <a:ea typeface="+mn-ea"/>
          <a:cs typeface="+mn-cs"/>
        </a:defRPr>
      </a:lvl3pPr>
      <a:lvl4pPr marL="1261110" algn="l" defTabSz="840740" rtl="0" eaLnBrk="1" latinLnBrk="0" hangingPunct="1">
        <a:defRPr sz="1700" kern="1200">
          <a:solidFill>
            <a:schemeClr val="tx1"/>
          </a:solidFill>
          <a:latin typeface="+mn-lt"/>
          <a:ea typeface="+mn-ea"/>
          <a:cs typeface="+mn-cs"/>
        </a:defRPr>
      </a:lvl4pPr>
      <a:lvl5pPr marL="1681480" algn="l" defTabSz="840740" rtl="0" eaLnBrk="1" latinLnBrk="0" hangingPunct="1">
        <a:defRPr sz="1700" kern="1200">
          <a:solidFill>
            <a:schemeClr val="tx1"/>
          </a:solidFill>
          <a:latin typeface="+mn-lt"/>
          <a:ea typeface="+mn-ea"/>
          <a:cs typeface="+mn-cs"/>
        </a:defRPr>
      </a:lvl5pPr>
      <a:lvl6pPr marL="2101215" algn="l" defTabSz="840740" rtl="0" eaLnBrk="1" latinLnBrk="0" hangingPunct="1">
        <a:defRPr sz="1700" kern="1200">
          <a:solidFill>
            <a:schemeClr val="tx1"/>
          </a:solidFill>
          <a:latin typeface="+mn-lt"/>
          <a:ea typeface="+mn-ea"/>
          <a:cs typeface="+mn-cs"/>
        </a:defRPr>
      </a:lvl6pPr>
      <a:lvl7pPr marL="2521585" algn="l" defTabSz="840740" rtl="0" eaLnBrk="1" latinLnBrk="0" hangingPunct="1">
        <a:defRPr sz="1700" kern="1200">
          <a:solidFill>
            <a:schemeClr val="tx1"/>
          </a:solidFill>
          <a:latin typeface="+mn-lt"/>
          <a:ea typeface="+mn-ea"/>
          <a:cs typeface="+mn-cs"/>
        </a:defRPr>
      </a:lvl7pPr>
      <a:lvl8pPr marL="2941955" algn="l" defTabSz="840740" rtl="0" eaLnBrk="1" latinLnBrk="0" hangingPunct="1">
        <a:defRPr sz="1700" kern="1200">
          <a:solidFill>
            <a:schemeClr val="tx1"/>
          </a:solidFill>
          <a:latin typeface="+mn-lt"/>
          <a:ea typeface="+mn-ea"/>
          <a:cs typeface="+mn-cs"/>
        </a:defRPr>
      </a:lvl8pPr>
      <a:lvl9pPr marL="3362325" algn="l" defTabSz="840740" rtl="0" eaLnBrk="1" latinLnBrk="0" hangingPunct="1">
        <a:defRPr sz="1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组合 8205"/>
          <p:cNvGrpSpPr/>
          <p:nvPr userDrawn="1"/>
        </p:nvGrpSpPr>
        <p:grpSpPr>
          <a:xfrm>
            <a:off x="125016" y="456407"/>
            <a:ext cx="8408864" cy="877093"/>
            <a:chOff x="80" y="624"/>
            <a:chExt cx="5381" cy="663"/>
          </a:xfrm>
        </p:grpSpPr>
        <p:sp>
          <p:nvSpPr>
            <p:cNvPr id="1027" name="矩形 8193"/>
            <p:cNvSpPr/>
            <p:nvPr/>
          </p:nvSpPr>
          <p:spPr>
            <a:xfrm>
              <a:off x="263" y="692"/>
              <a:ext cx="276" cy="299"/>
            </a:xfrm>
            <a:prstGeom prst="rect">
              <a:avLst/>
            </a:prstGeom>
            <a:solidFill>
              <a:schemeClr val="accent2"/>
            </a:solidFill>
            <a:ln w="9525">
              <a:noFill/>
            </a:ln>
          </p:spPr>
          <p:txBody>
            <a:bodyPr wrap="none" anchor="ctr" anchorCtr="0"/>
            <a:p>
              <a:pPr lvl="0" algn="ctr"/>
              <a:endParaRPr lang="zh-CN" altLang="zh-CN" sz="2000" dirty="0">
                <a:latin typeface="Tahoma" panose="020B0604030504040204" pitchFamily="34" charset="0"/>
                <a:ea typeface="宋体" panose="02010600030101010101" pitchFamily="2" charset="-122"/>
              </a:endParaRPr>
            </a:p>
          </p:txBody>
        </p:sp>
        <p:sp>
          <p:nvSpPr>
            <p:cNvPr id="1028" name="矩形 8194"/>
            <p:cNvSpPr/>
            <p:nvPr/>
          </p:nvSpPr>
          <p:spPr>
            <a:xfrm>
              <a:off x="504" y="692"/>
              <a:ext cx="207" cy="299"/>
            </a:xfrm>
            <a:prstGeom prst="rect">
              <a:avLst/>
            </a:prstGeom>
            <a:gradFill rotWithShape="0">
              <a:gsLst>
                <a:gs pos="0">
                  <a:schemeClr val="accent2"/>
                </a:gs>
                <a:gs pos="100000">
                  <a:schemeClr val="bg1"/>
                </a:gs>
              </a:gsLst>
              <a:lin ang="0" scaled="1"/>
              <a:tileRect/>
            </a:gradFill>
            <a:ln w="9525">
              <a:noFill/>
            </a:ln>
          </p:spPr>
          <p:txBody>
            <a:bodyPr wrap="none" anchor="ctr" anchorCtr="0"/>
            <a:p>
              <a:pPr lvl="0" algn="ctr"/>
              <a:endParaRPr lang="zh-CN" altLang="zh-CN" sz="2000" dirty="0">
                <a:latin typeface="Tahoma" panose="020B0604030504040204" pitchFamily="34" charset="0"/>
                <a:ea typeface="宋体" panose="02010600030101010101" pitchFamily="2" charset="-122"/>
              </a:endParaRPr>
            </a:p>
          </p:txBody>
        </p:sp>
        <p:sp>
          <p:nvSpPr>
            <p:cNvPr id="1029" name="矩形 8195"/>
            <p:cNvSpPr/>
            <p:nvPr/>
          </p:nvSpPr>
          <p:spPr>
            <a:xfrm>
              <a:off x="341" y="958"/>
              <a:ext cx="266" cy="299"/>
            </a:xfrm>
            <a:prstGeom prst="rect">
              <a:avLst/>
            </a:prstGeom>
            <a:solidFill>
              <a:schemeClr val="folHlink"/>
            </a:solidFill>
            <a:ln w="9525">
              <a:noFill/>
            </a:ln>
          </p:spPr>
          <p:txBody>
            <a:bodyPr wrap="none" anchor="ctr" anchorCtr="0"/>
            <a:p>
              <a:pPr lvl="0" algn="ctr"/>
              <a:endParaRPr lang="zh-CN" altLang="zh-CN" sz="2000" dirty="0">
                <a:latin typeface="Tahoma" panose="020B0604030504040204" pitchFamily="34" charset="0"/>
                <a:ea typeface="宋体" panose="02010600030101010101" pitchFamily="2" charset="-122"/>
              </a:endParaRPr>
            </a:p>
          </p:txBody>
        </p:sp>
        <p:sp>
          <p:nvSpPr>
            <p:cNvPr id="1030" name="矩形 8196"/>
            <p:cNvSpPr/>
            <p:nvPr/>
          </p:nvSpPr>
          <p:spPr>
            <a:xfrm>
              <a:off x="574" y="958"/>
              <a:ext cx="232" cy="299"/>
            </a:xfrm>
            <a:prstGeom prst="rect">
              <a:avLst/>
            </a:prstGeom>
            <a:gradFill rotWithShape="0">
              <a:gsLst>
                <a:gs pos="0">
                  <a:schemeClr val="folHlink"/>
                </a:gs>
                <a:gs pos="100000">
                  <a:schemeClr val="bg1"/>
                </a:gs>
              </a:gsLst>
              <a:lin ang="0" scaled="1"/>
              <a:tileRect/>
            </a:gradFill>
            <a:ln w="9525">
              <a:noFill/>
            </a:ln>
          </p:spPr>
          <p:txBody>
            <a:bodyPr wrap="none" anchor="ctr" anchorCtr="0"/>
            <a:p>
              <a:pPr lvl="0" algn="ctr"/>
              <a:endParaRPr lang="zh-CN" altLang="zh-CN" sz="2000" dirty="0">
                <a:latin typeface="Tahoma" panose="020B0604030504040204" pitchFamily="34" charset="0"/>
                <a:ea typeface="宋体" panose="02010600030101010101" pitchFamily="2" charset="-122"/>
              </a:endParaRPr>
            </a:p>
          </p:txBody>
        </p:sp>
        <p:sp>
          <p:nvSpPr>
            <p:cNvPr id="1031" name="矩形 8197"/>
            <p:cNvSpPr/>
            <p:nvPr/>
          </p:nvSpPr>
          <p:spPr>
            <a:xfrm>
              <a:off x="80" y="912"/>
              <a:ext cx="353" cy="266"/>
            </a:xfrm>
            <a:prstGeom prst="rect">
              <a:avLst/>
            </a:prstGeom>
            <a:gradFill rotWithShape="0">
              <a:gsLst>
                <a:gs pos="0">
                  <a:schemeClr val="bg1"/>
                </a:gs>
                <a:gs pos="100000">
                  <a:schemeClr val="hlink"/>
                </a:gs>
              </a:gsLst>
              <a:lin ang="18900000" scaled="1"/>
              <a:tileRect/>
            </a:gradFill>
            <a:ln w="9525">
              <a:noFill/>
            </a:ln>
          </p:spPr>
          <p:txBody>
            <a:bodyPr wrap="none" anchor="ctr" anchorCtr="0"/>
            <a:p>
              <a:pPr lvl="0" algn="ctr"/>
              <a:endParaRPr lang="zh-CN" altLang="zh-CN" sz="2000" dirty="0">
                <a:latin typeface="Tahoma" panose="020B0604030504040204" pitchFamily="34" charset="0"/>
                <a:ea typeface="宋体" panose="02010600030101010101" pitchFamily="2" charset="-122"/>
              </a:endParaRPr>
            </a:p>
          </p:txBody>
        </p:sp>
        <p:sp>
          <p:nvSpPr>
            <p:cNvPr id="1032" name="矩形 8198"/>
            <p:cNvSpPr/>
            <p:nvPr/>
          </p:nvSpPr>
          <p:spPr>
            <a:xfrm>
              <a:off x="480" y="624"/>
              <a:ext cx="20" cy="663"/>
            </a:xfrm>
            <a:prstGeom prst="rect">
              <a:avLst/>
            </a:prstGeom>
            <a:solidFill>
              <a:schemeClr val="bg2"/>
            </a:solidFill>
            <a:ln w="9525">
              <a:noFill/>
            </a:ln>
          </p:spPr>
          <p:txBody>
            <a:bodyPr wrap="none" anchor="ctr" anchorCtr="0"/>
            <a:p>
              <a:pPr lvl="0" algn="ctr"/>
              <a:endParaRPr lang="zh-CN" altLang="zh-CN" sz="2000" dirty="0">
                <a:latin typeface="Tahoma" panose="020B0604030504040204" pitchFamily="34" charset="0"/>
                <a:ea typeface="宋体" panose="02010600030101010101" pitchFamily="2" charset="-122"/>
              </a:endParaRPr>
            </a:p>
          </p:txBody>
        </p:sp>
        <p:sp>
          <p:nvSpPr>
            <p:cNvPr id="1033" name="矩形 8199"/>
            <p:cNvSpPr/>
            <p:nvPr/>
          </p:nvSpPr>
          <p:spPr>
            <a:xfrm>
              <a:off x="279" y="1122"/>
              <a:ext cx="5182" cy="20"/>
            </a:xfrm>
            <a:prstGeom prst="rect">
              <a:avLst/>
            </a:prstGeom>
            <a:gradFill rotWithShape="0">
              <a:gsLst>
                <a:gs pos="0">
                  <a:schemeClr val="bg2"/>
                </a:gs>
                <a:gs pos="100000">
                  <a:schemeClr val="bg1"/>
                </a:gs>
              </a:gsLst>
              <a:lin ang="0" scaled="1"/>
              <a:tileRect/>
            </a:gradFill>
            <a:ln w="9525">
              <a:noFill/>
            </a:ln>
          </p:spPr>
          <p:txBody>
            <a:bodyPr wrap="none" anchor="ctr" anchorCtr="0"/>
            <a:p>
              <a:pPr lvl="0" algn="ctr"/>
              <a:endParaRPr lang="zh-CN" altLang="zh-CN" sz="2000" dirty="0">
                <a:latin typeface="Tahoma" panose="020B0604030504040204" pitchFamily="34" charset="0"/>
                <a:ea typeface="宋体" panose="02010600030101010101" pitchFamily="2" charset="-122"/>
              </a:endParaRPr>
            </a:p>
          </p:txBody>
        </p:sp>
      </p:grpSp>
      <p:sp>
        <p:nvSpPr>
          <p:cNvPr id="1034" name="标题 8200"/>
          <p:cNvSpPr>
            <a:spLocks noGrp="1"/>
          </p:cNvSpPr>
          <p:nvPr>
            <p:ph type="title"/>
          </p:nvPr>
        </p:nvSpPr>
        <p:spPr>
          <a:xfrm>
            <a:off x="1050131" y="254000"/>
            <a:ext cx="7671272" cy="698500"/>
          </a:xfrm>
          <a:prstGeom prst="rect">
            <a:avLst/>
          </a:prstGeom>
          <a:noFill/>
          <a:ln w="9525">
            <a:noFill/>
          </a:ln>
        </p:spPr>
        <p:txBody>
          <a:bodyPr anchor="b" anchorCtr="0"/>
          <a:p>
            <a:pPr lvl="0"/>
            <a:r>
              <a:rPr lang="zh-CN" altLang="en-US" dirty="0"/>
              <a:t>单击此处编辑母版标题样式</a:t>
            </a:r>
            <a:endParaRPr lang="zh-CN" altLang="en-US" dirty="0"/>
          </a:p>
        </p:txBody>
      </p:sp>
      <p:sp>
        <p:nvSpPr>
          <p:cNvPr id="1035" name="文本占位符 8201"/>
          <p:cNvSpPr>
            <a:spLocks noGrp="1"/>
          </p:cNvSpPr>
          <p:nvPr>
            <p:ph type="body"/>
          </p:nvPr>
        </p:nvSpPr>
        <p:spPr>
          <a:xfrm>
            <a:off x="375047" y="1460500"/>
            <a:ext cx="8440118" cy="3649928"/>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8203" name="日期占位符 8202"/>
          <p:cNvSpPr>
            <a:spLocks noGrp="1"/>
          </p:cNvSpPr>
          <p:nvPr>
            <p:ph type="dt" sz="half" idx="2"/>
          </p:nvPr>
        </p:nvSpPr>
        <p:spPr>
          <a:xfrm>
            <a:off x="900113" y="5270500"/>
            <a:ext cx="1875234" cy="381000"/>
          </a:xfrm>
          <a:prstGeom prst="rect">
            <a:avLst/>
          </a:prstGeom>
          <a:noFill/>
          <a:ln w="9525">
            <a:noFill/>
          </a:ln>
        </p:spPr>
        <p:txBody>
          <a:bodyPr anchor="b"/>
          <a:lstStyle>
            <a:lvl1pPr>
              <a:defRPr sz="1165">
                <a:latin typeface="Tahoma" panose="020B0604030504040204" pitchFamily="34" charset="0"/>
              </a:defRPr>
            </a:lvl1pPr>
          </a:lstStyle>
          <a:p>
            <a:pPr lvl="0" fontAlgn="base"/>
            <a:endParaRPr lang="zh-CN" altLang="en-US" strike="noStrike" noProof="1" dirty="0"/>
          </a:p>
        </p:txBody>
      </p:sp>
      <p:sp>
        <p:nvSpPr>
          <p:cNvPr id="8204" name="页脚占位符 8203"/>
          <p:cNvSpPr>
            <a:spLocks noGrp="1"/>
          </p:cNvSpPr>
          <p:nvPr>
            <p:ph type="ftr" sz="quarter" idx="3"/>
          </p:nvPr>
        </p:nvSpPr>
        <p:spPr>
          <a:xfrm>
            <a:off x="3300413" y="5270500"/>
            <a:ext cx="2850356" cy="381000"/>
          </a:xfrm>
          <a:prstGeom prst="rect">
            <a:avLst/>
          </a:prstGeom>
          <a:noFill/>
          <a:ln w="9525">
            <a:noFill/>
          </a:ln>
        </p:spPr>
        <p:txBody>
          <a:bodyPr anchor="b"/>
          <a:lstStyle>
            <a:lvl1pPr algn="ctr">
              <a:defRPr sz="1165">
                <a:latin typeface="Tahoma" panose="020B0604030504040204" pitchFamily="34" charset="0"/>
              </a:defRPr>
            </a:lvl1pPr>
          </a:lstStyle>
          <a:p>
            <a:pPr lvl="0" fontAlgn="base"/>
            <a:endParaRPr lang="zh-CN" altLang="en-US" strike="noStrike" noProof="1" dirty="0"/>
          </a:p>
        </p:txBody>
      </p:sp>
      <p:sp>
        <p:nvSpPr>
          <p:cNvPr id="8205" name="灯片编号占位符 8204"/>
          <p:cNvSpPr>
            <a:spLocks noGrp="1"/>
          </p:cNvSpPr>
          <p:nvPr>
            <p:ph type="sldNum" sz="quarter" idx="4"/>
          </p:nvPr>
        </p:nvSpPr>
        <p:spPr>
          <a:xfrm>
            <a:off x="6675834" y="5270500"/>
            <a:ext cx="1875234" cy="381000"/>
          </a:xfrm>
          <a:prstGeom prst="rect">
            <a:avLst/>
          </a:prstGeom>
          <a:noFill/>
          <a:ln w="9525">
            <a:noFill/>
          </a:ln>
        </p:spPr>
        <p:txBody>
          <a:bodyPr anchor="b"/>
          <a:lstStyle>
            <a:lvl1pPr algn="r">
              <a:defRPr sz="1165">
                <a:latin typeface="Tahoma" panose="020B0604030504040204" pitchFamily="34" charset="0"/>
              </a:defRPr>
            </a:lvl1pPr>
          </a:lstStyle>
          <a:p>
            <a:pPr lvl="0" fontAlgn="base"/>
            <a:fld id="{9A0DB2DC-4C9A-4742-B13C-FB6460FD3503}" type="slidenum">
              <a:rPr lang="zh-CN" altLang="en-US" strike="noStrike" noProof="1" dirty="0">
                <a:latin typeface="Tahoma" panose="020B0604030504040204" pitchFamily="34" charset="0"/>
                <a:ea typeface="宋体" panose="02010600030101010101" pitchFamily="2" charset="-122"/>
                <a:cs typeface="+mn-cs"/>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ransition spd="slow">
    <p:random/>
  </p:transition>
  <p:hf sldNum="0" hdr="0" ftr="0" dt="0"/>
  <p:txStyles>
    <p:titleStyle>
      <a:lvl1pPr marL="0" lvl="0" indent="0" algn="l" defTabSz="762000" rtl="0" eaLnBrk="1" fontAlgn="base" latinLnBrk="0" hangingPunct="1">
        <a:lnSpc>
          <a:spcPct val="100000"/>
        </a:lnSpc>
        <a:spcBef>
          <a:spcPct val="0"/>
        </a:spcBef>
        <a:spcAft>
          <a:spcPct val="0"/>
        </a:spcAft>
        <a:buNone/>
        <a:defRPr sz="3665" b="0" i="0" u="none" kern="1200" baseline="0">
          <a:solidFill>
            <a:schemeClr val="tx2"/>
          </a:solidFill>
          <a:latin typeface="+mj-lt"/>
          <a:ea typeface="+mj-ea"/>
          <a:cs typeface="+mj-cs"/>
        </a:defRPr>
      </a:lvl1pPr>
    </p:titleStyle>
    <p:bodyStyle>
      <a:lvl1pPr marL="285750" lvl="0" indent="-285750" algn="just" defTabSz="762000" rtl="0" eaLnBrk="1" fontAlgn="base" latinLnBrk="0" hangingPunct="1">
        <a:lnSpc>
          <a:spcPct val="100000"/>
        </a:lnSpc>
        <a:spcBef>
          <a:spcPts val="80"/>
        </a:spcBef>
        <a:spcAft>
          <a:spcPct val="0"/>
        </a:spcAft>
        <a:buClr>
          <a:schemeClr val="folHlink"/>
        </a:buClr>
        <a:buSzPct val="60000"/>
        <a:buFont typeface="Wingdings" panose="05000000000000000000" pitchFamily="2" charset="2"/>
        <a:buChar char="n"/>
        <a:defRPr sz="2665" b="1" i="0" u="none" kern="1200" baseline="0">
          <a:solidFill>
            <a:schemeClr val="tx1"/>
          </a:solidFill>
          <a:latin typeface="+mn-lt"/>
          <a:ea typeface="+mn-ea"/>
          <a:cs typeface="+mn-cs"/>
        </a:defRPr>
      </a:lvl1pPr>
      <a:lvl2pPr marL="619125" lvl="1" indent="-238125" algn="just" defTabSz="762000" rtl="0" eaLnBrk="1" fontAlgn="base" latinLnBrk="0" hangingPunct="1">
        <a:lnSpc>
          <a:spcPct val="100000"/>
        </a:lnSpc>
        <a:spcBef>
          <a:spcPts val="80"/>
        </a:spcBef>
        <a:spcAft>
          <a:spcPct val="0"/>
        </a:spcAft>
        <a:buClr>
          <a:schemeClr val="hlink"/>
        </a:buClr>
        <a:buSzPct val="55000"/>
        <a:buFont typeface="Wingdings" panose="05000000000000000000" pitchFamily="2" charset="2"/>
        <a:buChar char="n"/>
        <a:defRPr sz="2335" b="1" i="0" u="none" kern="1200" baseline="0">
          <a:solidFill>
            <a:schemeClr val="tx1"/>
          </a:solidFill>
          <a:latin typeface="+mn-lt"/>
          <a:ea typeface="+mn-ea"/>
          <a:cs typeface="+mn-cs"/>
        </a:defRPr>
      </a:lvl2pPr>
      <a:lvl3pPr marL="952500" lvl="2" indent="-190500" algn="just" defTabSz="762000" rtl="0" eaLnBrk="1" fontAlgn="base" latinLnBrk="0" hangingPunct="1">
        <a:lnSpc>
          <a:spcPct val="100000"/>
        </a:lnSpc>
        <a:spcBef>
          <a:spcPts val="80"/>
        </a:spcBef>
        <a:spcAft>
          <a:spcPct val="0"/>
        </a:spcAft>
        <a:buClr>
          <a:schemeClr val="folHlink"/>
        </a:buClr>
        <a:buSzPct val="50000"/>
        <a:buFont typeface="Wingdings" panose="05000000000000000000" pitchFamily="2" charset="2"/>
        <a:buChar char="n"/>
        <a:defRPr sz="2000" b="1" i="0" u="none" kern="1200" baseline="0">
          <a:solidFill>
            <a:schemeClr val="tx1"/>
          </a:solidFill>
          <a:latin typeface="+mn-lt"/>
          <a:ea typeface="+mn-ea"/>
          <a:cs typeface="+mn-cs"/>
        </a:defRPr>
      </a:lvl3pPr>
      <a:lvl4pPr marL="1333500" lvl="3" indent="-190500" algn="just" defTabSz="762000" rtl="0" eaLnBrk="1" fontAlgn="base" latinLnBrk="0" hangingPunct="1">
        <a:lnSpc>
          <a:spcPct val="100000"/>
        </a:lnSpc>
        <a:spcBef>
          <a:spcPts val="80"/>
        </a:spcBef>
        <a:spcAft>
          <a:spcPct val="0"/>
        </a:spcAft>
        <a:buClr>
          <a:schemeClr val="accent2"/>
        </a:buClr>
        <a:buSzPct val="55000"/>
        <a:buFont typeface="Wingdings" panose="05000000000000000000" pitchFamily="2" charset="2"/>
        <a:buChar char="n"/>
        <a:defRPr sz="1665" b="1" i="0" u="none" kern="1200" baseline="0">
          <a:solidFill>
            <a:schemeClr val="tx1"/>
          </a:solidFill>
          <a:latin typeface="+mn-lt"/>
          <a:ea typeface="+mn-ea"/>
          <a:cs typeface="+mn-cs"/>
        </a:defRPr>
      </a:lvl4pPr>
      <a:lvl5pPr marL="1714500" lvl="4" indent="-190500" algn="just" defTabSz="762000" rtl="0" eaLnBrk="1" fontAlgn="base" latinLnBrk="0" hangingPunct="1">
        <a:lnSpc>
          <a:spcPct val="100000"/>
        </a:lnSpc>
        <a:spcBef>
          <a:spcPts val="80"/>
        </a:spcBef>
        <a:spcAft>
          <a:spcPct val="0"/>
        </a:spcAft>
        <a:buClr>
          <a:schemeClr val="accent1"/>
        </a:buClr>
        <a:buSzPct val="50000"/>
        <a:buFont typeface="Wingdings" panose="05000000000000000000" pitchFamily="2" charset="2"/>
        <a:buChar char="n"/>
        <a:defRPr sz="1665" b="1" i="0" u="none" kern="1200" baseline="0">
          <a:solidFill>
            <a:schemeClr val="tx1"/>
          </a:solidFill>
          <a:latin typeface="+mn-lt"/>
          <a:ea typeface="+mn-ea"/>
          <a:cs typeface="+mn-cs"/>
        </a:defRPr>
      </a:lvl5pPr>
      <a:lvl6pPr marL="2095500" lvl="5" indent="-190500" algn="just" defTabSz="762000" rtl="0" eaLnBrk="1" fontAlgn="base" latinLnBrk="0" hangingPunct="1">
        <a:lnSpc>
          <a:spcPct val="100000"/>
        </a:lnSpc>
        <a:spcBef>
          <a:spcPts val="80"/>
        </a:spcBef>
        <a:spcAft>
          <a:spcPct val="0"/>
        </a:spcAft>
        <a:buClr>
          <a:schemeClr val="accent1"/>
        </a:buClr>
        <a:buSzPct val="50000"/>
        <a:buFont typeface="Wingdings" panose="05000000000000000000" pitchFamily="2" charset="2"/>
        <a:buChar char="n"/>
        <a:defRPr sz="1665" b="1" i="0" u="none" kern="1200" baseline="0">
          <a:solidFill>
            <a:schemeClr val="tx1"/>
          </a:solidFill>
          <a:latin typeface="+mn-lt"/>
          <a:ea typeface="+mn-ea"/>
          <a:cs typeface="+mn-cs"/>
        </a:defRPr>
      </a:lvl6pPr>
      <a:lvl7pPr marL="2476500" lvl="6" indent="-190500" algn="just" defTabSz="762000" rtl="0" eaLnBrk="1" fontAlgn="base" latinLnBrk="0" hangingPunct="1">
        <a:lnSpc>
          <a:spcPct val="100000"/>
        </a:lnSpc>
        <a:spcBef>
          <a:spcPts val="80"/>
        </a:spcBef>
        <a:spcAft>
          <a:spcPct val="0"/>
        </a:spcAft>
        <a:buClr>
          <a:schemeClr val="accent1"/>
        </a:buClr>
        <a:buSzPct val="50000"/>
        <a:buFont typeface="Wingdings" panose="05000000000000000000" pitchFamily="2" charset="2"/>
        <a:buChar char="n"/>
        <a:defRPr sz="1665" b="1" i="0" u="none" kern="1200" baseline="0">
          <a:solidFill>
            <a:schemeClr val="tx1"/>
          </a:solidFill>
          <a:latin typeface="+mn-lt"/>
          <a:ea typeface="+mn-ea"/>
          <a:cs typeface="+mn-cs"/>
        </a:defRPr>
      </a:lvl7pPr>
      <a:lvl8pPr marL="2857500" lvl="7" indent="-190500" algn="just" defTabSz="762000" rtl="0" eaLnBrk="1" fontAlgn="base" latinLnBrk="0" hangingPunct="1">
        <a:lnSpc>
          <a:spcPct val="100000"/>
        </a:lnSpc>
        <a:spcBef>
          <a:spcPts val="80"/>
        </a:spcBef>
        <a:spcAft>
          <a:spcPct val="0"/>
        </a:spcAft>
        <a:buClr>
          <a:schemeClr val="accent1"/>
        </a:buClr>
        <a:buSzPct val="50000"/>
        <a:buFont typeface="Wingdings" panose="05000000000000000000" pitchFamily="2" charset="2"/>
        <a:buChar char="n"/>
        <a:defRPr sz="1665" b="1" i="0" u="none" kern="1200" baseline="0">
          <a:solidFill>
            <a:schemeClr val="tx1"/>
          </a:solidFill>
          <a:latin typeface="+mn-lt"/>
          <a:ea typeface="+mn-ea"/>
          <a:cs typeface="+mn-cs"/>
        </a:defRPr>
      </a:lvl8pPr>
      <a:lvl9pPr marL="3238500" lvl="8" indent="-190500" algn="just" defTabSz="762000" rtl="0" eaLnBrk="1" fontAlgn="base" latinLnBrk="0" hangingPunct="1">
        <a:lnSpc>
          <a:spcPct val="100000"/>
        </a:lnSpc>
        <a:spcBef>
          <a:spcPts val="80"/>
        </a:spcBef>
        <a:spcAft>
          <a:spcPct val="0"/>
        </a:spcAft>
        <a:buClr>
          <a:schemeClr val="accent1"/>
        </a:buClr>
        <a:buSzPct val="50000"/>
        <a:buFont typeface="Wingdings" panose="05000000000000000000" pitchFamily="2" charset="2"/>
        <a:buChar char="n"/>
        <a:defRPr sz="1665" b="1" i="0" u="none" kern="1200" baseline="0">
          <a:solidFill>
            <a:schemeClr val="tx1"/>
          </a:solidFill>
          <a:latin typeface="+mn-lt"/>
          <a:ea typeface="+mn-ea"/>
          <a:cs typeface="+mn-cs"/>
        </a:defRPr>
      </a:lvl9pPr>
    </p:bodyStyle>
    <p:otherStyle>
      <a:lvl1pPr marL="0" lvl="0" indent="0" algn="l" defTabSz="762000" rtl="0" eaLnBrk="1" fontAlgn="base" latinLnBrk="0" hangingPunct="1">
        <a:lnSpc>
          <a:spcPct val="100000"/>
        </a:lnSpc>
        <a:spcBef>
          <a:spcPct val="0"/>
        </a:spcBef>
        <a:spcAft>
          <a:spcPct val="0"/>
        </a:spcAft>
        <a:buNone/>
        <a:defRPr sz="2000" b="0" i="0" u="none" kern="1200" baseline="0">
          <a:solidFill>
            <a:schemeClr val="tx1"/>
          </a:solidFill>
          <a:latin typeface="+mn-lt"/>
          <a:ea typeface="+mn-ea"/>
          <a:cs typeface="+mn-cs"/>
        </a:defRPr>
      </a:lvl1pPr>
      <a:lvl2pPr marL="381000" lvl="1" indent="0" algn="l" defTabSz="762000" rtl="0" eaLnBrk="1" fontAlgn="base" latinLnBrk="0" hangingPunct="1">
        <a:lnSpc>
          <a:spcPct val="100000"/>
        </a:lnSpc>
        <a:spcBef>
          <a:spcPct val="0"/>
        </a:spcBef>
        <a:spcAft>
          <a:spcPct val="0"/>
        </a:spcAft>
        <a:buNone/>
        <a:defRPr sz="2000" b="0" i="0" u="none" kern="1200" baseline="0">
          <a:solidFill>
            <a:schemeClr val="tx1"/>
          </a:solidFill>
          <a:latin typeface="Tahoma" panose="020B0604030504040204" pitchFamily="34" charset="0"/>
          <a:ea typeface="宋体" panose="02010600030101010101" pitchFamily="2" charset="-122"/>
          <a:cs typeface="+mn-cs"/>
        </a:defRPr>
      </a:lvl2pPr>
      <a:lvl3pPr marL="762000" lvl="2" indent="0" algn="l" defTabSz="762000" rtl="0" eaLnBrk="1" fontAlgn="base" latinLnBrk="0" hangingPunct="1">
        <a:lnSpc>
          <a:spcPct val="100000"/>
        </a:lnSpc>
        <a:spcBef>
          <a:spcPct val="0"/>
        </a:spcBef>
        <a:spcAft>
          <a:spcPct val="0"/>
        </a:spcAft>
        <a:buNone/>
        <a:defRPr sz="2000" b="0" i="0" u="none" kern="1200" baseline="0">
          <a:solidFill>
            <a:schemeClr val="tx1"/>
          </a:solidFill>
          <a:latin typeface="Tahoma" panose="020B0604030504040204" pitchFamily="34" charset="0"/>
          <a:ea typeface="宋体" panose="02010600030101010101" pitchFamily="2" charset="-122"/>
          <a:cs typeface="+mn-cs"/>
        </a:defRPr>
      </a:lvl3pPr>
      <a:lvl4pPr marL="1143000" lvl="3" indent="0" algn="l" defTabSz="762000" rtl="0" eaLnBrk="1" fontAlgn="base" latinLnBrk="0" hangingPunct="1">
        <a:lnSpc>
          <a:spcPct val="100000"/>
        </a:lnSpc>
        <a:spcBef>
          <a:spcPct val="0"/>
        </a:spcBef>
        <a:spcAft>
          <a:spcPct val="0"/>
        </a:spcAft>
        <a:buNone/>
        <a:defRPr sz="2000" b="0" i="0" u="none" kern="1200" baseline="0">
          <a:solidFill>
            <a:schemeClr val="tx1"/>
          </a:solidFill>
          <a:latin typeface="Tahoma" panose="020B0604030504040204" pitchFamily="34" charset="0"/>
          <a:ea typeface="宋体" panose="02010600030101010101" pitchFamily="2" charset="-122"/>
          <a:cs typeface="+mn-cs"/>
        </a:defRPr>
      </a:lvl4pPr>
      <a:lvl5pPr marL="1524000" lvl="4" indent="0" algn="l" defTabSz="762000" rtl="0" eaLnBrk="1" fontAlgn="base" latinLnBrk="0" hangingPunct="1">
        <a:lnSpc>
          <a:spcPct val="100000"/>
        </a:lnSpc>
        <a:spcBef>
          <a:spcPct val="0"/>
        </a:spcBef>
        <a:spcAft>
          <a:spcPct val="0"/>
        </a:spcAft>
        <a:buNone/>
        <a:defRPr sz="2000" b="0" i="0" u="none" kern="1200" baseline="0">
          <a:solidFill>
            <a:schemeClr val="tx1"/>
          </a:solidFill>
          <a:latin typeface="Tahoma" panose="020B0604030504040204" pitchFamily="34" charset="0"/>
          <a:ea typeface="宋体" panose="02010600030101010101" pitchFamily="2" charset="-122"/>
          <a:cs typeface="+mn-cs"/>
        </a:defRPr>
      </a:lvl5pPr>
      <a:lvl6pPr marL="1905000" lvl="5" indent="0" algn="l" defTabSz="762000" rtl="0" eaLnBrk="1" fontAlgn="base" latinLnBrk="0" hangingPunct="1">
        <a:lnSpc>
          <a:spcPct val="100000"/>
        </a:lnSpc>
        <a:spcBef>
          <a:spcPct val="0"/>
        </a:spcBef>
        <a:spcAft>
          <a:spcPct val="0"/>
        </a:spcAft>
        <a:buNone/>
        <a:defRPr sz="2000" b="0" i="0" u="none" kern="1200" baseline="0">
          <a:solidFill>
            <a:schemeClr val="tx1"/>
          </a:solidFill>
          <a:latin typeface="Tahoma" panose="020B0604030504040204" pitchFamily="34" charset="0"/>
          <a:ea typeface="宋体" panose="02010600030101010101" pitchFamily="2" charset="-122"/>
          <a:cs typeface="+mn-cs"/>
        </a:defRPr>
      </a:lvl6pPr>
      <a:lvl7pPr marL="2286000" lvl="6" indent="0" algn="l" defTabSz="762000" rtl="0" eaLnBrk="1" fontAlgn="base" latinLnBrk="0" hangingPunct="1">
        <a:lnSpc>
          <a:spcPct val="100000"/>
        </a:lnSpc>
        <a:spcBef>
          <a:spcPct val="0"/>
        </a:spcBef>
        <a:spcAft>
          <a:spcPct val="0"/>
        </a:spcAft>
        <a:buNone/>
        <a:defRPr sz="2000" b="0" i="0" u="none" kern="1200" baseline="0">
          <a:solidFill>
            <a:schemeClr val="tx1"/>
          </a:solidFill>
          <a:latin typeface="Tahoma" panose="020B0604030504040204" pitchFamily="34" charset="0"/>
          <a:ea typeface="宋体" panose="02010600030101010101" pitchFamily="2" charset="-122"/>
          <a:cs typeface="+mn-cs"/>
        </a:defRPr>
      </a:lvl7pPr>
      <a:lvl8pPr marL="2667000" lvl="7" indent="0" algn="l" defTabSz="762000" rtl="0" eaLnBrk="1" fontAlgn="base" latinLnBrk="0" hangingPunct="1">
        <a:lnSpc>
          <a:spcPct val="100000"/>
        </a:lnSpc>
        <a:spcBef>
          <a:spcPct val="0"/>
        </a:spcBef>
        <a:spcAft>
          <a:spcPct val="0"/>
        </a:spcAft>
        <a:buNone/>
        <a:defRPr sz="2000" b="0" i="0" u="none" kern="1200" baseline="0">
          <a:solidFill>
            <a:schemeClr val="tx1"/>
          </a:solidFill>
          <a:latin typeface="Tahoma" panose="020B0604030504040204" pitchFamily="34" charset="0"/>
          <a:ea typeface="宋体" panose="02010600030101010101" pitchFamily="2" charset="-122"/>
          <a:cs typeface="+mn-cs"/>
        </a:defRPr>
      </a:lvl8pPr>
      <a:lvl9pPr marL="3048000" lvl="8" indent="0" algn="l" defTabSz="762000" rtl="0" eaLnBrk="1" fontAlgn="base" latinLnBrk="0" hangingPunct="1">
        <a:lnSpc>
          <a:spcPct val="100000"/>
        </a:lnSpc>
        <a:spcBef>
          <a:spcPct val="0"/>
        </a:spcBef>
        <a:spcAft>
          <a:spcPct val="0"/>
        </a:spcAft>
        <a:buNone/>
        <a:defRPr sz="2000" b="0" i="0" u="none" kern="1200" baseline="0">
          <a:solidFill>
            <a:schemeClr val="tx1"/>
          </a:solidFill>
          <a:latin typeface="Tahoma" panose="020B060403050404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vmlDrawing" Target="../drawings/vmlDrawing1.vml"/><Relationship Id="rId3" Type="http://schemas.openxmlformats.org/officeDocument/2006/relationships/slideLayout" Target="../slideLayouts/slideLayout13.xml"/><Relationship Id="rId2" Type="http://schemas.openxmlformats.org/officeDocument/2006/relationships/image" Target="../media/image3.wmf"/><Relationship Id="rId1"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5.jpeg"/></Relationships>
</file>

<file path=ppt/slides/_rels/slide19.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7" Type="http://schemas.openxmlformats.org/officeDocument/2006/relationships/slideLayout" Target="../slideLayouts/slideLayout7.xml"/><Relationship Id="rId46" Type="http://schemas.openxmlformats.org/officeDocument/2006/relationships/tags" Target="../tags/tag45.xml"/><Relationship Id="rId45" Type="http://schemas.openxmlformats.org/officeDocument/2006/relationships/image" Target="../media/image4.png"/><Relationship Id="rId44" Type="http://schemas.openxmlformats.org/officeDocument/2006/relationships/tags" Target="../tags/tag44.xml"/><Relationship Id="rId43" Type="http://schemas.openxmlformats.org/officeDocument/2006/relationships/tags" Target="../tags/tag43.xml"/><Relationship Id="rId42" Type="http://schemas.openxmlformats.org/officeDocument/2006/relationships/tags" Target="../tags/tag42.xml"/><Relationship Id="rId41" Type="http://schemas.openxmlformats.org/officeDocument/2006/relationships/tags" Target="../tags/tag41.xml"/><Relationship Id="rId40" Type="http://schemas.openxmlformats.org/officeDocument/2006/relationships/tags" Target="../tags/tag40.xml"/><Relationship Id="rId4" Type="http://schemas.openxmlformats.org/officeDocument/2006/relationships/tags" Target="../tags/tag4.xml"/><Relationship Id="rId39" Type="http://schemas.openxmlformats.org/officeDocument/2006/relationships/tags" Target="../tags/tag39.xml"/><Relationship Id="rId38" Type="http://schemas.openxmlformats.org/officeDocument/2006/relationships/tags" Target="../tags/tag38.xml"/><Relationship Id="rId37" Type="http://schemas.openxmlformats.org/officeDocument/2006/relationships/tags" Target="../tags/tag37.xml"/><Relationship Id="rId36" Type="http://schemas.openxmlformats.org/officeDocument/2006/relationships/tags" Target="../tags/tag36.xml"/><Relationship Id="rId35" Type="http://schemas.openxmlformats.org/officeDocument/2006/relationships/tags" Target="../tags/tag35.xml"/><Relationship Id="rId34" Type="http://schemas.openxmlformats.org/officeDocument/2006/relationships/tags" Target="../tags/tag34.xml"/><Relationship Id="rId33" Type="http://schemas.openxmlformats.org/officeDocument/2006/relationships/tags" Target="../tags/tag33.xml"/><Relationship Id="rId32" Type="http://schemas.openxmlformats.org/officeDocument/2006/relationships/tags" Target="../tags/tag32.xml"/><Relationship Id="rId31" Type="http://schemas.openxmlformats.org/officeDocument/2006/relationships/tags" Target="../tags/tag31.xml"/><Relationship Id="rId30" Type="http://schemas.openxmlformats.org/officeDocument/2006/relationships/tags" Target="../tags/tag30.xml"/><Relationship Id="rId3" Type="http://schemas.openxmlformats.org/officeDocument/2006/relationships/tags" Target="../tags/tag3.xml"/><Relationship Id="rId29" Type="http://schemas.openxmlformats.org/officeDocument/2006/relationships/tags" Target="../tags/tag29.xml"/><Relationship Id="rId28" Type="http://schemas.openxmlformats.org/officeDocument/2006/relationships/tags" Target="../tags/tag28.xml"/><Relationship Id="rId27" Type="http://schemas.openxmlformats.org/officeDocument/2006/relationships/tags" Target="../tags/tag27.xml"/><Relationship Id="rId26" Type="http://schemas.openxmlformats.org/officeDocument/2006/relationships/tags" Target="../tags/tag26.xml"/><Relationship Id="rId25" Type="http://schemas.openxmlformats.org/officeDocument/2006/relationships/tags" Target="../tags/tag25.xml"/><Relationship Id="rId24" Type="http://schemas.openxmlformats.org/officeDocument/2006/relationships/tags" Target="../tags/tag24.xml"/><Relationship Id="rId23" Type="http://schemas.openxmlformats.org/officeDocument/2006/relationships/tags" Target="../tags/tag23.xml"/><Relationship Id="rId22" Type="http://schemas.openxmlformats.org/officeDocument/2006/relationships/tags" Target="../tags/tag22.xml"/><Relationship Id="rId21" Type="http://schemas.openxmlformats.org/officeDocument/2006/relationships/tags" Target="../tags/tag21.xml"/><Relationship Id="rId20" Type="http://schemas.openxmlformats.org/officeDocument/2006/relationships/tags" Target="../tags/tag20.xml"/><Relationship Id="rId2" Type="http://schemas.openxmlformats.org/officeDocument/2006/relationships/tags" Target="../tags/tag2.xml"/><Relationship Id="rId19" Type="http://schemas.openxmlformats.org/officeDocument/2006/relationships/tags" Target="../tags/tag19.xml"/><Relationship Id="rId18" Type="http://schemas.openxmlformats.org/officeDocument/2006/relationships/tags" Target="../tags/tag18.xml"/><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2.xml"/><Relationship Id="rId4" Type="http://schemas.openxmlformats.org/officeDocument/2006/relationships/image" Target="../media/image8.wmf"/><Relationship Id="rId3" Type="http://schemas.openxmlformats.org/officeDocument/2006/relationships/oleObject" Target="../embeddings/oleObject4.bin"/><Relationship Id="rId2" Type="http://schemas.openxmlformats.org/officeDocument/2006/relationships/image" Target="../media/image7.wmf"/><Relationship Id="rId1" Type="http://schemas.openxmlformats.org/officeDocument/2006/relationships/oleObject" Target="../embeddings/oleObject3.bin"/></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41.xml"/><Relationship Id="rId1" Type="http://schemas.openxmlformats.org/officeDocument/2006/relationships/image" Target="../media/image10.jpe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11.wmf"/><Relationship Id="rId1" Type="http://schemas.openxmlformats.org/officeDocument/2006/relationships/oleObject" Target="../embeddings/oleObject5.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70.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12.wmf"/><Relationship Id="rId1" Type="http://schemas.openxmlformats.org/officeDocument/2006/relationships/oleObject" Target="../embeddings/oleObject6.bin"/></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5" Type="http://schemas.openxmlformats.org/officeDocument/2006/relationships/notesSlide" Target="../notesSlides/notesSlide40.xml"/><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16.wmf"/><Relationship Id="rId1" Type="http://schemas.openxmlformats.org/officeDocument/2006/relationships/oleObject" Target="../embeddings/oleObject7.bin"/></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87.xml.rels><?xml version="1.0" encoding="UTF-8" standalone="yes"?>
<Relationships xmlns="http://schemas.openxmlformats.org/package/2006/relationships"><Relationship Id="rId4" Type="http://schemas.openxmlformats.org/officeDocument/2006/relationships/notesSlide" Target="../notesSlides/notesSlide45.xml"/><Relationship Id="rId3" Type="http://schemas.openxmlformats.org/officeDocument/2006/relationships/slideLayout" Target="../slideLayouts/slideLayout2.xml"/><Relationship Id="rId2" Type="http://schemas.openxmlformats.org/officeDocument/2006/relationships/image" Target="../media/image19.jpeg"/><Relationship Id="rId1" Type="http://schemas.openxmlformats.org/officeDocument/2006/relationships/hyperlink" Target="http://www.google.com.hk/url?sa=i&amp;rct=j&amp;q=ISA+PCI&amp;source=images&amp;cd=&amp;docid=TC6aLgjvYp-9cM&amp;tbnid=2bAOsCocoXtdZM:&amp;ved=0CAUQjRw&amp;url=http://eolsurplus.com/TestEquipment.html&amp;ei=l1M4UvmPGMjwiAfEz4Aw&amp;psig=AFQjCNGKPsVLCYa434nu91Frqi9VrbirzA&amp;ust=1379509521732907" TargetMode="External"/></Relationships>
</file>

<file path=ppt/slides/_rels/slide88.xml.rels><?xml version="1.0" encoding="UTF-8" standalone="yes"?>
<Relationships xmlns="http://schemas.openxmlformats.org/package/2006/relationships"><Relationship Id="rId4" Type="http://schemas.openxmlformats.org/officeDocument/2006/relationships/notesSlide" Target="../notesSlides/notesSlide46.xml"/><Relationship Id="rId3" Type="http://schemas.openxmlformats.org/officeDocument/2006/relationships/slideLayout" Target="../slideLayouts/slideLayout2.xml"/><Relationship Id="rId2" Type="http://schemas.openxmlformats.org/officeDocument/2006/relationships/image" Target="../media/image20.jpeg"/><Relationship Id="rId1" Type="http://schemas.openxmlformats.org/officeDocument/2006/relationships/hyperlink" Target="http://www.google.com.hk/url?sa=i&amp;rct=j&amp;q=ISA+PCI&amp;source=images&amp;cd=&amp;cad=rja&amp;docid=PGPw70aNdK7_rM&amp;tbnid=rmCPZvehLR_6uM:&amp;ved=0CAUQjRw&amp;url=http://ist94.wikispaces.com/Motherboards&amp;ei=v1M4UqzIH6yUiAfZqoCYDA&amp;psig=AFQjCNGKPsVLCYa434nu91Frqi9VrbirzA&amp;ust=1379509521732907" TargetMode="External"/></Relationships>
</file>

<file path=ppt/slides/_rels/slide89.xml.rels><?xml version="1.0" encoding="UTF-8" standalone="yes"?>
<Relationships xmlns="http://schemas.openxmlformats.org/package/2006/relationships"><Relationship Id="rId4" Type="http://schemas.openxmlformats.org/officeDocument/2006/relationships/notesSlide" Target="../notesSlides/notesSlide47.xml"/><Relationship Id="rId3" Type="http://schemas.openxmlformats.org/officeDocument/2006/relationships/slideLayout" Target="../slideLayouts/slideLayout2.xml"/><Relationship Id="rId2" Type="http://schemas.openxmlformats.org/officeDocument/2006/relationships/image" Target="../media/image21.jpeg"/><Relationship Id="rId1" Type="http://schemas.openxmlformats.org/officeDocument/2006/relationships/hyperlink" Target="http://www.google.com.hk/url?sa=i&amp;rct=j&amp;q=PCI-E&amp;source=images&amp;cd=&amp;cad=rja&amp;docid=8qGL1GcIHL4DwM&amp;tbnid=IK2coWmquZxtOM:&amp;ved=0CAUQjRw&amp;url=http://mcit.xjtu.edu.cn/wlkj/wykj/ch2/ch2_3_3.htm&amp;ei=Q1Q4UqGTF-LtiAfezoHgDw&amp;psig=AFQjCNHaS_5sKaoP_RROmxFQOdwr9j7QBw&amp;ust=1379509696497515"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6" name="Object 11"/>
          <p:cNvGraphicFramePr>
            <a:graphicFrameLocks noChangeAspect="1"/>
          </p:cNvGraphicFramePr>
          <p:nvPr/>
        </p:nvGraphicFramePr>
        <p:xfrm>
          <a:off x="7092855" y="3937620"/>
          <a:ext cx="1581596" cy="1111628"/>
        </p:xfrm>
        <a:graphic>
          <a:graphicData uri="http://schemas.openxmlformats.org/presentationml/2006/ole">
            <mc:AlternateContent xmlns:mc="http://schemas.openxmlformats.org/markup-compatibility/2006">
              <mc:Choice xmlns:v="urn:schemas-microsoft-com:vml" Requires="v">
                <p:oleObj spid="_x0000_s6169" name="剪辑" r:id="rId1" imgW="4755515" imgH="4827905" progId="">
                  <p:embed/>
                </p:oleObj>
              </mc:Choice>
              <mc:Fallback>
                <p:oleObj name="剪辑" r:id="rId1" imgW="4755515" imgH="4827905" progId="">
                  <p:embed/>
                  <p:pic>
                    <p:nvPicPr>
                      <p:cNvPr id="0" name="Object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2855" y="3937620"/>
                        <a:ext cx="1581596" cy="1111628"/>
                      </a:xfrm>
                      <a:prstGeom prst="rect">
                        <a:avLst/>
                      </a:prstGeom>
                      <a:noFill/>
                      <a:ln>
                        <a:noFill/>
                      </a:ln>
                    </p:spPr>
                  </p:pic>
                </p:oleObj>
              </mc:Fallback>
            </mc:AlternateContent>
          </a:graphicData>
        </a:graphic>
      </p:graphicFrame>
      <p:sp>
        <p:nvSpPr>
          <p:cNvPr id="6147" name="Rectangle 17"/>
          <p:cNvSpPr>
            <a:spLocks noChangeArrowheads="1"/>
          </p:cNvSpPr>
          <p:nvPr/>
        </p:nvSpPr>
        <p:spPr bwMode="auto">
          <a:xfrm>
            <a:off x="601663" y="1419230"/>
            <a:ext cx="7669212" cy="2014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5" tIns="45692" rIns="91385" bIns="45692" anchor="b"/>
          <a:lstStyle>
            <a:lvl1pPr eaLnBrk="0" hangingPunct="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8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spcBef>
                <a:spcPct val="0"/>
              </a:spcBef>
              <a:spcAft>
                <a:spcPts val="0"/>
              </a:spcAft>
              <a:buClrTx/>
              <a:buSzTx/>
              <a:buNone/>
            </a:pPr>
            <a:r>
              <a:rPr lang="zh-CN" altLang="en-US" sz="4400" b="1" dirty="0">
                <a:solidFill>
                  <a:srgbClr val="800000"/>
                </a:solidFill>
                <a:latin typeface="楷体_GB2312" panose="02010609030101010101" pitchFamily="49" charset="-122"/>
                <a:ea typeface="楷体_GB2312" panose="02010609030101010101" pitchFamily="49" charset="-122"/>
              </a:rPr>
              <a:t>第2章</a:t>
            </a:r>
            <a:endParaRPr lang="zh-CN" altLang="en-US" sz="4400" b="1" dirty="0">
              <a:solidFill>
                <a:srgbClr val="800000"/>
              </a:solidFill>
              <a:latin typeface="隶书" panose="02010509060101010101" charset="-122"/>
              <a:ea typeface="隶书" panose="02010509060101010101" charset="-122"/>
            </a:endParaRPr>
          </a:p>
          <a:p>
            <a:pPr algn="ctr" eaLnBrk="1" hangingPunct="1">
              <a:lnSpc>
                <a:spcPct val="130000"/>
              </a:lnSpc>
              <a:spcBef>
                <a:spcPct val="0"/>
              </a:spcBef>
              <a:spcAft>
                <a:spcPts val="0"/>
              </a:spcAft>
              <a:buClrTx/>
              <a:buSzTx/>
              <a:buNone/>
            </a:pPr>
            <a:r>
              <a:rPr lang="zh-CN" altLang="en-US" sz="5400" b="1" dirty="0">
                <a:solidFill>
                  <a:srgbClr val="800000"/>
                </a:solidFill>
                <a:latin typeface="华文行楷" panose="02010800040101010101" pitchFamily="2" charset="-122"/>
                <a:ea typeface="华文行楷" panose="02010800040101010101" pitchFamily="2" charset="-122"/>
              </a:rPr>
              <a:t>微处理器与总线</a:t>
            </a:r>
            <a:endParaRPr lang="en-US" altLang="zh-CN" sz="5400" b="1" dirty="0">
              <a:solidFill>
                <a:srgbClr val="800000"/>
              </a:solidFill>
              <a:latin typeface="华文行楷" panose="02010800040101010101" pitchFamily="2" charset="-122"/>
              <a:ea typeface="华文行楷" panose="02010800040101010101" pitchFamily="2" charset="-122"/>
            </a:endParaRPr>
          </a:p>
        </p:txBody>
      </p:sp>
    </p:spTree>
  </p:cSld>
  <p:clrMapOvr>
    <a:masterClrMapping/>
  </p:clrMapOvr>
  <p:transition spd="slow">
    <p:blinds/>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682625" indent="-262890" eaLnBrk="0" hangingPunct="0">
              <a:defRPr>
                <a:solidFill>
                  <a:schemeClr val="tx1"/>
                </a:solidFill>
                <a:latin typeface="Tahoma" panose="020B0604030504040204" pitchFamily="34" charset="0"/>
                <a:ea typeface="宋体" panose="02010600030101010101" pitchFamily="2" charset="-122"/>
              </a:defRPr>
            </a:lvl2pPr>
            <a:lvl3pPr marL="1050290" indent="-210185" eaLnBrk="0" hangingPunct="0">
              <a:defRPr>
                <a:solidFill>
                  <a:schemeClr val="tx1"/>
                </a:solidFill>
                <a:latin typeface="Tahoma" panose="020B0604030504040204" pitchFamily="34" charset="0"/>
                <a:ea typeface="宋体" panose="02010600030101010101" pitchFamily="2" charset="-122"/>
              </a:defRPr>
            </a:lvl3pPr>
            <a:lvl4pPr marL="1470660" indent="-210185" eaLnBrk="0" hangingPunct="0">
              <a:defRPr>
                <a:solidFill>
                  <a:schemeClr val="tx1"/>
                </a:solidFill>
                <a:latin typeface="Tahoma" panose="020B0604030504040204" pitchFamily="34" charset="0"/>
                <a:ea typeface="宋体" panose="02010600030101010101" pitchFamily="2" charset="-122"/>
              </a:defRPr>
            </a:lvl4pPr>
            <a:lvl5pPr marL="1891030" indent="-210185" eaLnBrk="0" hangingPunct="0">
              <a:defRPr>
                <a:solidFill>
                  <a:schemeClr val="tx1"/>
                </a:solidFill>
                <a:latin typeface="Tahoma" panose="020B0604030504040204" pitchFamily="34" charset="0"/>
                <a:ea typeface="宋体" panose="02010600030101010101" pitchFamily="2" charset="-122"/>
              </a:defRPr>
            </a:lvl5pPr>
            <a:lvl6pPr marL="2311400" indent="-21018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731770" indent="-21018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151505" indent="-21018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571875" indent="-21018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59B463B9-E141-4D5B-8BCD-50D4DD21468C}" type="slidenum">
              <a:rPr lang="zh-CN" altLang="en-US" smtClean="0">
                <a:solidFill>
                  <a:srgbClr val="000000"/>
                </a:solidFill>
              </a:rPr>
            </a:fld>
            <a:endParaRPr lang="en-US" altLang="zh-CN" smtClean="0">
              <a:solidFill>
                <a:srgbClr val="000000"/>
              </a:solidFill>
            </a:endParaRPr>
          </a:p>
        </p:txBody>
      </p:sp>
      <p:sp>
        <p:nvSpPr>
          <p:cNvPr id="12291" name="Rectangle 2"/>
          <p:cNvSpPr>
            <a:spLocks noGrp="1" noChangeArrowheads="1"/>
          </p:cNvSpPr>
          <p:nvPr>
            <p:ph type="title"/>
          </p:nvPr>
        </p:nvSpPr>
        <p:spPr>
          <a:xfrm>
            <a:off x="1367363" y="637649"/>
            <a:ext cx="5330353" cy="840053"/>
          </a:xfrm>
        </p:spPr>
        <p:txBody>
          <a:bodyPr/>
          <a:lstStyle/>
          <a:p>
            <a:pPr eaLnBrk="1" hangingPunct="1"/>
            <a:r>
              <a:rPr lang="zh-CN" altLang="en-US" smtClean="0">
                <a:latin typeface="隶书" panose="02010509060101010101" charset="-122"/>
              </a:rPr>
              <a:t>顺序工作方式</a:t>
            </a:r>
            <a:endParaRPr lang="zh-CN" altLang="en-US" smtClean="0">
              <a:latin typeface="宋体" panose="02010600030101010101" pitchFamily="2" charset="-122"/>
            </a:endParaRPr>
          </a:p>
        </p:txBody>
      </p:sp>
      <p:grpSp>
        <p:nvGrpSpPr>
          <p:cNvPr id="12292" name="Group 33"/>
          <p:cNvGrpSpPr/>
          <p:nvPr/>
        </p:nvGrpSpPr>
        <p:grpSpPr bwMode="auto">
          <a:xfrm>
            <a:off x="250031" y="2377284"/>
            <a:ext cx="8290099" cy="1607343"/>
            <a:chOff x="160" y="2124"/>
            <a:chExt cx="5305" cy="1215"/>
          </a:xfrm>
        </p:grpSpPr>
        <p:sp>
          <p:nvSpPr>
            <p:cNvPr id="12293" name="Rectangle 4"/>
            <p:cNvSpPr>
              <a:spLocks noChangeArrowheads="1"/>
            </p:cNvSpPr>
            <p:nvPr/>
          </p:nvSpPr>
          <p:spPr bwMode="auto">
            <a:xfrm>
              <a:off x="762" y="2124"/>
              <a:ext cx="793" cy="567"/>
            </a:xfrm>
            <a:prstGeom prst="rect">
              <a:avLst/>
            </a:prstGeom>
            <a:solidFill>
              <a:srgbClr val="339966"/>
            </a:solidFill>
            <a:ln w="9525">
              <a:solidFill>
                <a:schemeClr val="tx1"/>
              </a:solidFill>
              <a:miter lim="800000"/>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smtClean="0">
                <a:solidFill>
                  <a:srgbClr val="000000"/>
                </a:solidFill>
              </a:endParaRPr>
            </a:p>
          </p:txBody>
        </p:sp>
        <p:sp>
          <p:nvSpPr>
            <p:cNvPr id="12294" name="Rectangle 5"/>
            <p:cNvSpPr>
              <a:spLocks noChangeArrowheads="1"/>
            </p:cNvSpPr>
            <p:nvPr/>
          </p:nvSpPr>
          <p:spPr bwMode="auto">
            <a:xfrm>
              <a:off x="1556" y="2124"/>
              <a:ext cx="793" cy="567"/>
            </a:xfrm>
            <a:prstGeom prst="rect">
              <a:avLst/>
            </a:prstGeom>
            <a:solidFill>
              <a:srgbClr val="339966"/>
            </a:solidFill>
            <a:ln w="9525">
              <a:solidFill>
                <a:schemeClr val="tx1"/>
              </a:solidFill>
              <a:miter lim="800000"/>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smtClean="0">
                <a:solidFill>
                  <a:srgbClr val="000000"/>
                </a:solidFill>
              </a:endParaRPr>
            </a:p>
          </p:txBody>
        </p:sp>
        <p:sp>
          <p:nvSpPr>
            <p:cNvPr id="12295" name="Rectangle 6"/>
            <p:cNvSpPr>
              <a:spLocks noChangeArrowheads="1"/>
            </p:cNvSpPr>
            <p:nvPr/>
          </p:nvSpPr>
          <p:spPr bwMode="auto">
            <a:xfrm>
              <a:off x="2327" y="2124"/>
              <a:ext cx="793" cy="567"/>
            </a:xfrm>
            <a:prstGeom prst="rect">
              <a:avLst/>
            </a:prstGeom>
            <a:solidFill>
              <a:srgbClr val="339966"/>
            </a:solidFill>
            <a:ln w="9525">
              <a:solidFill>
                <a:schemeClr val="tx1"/>
              </a:solidFill>
              <a:miter lim="800000"/>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smtClean="0">
                <a:solidFill>
                  <a:srgbClr val="000000"/>
                </a:solidFill>
              </a:endParaRPr>
            </a:p>
          </p:txBody>
        </p:sp>
        <p:sp>
          <p:nvSpPr>
            <p:cNvPr id="12296" name="Text Box 9"/>
            <p:cNvSpPr txBox="1">
              <a:spLocks noChangeArrowheads="1"/>
            </p:cNvSpPr>
            <p:nvPr/>
          </p:nvSpPr>
          <p:spPr bwMode="auto">
            <a:xfrm>
              <a:off x="830" y="2273"/>
              <a:ext cx="703"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kumimoji="1" lang="zh-CN" altLang="en-US" b="1" smtClean="0">
                  <a:solidFill>
                    <a:srgbClr val="FFFFFF"/>
                  </a:solidFill>
                  <a:latin typeface="Times New Roman" panose="02020603050405020304" pitchFamily="18" charset="0"/>
                  <a:ea typeface="楷体_GB2312" panose="02010609030101010101" pitchFamily="49" charset="-122"/>
                </a:rPr>
                <a:t>取指令1</a:t>
              </a:r>
              <a:endParaRPr kumimoji="1" lang="zh-CN" altLang="en-US" b="1" smtClean="0">
                <a:solidFill>
                  <a:srgbClr val="FFFFFF"/>
                </a:solidFill>
                <a:latin typeface="Times New Roman" panose="02020603050405020304" pitchFamily="18" charset="0"/>
                <a:ea typeface="楷体_GB2312" panose="02010609030101010101" pitchFamily="49" charset="-122"/>
              </a:endParaRPr>
            </a:p>
          </p:txBody>
        </p:sp>
        <p:sp>
          <p:nvSpPr>
            <p:cNvPr id="12297" name="Text Box 10"/>
            <p:cNvSpPr txBox="1">
              <a:spLocks noChangeArrowheads="1"/>
            </p:cNvSpPr>
            <p:nvPr/>
          </p:nvSpPr>
          <p:spPr bwMode="auto">
            <a:xfrm>
              <a:off x="2428" y="2183"/>
              <a:ext cx="635"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5000"/>
                </a:spcBef>
              </a:pPr>
              <a:r>
                <a:rPr kumimoji="1" lang="zh-CN" altLang="en-US" b="1" smtClean="0">
                  <a:solidFill>
                    <a:srgbClr val="FFFFFF"/>
                  </a:solidFill>
                  <a:latin typeface="Times New Roman" panose="02020603050405020304" pitchFamily="18" charset="0"/>
                  <a:ea typeface="楷体_GB2312" panose="02010609030101010101" pitchFamily="49" charset="-122"/>
                </a:rPr>
                <a:t>执行</a:t>
              </a:r>
              <a:endParaRPr kumimoji="1" lang="zh-CN" altLang="en-US" b="1" smtClean="0">
                <a:solidFill>
                  <a:srgbClr val="FFFFFF"/>
                </a:solidFill>
                <a:latin typeface="Times New Roman" panose="02020603050405020304" pitchFamily="18" charset="0"/>
                <a:ea typeface="楷体_GB2312" panose="02010609030101010101" pitchFamily="49" charset="-122"/>
              </a:endParaRPr>
            </a:p>
            <a:p>
              <a:pPr algn="ctr" eaLnBrk="1" hangingPunct="1">
                <a:spcBef>
                  <a:spcPct val="5000"/>
                </a:spcBef>
              </a:pPr>
              <a:r>
                <a:rPr kumimoji="1" lang="zh-CN" altLang="en-US" b="1" smtClean="0">
                  <a:solidFill>
                    <a:srgbClr val="FFFFFF"/>
                  </a:solidFill>
                  <a:latin typeface="Times New Roman" panose="02020603050405020304" pitchFamily="18" charset="0"/>
                  <a:ea typeface="楷体_GB2312" panose="02010609030101010101" pitchFamily="49" charset="-122"/>
                </a:rPr>
                <a:t>指令1</a:t>
              </a:r>
              <a:endParaRPr kumimoji="1" lang="zh-CN" altLang="en-US" b="1" smtClean="0">
                <a:solidFill>
                  <a:srgbClr val="FFFFFF"/>
                </a:solidFill>
                <a:latin typeface="Times New Roman" panose="02020603050405020304" pitchFamily="18" charset="0"/>
                <a:ea typeface="楷体_GB2312" panose="02010609030101010101" pitchFamily="49" charset="-122"/>
              </a:endParaRPr>
            </a:p>
          </p:txBody>
        </p:sp>
        <p:sp>
          <p:nvSpPr>
            <p:cNvPr id="12298" name="Text Box 11"/>
            <p:cNvSpPr txBox="1">
              <a:spLocks noChangeArrowheads="1"/>
            </p:cNvSpPr>
            <p:nvPr/>
          </p:nvSpPr>
          <p:spPr bwMode="auto">
            <a:xfrm>
              <a:off x="1612" y="2183"/>
              <a:ext cx="635"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5000"/>
                </a:spcBef>
              </a:pPr>
              <a:r>
                <a:rPr kumimoji="1" lang="zh-CN" altLang="en-US" b="1" smtClean="0">
                  <a:solidFill>
                    <a:srgbClr val="FFFFFF"/>
                  </a:solidFill>
                  <a:latin typeface="Times New Roman" panose="02020603050405020304" pitchFamily="18" charset="0"/>
                  <a:ea typeface="楷体_GB2312" panose="02010609030101010101" pitchFamily="49" charset="-122"/>
                </a:rPr>
                <a:t>分析</a:t>
              </a:r>
              <a:endParaRPr kumimoji="1" lang="zh-CN" altLang="en-US" b="1" smtClean="0">
                <a:solidFill>
                  <a:srgbClr val="FFFFFF"/>
                </a:solidFill>
                <a:latin typeface="Times New Roman" panose="02020603050405020304" pitchFamily="18" charset="0"/>
                <a:ea typeface="楷体_GB2312" panose="02010609030101010101" pitchFamily="49" charset="-122"/>
              </a:endParaRPr>
            </a:p>
            <a:p>
              <a:pPr algn="ctr" eaLnBrk="1" hangingPunct="1">
                <a:spcBef>
                  <a:spcPct val="5000"/>
                </a:spcBef>
              </a:pPr>
              <a:r>
                <a:rPr kumimoji="1" lang="zh-CN" altLang="en-US" b="1" smtClean="0">
                  <a:solidFill>
                    <a:srgbClr val="FFFFFF"/>
                  </a:solidFill>
                  <a:latin typeface="Times New Roman" panose="02020603050405020304" pitchFamily="18" charset="0"/>
                  <a:ea typeface="楷体_GB2312" panose="02010609030101010101" pitchFamily="49" charset="-122"/>
                </a:rPr>
                <a:t>指令1</a:t>
              </a:r>
              <a:endParaRPr kumimoji="1" lang="zh-CN" altLang="en-US" b="1" smtClean="0">
                <a:solidFill>
                  <a:srgbClr val="FFFFFF"/>
                </a:solidFill>
                <a:latin typeface="Times New Roman" panose="02020603050405020304" pitchFamily="18" charset="0"/>
                <a:ea typeface="楷体_GB2312" panose="02010609030101010101" pitchFamily="49" charset="-122"/>
              </a:endParaRPr>
            </a:p>
          </p:txBody>
        </p:sp>
        <p:sp>
          <p:nvSpPr>
            <p:cNvPr id="12299" name="Rectangle 16"/>
            <p:cNvSpPr>
              <a:spLocks noChangeArrowheads="1"/>
            </p:cNvSpPr>
            <p:nvPr/>
          </p:nvSpPr>
          <p:spPr bwMode="auto">
            <a:xfrm>
              <a:off x="750" y="2772"/>
              <a:ext cx="793" cy="567"/>
            </a:xfrm>
            <a:prstGeom prst="rect">
              <a:avLst/>
            </a:prstGeom>
            <a:solidFill>
              <a:srgbClr val="33CCCC"/>
            </a:solidFill>
            <a:ln w="9525">
              <a:solidFill>
                <a:srgbClr val="339966"/>
              </a:solidFill>
              <a:miter lim="800000"/>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smtClean="0">
                <a:solidFill>
                  <a:srgbClr val="000000"/>
                </a:solidFill>
              </a:endParaRPr>
            </a:p>
          </p:txBody>
        </p:sp>
        <p:sp>
          <p:nvSpPr>
            <p:cNvPr id="12300" name="Rectangle 18"/>
            <p:cNvSpPr>
              <a:spLocks noChangeArrowheads="1"/>
            </p:cNvSpPr>
            <p:nvPr/>
          </p:nvSpPr>
          <p:spPr bwMode="auto">
            <a:xfrm>
              <a:off x="3108" y="2772"/>
              <a:ext cx="793" cy="567"/>
            </a:xfrm>
            <a:prstGeom prst="rect">
              <a:avLst/>
            </a:prstGeom>
            <a:solidFill>
              <a:srgbClr val="33CCCC"/>
            </a:solidFill>
            <a:ln w="9525">
              <a:solidFill>
                <a:srgbClr val="339966"/>
              </a:solidFill>
              <a:miter lim="800000"/>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smtClean="0">
                <a:solidFill>
                  <a:srgbClr val="000000"/>
                </a:solidFill>
              </a:endParaRPr>
            </a:p>
          </p:txBody>
        </p:sp>
        <p:sp>
          <p:nvSpPr>
            <p:cNvPr id="12301" name="Text Box 20"/>
            <p:cNvSpPr txBox="1">
              <a:spLocks noChangeArrowheads="1"/>
            </p:cNvSpPr>
            <p:nvPr/>
          </p:nvSpPr>
          <p:spPr bwMode="auto">
            <a:xfrm>
              <a:off x="205" y="2273"/>
              <a:ext cx="53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kumimoji="1" lang="en-US" altLang="zh-CN" sz="2200" b="1">
                  <a:solidFill>
                    <a:srgbClr val="000000"/>
                  </a:solidFill>
                  <a:latin typeface="Times New Roman" panose="02020603050405020304" pitchFamily="18" charset="0"/>
                  <a:ea typeface="楷体_GB2312" panose="02010609030101010101" pitchFamily="49" charset="-122"/>
                </a:rPr>
                <a:t>CPU</a:t>
              </a:r>
              <a:endParaRPr kumimoji="1" lang="en-US" altLang="zh-CN" sz="2200">
                <a:solidFill>
                  <a:srgbClr val="000000"/>
                </a:solidFill>
                <a:latin typeface="Times New Roman" panose="02020603050405020304" pitchFamily="18" charset="0"/>
                <a:ea typeface="楷体_GB2312" panose="02010609030101010101" pitchFamily="49" charset="-122"/>
              </a:endParaRPr>
            </a:p>
          </p:txBody>
        </p:sp>
        <p:sp>
          <p:nvSpPr>
            <p:cNvPr id="12302" name="Text Box 21"/>
            <p:cNvSpPr txBox="1">
              <a:spLocks noChangeArrowheads="1"/>
            </p:cNvSpPr>
            <p:nvPr/>
          </p:nvSpPr>
          <p:spPr bwMode="auto">
            <a:xfrm>
              <a:off x="160" y="2889"/>
              <a:ext cx="62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kumimoji="1" lang="en-US" altLang="zh-CN" sz="2200" b="1">
                  <a:solidFill>
                    <a:srgbClr val="000000"/>
                  </a:solidFill>
                  <a:latin typeface="Times New Roman" panose="02020603050405020304" pitchFamily="18" charset="0"/>
                  <a:ea typeface="楷体_GB2312" panose="02010609030101010101" pitchFamily="49" charset="-122"/>
                </a:rPr>
                <a:t>BUS</a:t>
              </a:r>
              <a:endParaRPr kumimoji="1" lang="en-US" altLang="zh-CN" sz="2200">
                <a:solidFill>
                  <a:srgbClr val="000000"/>
                </a:solidFill>
                <a:latin typeface="Times New Roman" panose="02020603050405020304" pitchFamily="18" charset="0"/>
                <a:ea typeface="楷体_GB2312" panose="02010609030101010101" pitchFamily="49" charset="-122"/>
              </a:endParaRPr>
            </a:p>
          </p:txBody>
        </p:sp>
        <p:sp>
          <p:nvSpPr>
            <p:cNvPr id="12303" name="Text Box 22"/>
            <p:cNvSpPr txBox="1">
              <a:spLocks noChangeArrowheads="1"/>
            </p:cNvSpPr>
            <p:nvPr/>
          </p:nvSpPr>
          <p:spPr bwMode="auto">
            <a:xfrm>
              <a:off x="894" y="2892"/>
              <a:ext cx="57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kumimoji="1" lang="zh-CN" altLang="en-US" sz="2200" b="1">
                  <a:solidFill>
                    <a:srgbClr val="000000"/>
                  </a:solidFill>
                  <a:latin typeface="Times New Roman" panose="02020603050405020304" pitchFamily="18" charset="0"/>
                  <a:ea typeface="楷体_GB2312" panose="02010609030101010101" pitchFamily="49" charset="-122"/>
                </a:rPr>
                <a:t>忙碌</a:t>
              </a:r>
              <a:endParaRPr kumimoji="1" lang="zh-CN" altLang="en-US" sz="2200" b="1">
                <a:solidFill>
                  <a:srgbClr val="000000"/>
                </a:solidFill>
                <a:latin typeface="Times New Roman" panose="02020603050405020304" pitchFamily="18" charset="0"/>
                <a:ea typeface="楷体_GB2312" panose="02010609030101010101" pitchFamily="49" charset="-122"/>
              </a:endParaRPr>
            </a:p>
          </p:txBody>
        </p:sp>
        <p:sp>
          <p:nvSpPr>
            <p:cNvPr id="12304" name="Text Box 24"/>
            <p:cNvSpPr txBox="1">
              <a:spLocks noChangeArrowheads="1"/>
            </p:cNvSpPr>
            <p:nvPr/>
          </p:nvSpPr>
          <p:spPr bwMode="auto">
            <a:xfrm>
              <a:off x="3243" y="2892"/>
              <a:ext cx="57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kumimoji="1" lang="zh-CN" altLang="en-US" sz="2200" b="1">
                  <a:solidFill>
                    <a:srgbClr val="000000"/>
                  </a:solidFill>
                  <a:latin typeface="Times New Roman" panose="02020603050405020304" pitchFamily="18" charset="0"/>
                  <a:ea typeface="楷体_GB2312" panose="02010609030101010101" pitchFamily="49" charset="-122"/>
                </a:rPr>
                <a:t>忙碌</a:t>
              </a:r>
              <a:endParaRPr kumimoji="1" lang="zh-CN" altLang="en-US" sz="2200" b="1">
                <a:solidFill>
                  <a:srgbClr val="000000"/>
                </a:solidFill>
                <a:latin typeface="Times New Roman" panose="02020603050405020304" pitchFamily="18" charset="0"/>
                <a:ea typeface="楷体_GB2312" panose="02010609030101010101" pitchFamily="49" charset="-122"/>
              </a:endParaRPr>
            </a:p>
          </p:txBody>
        </p:sp>
        <p:sp>
          <p:nvSpPr>
            <p:cNvPr id="12305" name="Rectangle 26"/>
            <p:cNvSpPr>
              <a:spLocks noChangeArrowheads="1"/>
            </p:cNvSpPr>
            <p:nvPr/>
          </p:nvSpPr>
          <p:spPr bwMode="auto">
            <a:xfrm>
              <a:off x="3107" y="2124"/>
              <a:ext cx="793" cy="567"/>
            </a:xfrm>
            <a:prstGeom prst="rect">
              <a:avLst/>
            </a:prstGeom>
            <a:solidFill>
              <a:srgbClr val="339966"/>
            </a:solidFill>
            <a:ln w="9525">
              <a:solidFill>
                <a:schemeClr val="tx1"/>
              </a:solidFill>
              <a:miter lim="800000"/>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smtClean="0">
                <a:solidFill>
                  <a:srgbClr val="000000"/>
                </a:solidFill>
              </a:endParaRPr>
            </a:p>
          </p:txBody>
        </p:sp>
        <p:sp>
          <p:nvSpPr>
            <p:cNvPr id="12306" name="Rectangle 27"/>
            <p:cNvSpPr>
              <a:spLocks noChangeArrowheads="1"/>
            </p:cNvSpPr>
            <p:nvPr/>
          </p:nvSpPr>
          <p:spPr bwMode="auto">
            <a:xfrm>
              <a:off x="3901" y="2124"/>
              <a:ext cx="793" cy="567"/>
            </a:xfrm>
            <a:prstGeom prst="rect">
              <a:avLst/>
            </a:prstGeom>
            <a:solidFill>
              <a:srgbClr val="339966"/>
            </a:solidFill>
            <a:ln w="9525">
              <a:solidFill>
                <a:schemeClr val="tx1"/>
              </a:solidFill>
              <a:miter lim="800000"/>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smtClean="0">
                <a:solidFill>
                  <a:srgbClr val="000000"/>
                </a:solidFill>
              </a:endParaRPr>
            </a:p>
          </p:txBody>
        </p:sp>
        <p:sp>
          <p:nvSpPr>
            <p:cNvPr id="12307" name="Rectangle 28"/>
            <p:cNvSpPr>
              <a:spLocks noChangeArrowheads="1"/>
            </p:cNvSpPr>
            <p:nvPr/>
          </p:nvSpPr>
          <p:spPr bwMode="auto">
            <a:xfrm>
              <a:off x="4672" y="2124"/>
              <a:ext cx="793" cy="567"/>
            </a:xfrm>
            <a:prstGeom prst="rect">
              <a:avLst/>
            </a:prstGeom>
            <a:solidFill>
              <a:srgbClr val="339966"/>
            </a:solidFill>
            <a:ln w="9525">
              <a:solidFill>
                <a:schemeClr val="tx1"/>
              </a:solidFill>
              <a:miter lim="800000"/>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smtClean="0">
                <a:solidFill>
                  <a:srgbClr val="000000"/>
                </a:solidFill>
              </a:endParaRPr>
            </a:p>
          </p:txBody>
        </p:sp>
        <p:sp>
          <p:nvSpPr>
            <p:cNvPr id="12308" name="Text Box 29"/>
            <p:cNvSpPr txBox="1">
              <a:spLocks noChangeArrowheads="1"/>
            </p:cNvSpPr>
            <p:nvPr/>
          </p:nvSpPr>
          <p:spPr bwMode="auto">
            <a:xfrm>
              <a:off x="3175" y="2273"/>
              <a:ext cx="703"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kumimoji="1" lang="zh-CN" altLang="en-US" b="1" smtClean="0">
                  <a:solidFill>
                    <a:srgbClr val="FFFFFF"/>
                  </a:solidFill>
                  <a:latin typeface="Times New Roman" panose="02020603050405020304" pitchFamily="18" charset="0"/>
                  <a:ea typeface="楷体_GB2312" panose="02010609030101010101" pitchFamily="49" charset="-122"/>
                </a:rPr>
                <a:t>取指令</a:t>
              </a:r>
              <a:r>
                <a:rPr kumimoji="1" lang="en-US" altLang="zh-CN" b="1" smtClean="0">
                  <a:solidFill>
                    <a:srgbClr val="FFFFFF"/>
                  </a:solidFill>
                  <a:latin typeface="Times New Roman" panose="02020603050405020304" pitchFamily="18" charset="0"/>
                  <a:ea typeface="楷体_GB2312" panose="02010609030101010101" pitchFamily="49" charset="-122"/>
                </a:rPr>
                <a:t>2</a:t>
              </a:r>
              <a:endParaRPr kumimoji="1" lang="en-US" altLang="zh-CN" b="1" smtClean="0">
                <a:solidFill>
                  <a:srgbClr val="FFFFFF"/>
                </a:solidFill>
                <a:latin typeface="Times New Roman" panose="02020603050405020304" pitchFamily="18" charset="0"/>
                <a:ea typeface="楷体_GB2312" panose="02010609030101010101" pitchFamily="49" charset="-122"/>
              </a:endParaRPr>
            </a:p>
          </p:txBody>
        </p:sp>
        <p:sp>
          <p:nvSpPr>
            <p:cNvPr id="12309" name="Text Box 30"/>
            <p:cNvSpPr txBox="1">
              <a:spLocks noChangeArrowheads="1"/>
            </p:cNvSpPr>
            <p:nvPr/>
          </p:nvSpPr>
          <p:spPr bwMode="auto">
            <a:xfrm>
              <a:off x="4787" y="2183"/>
              <a:ext cx="635"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5000"/>
                </a:spcBef>
              </a:pPr>
              <a:r>
                <a:rPr kumimoji="1" lang="zh-CN" altLang="en-US" b="1" smtClean="0">
                  <a:solidFill>
                    <a:srgbClr val="FFFFFF"/>
                  </a:solidFill>
                  <a:latin typeface="Times New Roman" panose="02020603050405020304" pitchFamily="18" charset="0"/>
                  <a:ea typeface="楷体_GB2312" panose="02010609030101010101" pitchFamily="49" charset="-122"/>
                </a:rPr>
                <a:t>执行</a:t>
              </a:r>
              <a:endParaRPr kumimoji="1" lang="zh-CN" altLang="en-US" b="1" smtClean="0">
                <a:solidFill>
                  <a:srgbClr val="FFFFFF"/>
                </a:solidFill>
                <a:latin typeface="Times New Roman" panose="02020603050405020304" pitchFamily="18" charset="0"/>
                <a:ea typeface="楷体_GB2312" panose="02010609030101010101" pitchFamily="49" charset="-122"/>
              </a:endParaRPr>
            </a:p>
            <a:p>
              <a:pPr algn="ctr" eaLnBrk="1" hangingPunct="1">
                <a:spcBef>
                  <a:spcPct val="5000"/>
                </a:spcBef>
              </a:pPr>
              <a:r>
                <a:rPr kumimoji="1" lang="zh-CN" altLang="en-US" b="1" smtClean="0">
                  <a:solidFill>
                    <a:srgbClr val="FFFFFF"/>
                  </a:solidFill>
                  <a:latin typeface="Times New Roman" panose="02020603050405020304" pitchFamily="18" charset="0"/>
                  <a:ea typeface="楷体_GB2312" panose="02010609030101010101" pitchFamily="49" charset="-122"/>
                </a:rPr>
                <a:t>指令</a:t>
              </a:r>
              <a:r>
                <a:rPr kumimoji="1" lang="en-US" altLang="zh-CN" b="1" smtClean="0">
                  <a:solidFill>
                    <a:srgbClr val="FFFFFF"/>
                  </a:solidFill>
                  <a:latin typeface="Times New Roman" panose="02020603050405020304" pitchFamily="18" charset="0"/>
                  <a:ea typeface="楷体_GB2312" panose="02010609030101010101" pitchFamily="49" charset="-122"/>
                </a:rPr>
                <a:t>2</a:t>
              </a:r>
              <a:endParaRPr kumimoji="1" lang="en-US" altLang="zh-CN" b="1" smtClean="0">
                <a:solidFill>
                  <a:srgbClr val="FFFFFF"/>
                </a:solidFill>
                <a:latin typeface="Times New Roman" panose="02020603050405020304" pitchFamily="18" charset="0"/>
                <a:ea typeface="楷体_GB2312" panose="02010609030101010101" pitchFamily="49" charset="-122"/>
              </a:endParaRPr>
            </a:p>
          </p:txBody>
        </p:sp>
        <p:sp>
          <p:nvSpPr>
            <p:cNvPr id="12310" name="Text Box 31"/>
            <p:cNvSpPr txBox="1">
              <a:spLocks noChangeArrowheads="1"/>
            </p:cNvSpPr>
            <p:nvPr/>
          </p:nvSpPr>
          <p:spPr bwMode="auto">
            <a:xfrm>
              <a:off x="3970" y="2183"/>
              <a:ext cx="635"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5000"/>
                </a:spcBef>
              </a:pPr>
              <a:r>
                <a:rPr kumimoji="1" lang="zh-CN" altLang="en-US" b="1" smtClean="0">
                  <a:solidFill>
                    <a:srgbClr val="FFFFFF"/>
                  </a:solidFill>
                  <a:latin typeface="Times New Roman" panose="02020603050405020304" pitchFamily="18" charset="0"/>
                  <a:ea typeface="楷体_GB2312" panose="02010609030101010101" pitchFamily="49" charset="-122"/>
                </a:rPr>
                <a:t>分析</a:t>
              </a:r>
              <a:endParaRPr kumimoji="1" lang="zh-CN" altLang="en-US" b="1" smtClean="0">
                <a:solidFill>
                  <a:srgbClr val="FFFFFF"/>
                </a:solidFill>
                <a:latin typeface="Times New Roman" panose="02020603050405020304" pitchFamily="18" charset="0"/>
                <a:ea typeface="楷体_GB2312" panose="02010609030101010101" pitchFamily="49" charset="-122"/>
              </a:endParaRPr>
            </a:p>
            <a:p>
              <a:pPr algn="ctr" eaLnBrk="1" hangingPunct="1">
                <a:spcBef>
                  <a:spcPct val="5000"/>
                </a:spcBef>
              </a:pPr>
              <a:r>
                <a:rPr kumimoji="1" lang="zh-CN" altLang="en-US" b="1" smtClean="0">
                  <a:solidFill>
                    <a:srgbClr val="FFFFFF"/>
                  </a:solidFill>
                  <a:latin typeface="Times New Roman" panose="02020603050405020304" pitchFamily="18" charset="0"/>
                  <a:ea typeface="楷体_GB2312" panose="02010609030101010101" pitchFamily="49" charset="-122"/>
                </a:rPr>
                <a:t>指令</a:t>
              </a:r>
              <a:r>
                <a:rPr kumimoji="1" lang="en-US" altLang="zh-CN" b="1" smtClean="0">
                  <a:solidFill>
                    <a:srgbClr val="FFFFFF"/>
                  </a:solidFill>
                  <a:latin typeface="Times New Roman" panose="02020603050405020304" pitchFamily="18" charset="0"/>
                  <a:ea typeface="楷体_GB2312" panose="02010609030101010101" pitchFamily="49" charset="-122"/>
                </a:rPr>
                <a:t>2</a:t>
              </a:r>
              <a:endParaRPr kumimoji="1" lang="en-US" altLang="zh-CN" b="1" smtClean="0">
                <a:solidFill>
                  <a:srgbClr val="FFFFFF"/>
                </a:solidFill>
                <a:latin typeface="Times New Roman" panose="02020603050405020304" pitchFamily="18" charset="0"/>
                <a:ea typeface="楷体_GB2312" panose="02010609030101010101" pitchFamily="49" charset="-122"/>
              </a:endParaRPr>
            </a:p>
          </p:txBody>
        </p:sp>
      </p:grpSp>
    </p:spTree>
  </p:cSld>
  <p:clrMapOvr>
    <a:masterClrMapping/>
  </p:clrMapOvr>
  <p:transition spd="slow">
    <p:blinds/>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第二章  作业</a:t>
            </a:r>
            <a:endParaRPr lang="zh-CN" altLang="en-US"/>
          </a:p>
        </p:txBody>
      </p:sp>
      <p:sp>
        <p:nvSpPr>
          <p:cNvPr id="3" name="内容占位符 2"/>
          <p:cNvSpPr>
            <a:spLocks noGrp="1"/>
          </p:cNvSpPr>
          <p:nvPr>
            <p:ph idx="1"/>
          </p:nvPr>
        </p:nvSpPr>
        <p:spPr/>
        <p:txBody>
          <a:bodyPr/>
          <a:p>
            <a:r>
              <a:rPr lang="en-US" altLang="zh-CN"/>
              <a:t>P95</a:t>
            </a:r>
            <a:endParaRPr lang="en-US" altLang="zh-CN"/>
          </a:p>
          <a:p>
            <a:r>
              <a:rPr lang="en-US" altLang="zh-CN"/>
              <a:t>2.7</a:t>
            </a:r>
            <a:r>
              <a:rPr lang="zh-CN" altLang="en-US"/>
              <a:t>，</a:t>
            </a:r>
            <a:r>
              <a:rPr lang="en-US" altLang="zh-CN"/>
              <a:t>2.10</a:t>
            </a:r>
            <a:r>
              <a:rPr lang="zh-CN" altLang="en-US"/>
              <a:t>，</a:t>
            </a:r>
            <a:r>
              <a:rPr lang="en-US" altLang="zh-CN"/>
              <a:t>2.11</a:t>
            </a:r>
            <a:endParaRPr lang="en-US" altLang="zh-CN"/>
          </a:p>
          <a:p>
            <a:r>
              <a:rPr lang="en-US" altLang="zh-CN"/>
              <a:t>2.6 </a:t>
            </a:r>
            <a:r>
              <a:rPr lang="zh-CN" altLang="en-US"/>
              <a:t>选做</a:t>
            </a:r>
            <a:endParaRPr lang="zh-CN" altLang="en-US"/>
          </a:p>
        </p:txBody>
      </p:sp>
      <p:sp>
        <p:nvSpPr>
          <p:cNvPr id="4" name="灯片编号占位符 3"/>
          <p:cNvSpPr>
            <a:spLocks noGrp="1"/>
          </p:cNvSpPr>
          <p:nvPr>
            <p:ph type="sldNum" sz="quarter" idx="12"/>
          </p:nvPr>
        </p:nvSpPr>
        <p:spPr/>
        <p:txBody>
          <a:bodyPr/>
          <a:p>
            <a:pPr>
              <a:defRPr/>
            </a:pPr>
            <a:fld id="{EA26FEF6-836C-49D5-8A72-6E628408FA70}" type="slidenum">
              <a:rPr lang="zh-CN" altLang="en-US"/>
            </a:fld>
            <a:endParaRPr lang="en-US" altLang="zh-CN"/>
          </a:p>
        </p:txBody>
      </p:sp>
    </p:spTree>
  </p:cSld>
  <p:clrMapOvr>
    <a:masterClrMapping/>
  </p:clrMapOvr>
  <p:transition spd="slow">
    <p:blinds/>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682625" indent="-262890" eaLnBrk="0" hangingPunct="0">
              <a:defRPr>
                <a:solidFill>
                  <a:schemeClr val="tx1"/>
                </a:solidFill>
                <a:latin typeface="Tahoma" panose="020B0604030504040204" pitchFamily="34" charset="0"/>
                <a:ea typeface="宋体" panose="02010600030101010101" pitchFamily="2" charset="-122"/>
              </a:defRPr>
            </a:lvl2pPr>
            <a:lvl3pPr marL="1050290" indent="-210185" eaLnBrk="0" hangingPunct="0">
              <a:defRPr>
                <a:solidFill>
                  <a:schemeClr val="tx1"/>
                </a:solidFill>
                <a:latin typeface="Tahoma" panose="020B0604030504040204" pitchFamily="34" charset="0"/>
                <a:ea typeface="宋体" panose="02010600030101010101" pitchFamily="2" charset="-122"/>
              </a:defRPr>
            </a:lvl3pPr>
            <a:lvl4pPr marL="1470660" indent="-210185" eaLnBrk="0" hangingPunct="0">
              <a:defRPr>
                <a:solidFill>
                  <a:schemeClr val="tx1"/>
                </a:solidFill>
                <a:latin typeface="Tahoma" panose="020B0604030504040204" pitchFamily="34" charset="0"/>
                <a:ea typeface="宋体" panose="02010600030101010101" pitchFamily="2" charset="-122"/>
              </a:defRPr>
            </a:lvl4pPr>
            <a:lvl5pPr marL="1891030" indent="-210185" eaLnBrk="0" hangingPunct="0">
              <a:defRPr>
                <a:solidFill>
                  <a:schemeClr val="tx1"/>
                </a:solidFill>
                <a:latin typeface="Tahoma" panose="020B0604030504040204" pitchFamily="34" charset="0"/>
                <a:ea typeface="宋体" panose="02010600030101010101" pitchFamily="2" charset="-122"/>
              </a:defRPr>
            </a:lvl5pPr>
            <a:lvl6pPr marL="2311400" indent="-21018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731770" indent="-21018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151505" indent="-21018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571875" indent="-21018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AA4912D6-28C0-44D6-80EA-D289C9DBC777}" type="slidenum">
              <a:rPr lang="zh-CN" altLang="en-US" smtClean="0">
                <a:solidFill>
                  <a:srgbClr val="000000"/>
                </a:solidFill>
              </a:rPr>
            </a:fld>
            <a:endParaRPr lang="en-US" altLang="zh-CN" smtClean="0">
              <a:solidFill>
                <a:srgbClr val="000000"/>
              </a:solidFill>
            </a:endParaRPr>
          </a:p>
        </p:txBody>
      </p:sp>
      <p:sp>
        <p:nvSpPr>
          <p:cNvPr id="13315" name="Rectangle 2"/>
          <p:cNvSpPr>
            <a:spLocks noGrp="1" noChangeArrowheads="1"/>
          </p:cNvSpPr>
          <p:nvPr>
            <p:ph type="title"/>
          </p:nvPr>
        </p:nvSpPr>
        <p:spPr/>
        <p:txBody>
          <a:bodyPr/>
          <a:lstStyle/>
          <a:p>
            <a:pPr eaLnBrk="1" hangingPunct="1"/>
            <a:r>
              <a:rPr lang="zh-CN" altLang="en-US" smtClean="0"/>
              <a:t>并行流水线工作方式</a:t>
            </a:r>
            <a:endParaRPr lang="zh-CN" altLang="en-US" smtClean="0"/>
          </a:p>
        </p:txBody>
      </p:sp>
      <p:sp>
        <p:nvSpPr>
          <p:cNvPr id="13316" name="Text Box 23"/>
          <p:cNvSpPr txBox="1">
            <a:spLocks noChangeArrowheads="1"/>
          </p:cNvSpPr>
          <p:nvPr/>
        </p:nvSpPr>
        <p:spPr bwMode="auto">
          <a:xfrm>
            <a:off x="367234" y="2491054"/>
            <a:ext cx="975122" cy="484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048" tIns="42024" rIns="84048" bIns="42024">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kumimoji="1" lang="zh-CN" altLang="en-US" sz="2600" b="1">
                <a:solidFill>
                  <a:srgbClr val="000000"/>
                </a:solidFill>
                <a:latin typeface="Times New Roman" panose="02020603050405020304" pitchFamily="18" charset="0"/>
                <a:ea typeface="楷体_GB2312" panose="02010609030101010101" pitchFamily="49" charset="-122"/>
              </a:rPr>
              <a:t> </a:t>
            </a:r>
            <a:r>
              <a:rPr kumimoji="1" lang="en-US" altLang="zh-CN" sz="2600" b="1">
                <a:solidFill>
                  <a:srgbClr val="FFFFFF"/>
                </a:solidFill>
                <a:latin typeface="Times New Roman" panose="02020603050405020304" pitchFamily="18" charset="0"/>
                <a:ea typeface="楷体_GB2312" panose="02010609030101010101" pitchFamily="49" charset="-122"/>
              </a:rPr>
              <a:t>EU</a:t>
            </a:r>
            <a:endParaRPr kumimoji="1" lang="en-US" altLang="zh-CN" sz="2200">
              <a:solidFill>
                <a:srgbClr val="000000"/>
              </a:solidFill>
              <a:latin typeface="Times New Roman" panose="02020603050405020304" pitchFamily="18" charset="0"/>
              <a:ea typeface="楷体_GB2312" panose="02010609030101010101" pitchFamily="49" charset="-122"/>
            </a:endParaRPr>
          </a:p>
        </p:txBody>
      </p:sp>
      <p:grpSp>
        <p:nvGrpSpPr>
          <p:cNvPr id="2" name="Group 83"/>
          <p:cNvGrpSpPr/>
          <p:nvPr/>
        </p:nvGrpSpPr>
        <p:grpSpPr bwMode="auto">
          <a:xfrm>
            <a:off x="1542385" y="1957917"/>
            <a:ext cx="1239217" cy="750094"/>
            <a:chOff x="987" y="1480"/>
            <a:chExt cx="793" cy="567"/>
          </a:xfrm>
        </p:grpSpPr>
        <p:sp>
          <p:nvSpPr>
            <p:cNvPr id="13357" name="Rectangle 37"/>
            <p:cNvSpPr>
              <a:spLocks noChangeArrowheads="1"/>
            </p:cNvSpPr>
            <p:nvPr/>
          </p:nvSpPr>
          <p:spPr bwMode="auto">
            <a:xfrm>
              <a:off x="987" y="1480"/>
              <a:ext cx="793" cy="567"/>
            </a:xfrm>
            <a:prstGeom prst="rect">
              <a:avLst/>
            </a:prstGeom>
            <a:solidFill>
              <a:srgbClr val="339966"/>
            </a:solidFill>
            <a:ln w="9525">
              <a:solidFill>
                <a:schemeClr val="tx1"/>
              </a:solidFill>
              <a:miter lim="800000"/>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smtClean="0">
                <a:solidFill>
                  <a:srgbClr val="000000"/>
                </a:solidFill>
              </a:endParaRPr>
            </a:p>
          </p:txBody>
        </p:sp>
        <p:sp>
          <p:nvSpPr>
            <p:cNvPr id="13358" name="Text Box 40"/>
            <p:cNvSpPr txBox="1">
              <a:spLocks noChangeArrowheads="1"/>
            </p:cNvSpPr>
            <p:nvPr/>
          </p:nvSpPr>
          <p:spPr bwMode="auto">
            <a:xfrm>
              <a:off x="1055" y="1629"/>
              <a:ext cx="703"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kumimoji="1" lang="zh-CN" altLang="en-US" b="1" smtClean="0">
                  <a:solidFill>
                    <a:srgbClr val="FFFFFF"/>
                  </a:solidFill>
                  <a:latin typeface="Times New Roman" panose="02020603050405020304" pitchFamily="18" charset="0"/>
                  <a:ea typeface="楷体_GB2312" panose="02010609030101010101" pitchFamily="49" charset="-122"/>
                </a:rPr>
                <a:t>取指令1</a:t>
              </a:r>
              <a:endParaRPr kumimoji="1" lang="zh-CN" altLang="en-US" b="1" smtClean="0">
                <a:solidFill>
                  <a:srgbClr val="FFFFFF"/>
                </a:solidFill>
                <a:latin typeface="Times New Roman" panose="02020603050405020304" pitchFamily="18" charset="0"/>
                <a:ea typeface="楷体_GB2312" panose="02010609030101010101" pitchFamily="49" charset="-122"/>
              </a:endParaRPr>
            </a:p>
          </p:txBody>
        </p:sp>
      </p:grpSp>
      <p:grpSp>
        <p:nvGrpSpPr>
          <p:cNvPr id="3" name="Group 85"/>
          <p:cNvGrpSpPr/>
          <p:nvPr/>
        </p:nvGrpSpPr>
        <p:grpSpPr bwMode="auto">
          <a:xfrm>
            <a:off x="4002068" y="1957917"/>
            <a:ext cx="1239217" cy="750094"/>
            <a:chOff x="2561" y="1480"/>
            <a:chExt cx="793" cy="567"/>
          </a:xfrm>
        </p:grpSpPr>
        <p:sp>
          <p:nvSpPr>
            <p:cNvPr id="13355" name="Rectangle 39"/>
            <p:cNvSpPr>
              <a:spLocks noChangeArrowheads="1"/>
            </p:cNvSpPr>
            <p:nvPr/>
          </p:nvSpPr>
          <p:spPr bwMode="auto">
            <a:xfrm>
              <a:off x="2561" y="1480"/>
              <a:ext cx="793" cy="567"/>
            </a:xfrm>
            <a:prstGeom prst="rect">
              <a:avLst/>
            </a:prstGeom>
            <a:solidFill>
              <a:srgbClr val="339966"/>
            </a:solidFill>
            <a:ln w="9525">
              <a:solidFill>
                <a:schemeClr val="tx1"/>
              </a:solidFill>
              <a:miter lim="800000"/>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smtClean="0">
                <a:solidFill>
                  <a:srgbClr val="000000"/>
                </a:solidFill>
              </a:endParaRPr>
            </a:p>
          </p:txBody>
        </p:sp>
        <p:sp>
          <p:nvSpPr>
            <p:cNvPr id="13356" name="Text Box 41"/>
            <p:cNvSpPr txBox="1">
              <a:spLocks noChangeArrowheads="1"/>
            </p:cNvSpPr>
            <p:nvPr/>
          </p:nvSpPr>
          <p:spPr bwMode="auto">
            <a:xfrm>
              <a:off x="2653" y="1539"/>
              <a:ext cx="635"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5000"/>
                </a:spcBef>
              </a:pPr>
              <a:r>
                <a:rPr kumimoji="1" lang="zh-CN" altLang="en-US" b="1" smtClean="0">
                  <a:solidFill>
                    <a:srgbClr val="FFFFFF"/>
                  </a:solidFill>
                  <a:latin typeface="Times New Roman" panose="02020603050405020304" pitchFamily="18" charset="0"/>
                  <a:ea typeface="楷体_GB2312" panose="02010609030101010101" pitchFamily="49" charset="-122"/>
                </a:rPr>
                <a:t>执行</a:t>
              </a:r>
              <a:endParaRPr kumimoji="1" lang="zh-CN" altLang="en-US" b="1" smtClean="0">
                <a:solidFill>
                  <a:srgbClr val="FFFFFF"/>
                </a:solidFill>
                <a:latin typeface="Times New Roman" panose="02020603050405020304" pitchFamily="18" charset="0"/>
                <a:ea typeface="楷体_GB2312" panose="02010609030101010101" pitchFamily="49" charset="-122"/>
              </a:endParaRPr>
            </a:p>
            <a:p>
              <a:pPr algn="ctr" eaLnBrk="1" hangingPunct="1">
                <a:spcBef>
                  <a:spcPct val="5000"/>
                </a:spcBef>
              </a:pPr>
              <a:r>
                <a:rPr kumimoji="1" lang="zh-CN" altLang="en-US" b="1" smtClean="0">
                  <a:solidFill>
                    <a:srgbClr val="FFFFFF"/>
                  </a:solidFill>
                  <a:latin typeface="Times New Roman" panose="02020603050405020304" pitchFamily="18" charset="0"/>
                  <a:ea typeface="楷体_GB2312" panose="02010609030101010101" pitchFamily="49" charset="-122"/>
                </a:rPr>
                <a:t>指令1</a:t>
              </a:r>
              <a:endParaRPr kumimoji="1" lang="zh-CN" altLang="en-US" b="1" smtClean="0">
                <a:solidFill>
                  <a:srgbClr val="FFFFFF"/>
                </a:solidFill>
                <a:latin typeface="Times New Roman" panose="02020603050405020304" pitchFamily="18" charset="0"/>
                <a:ea typeface="楷体_GB2312" panose="02010609030101010101" pitchFamily="49" charset="-122"/>
              </a:endParaRPr>
            </a:p>
          </p:txBody>
        </p:sp>
      </p:grpSp>
      <p:grpSp>
        <p:nvGrpSpPr>
          <p:cNvPr id="4" name="Group 84"/>
          <p:cNvGrpSpPr/>
          <p:nvPr/>
        </p:nvGrpSpPr>
        <p:grpSpPr bwMode="auto">
          <a:xfrm>
            <a:off x="2783165" y="1957917"/>
            <a:ext cx="1239217" cy="750094"/>
            <a:chOff x="1781" y="1480"/>
            <a:chExt cx="793" cy="567"/>
          </a:xfrm>
        </p:grpSpPr>
        <p:sp>
          <p:nvSpPr>
            <p:cNvPr id="13353" name="Rectangle 38"/>
            <p:cNvSpPr>
              <a:spLocks noChangeArrowheads="1"/>
            </p:cNvSpPr>
            <p:nvPr/>
          </p:nvSpPr>
          <p:spPr bwMode="auto">
            <a:xfrm>
              <a:off x="1781" y="1480"/>
              <a:ext cx="793" cy="567"/>
            </a:xfrm>
            <a:prstGeom prst="rect">
              <a:avLst/>
            </a:prstGeom>
            <a:solidFill>
              <a:srgbClr val="339966"/>
            </a:solidFill>
            <a:ln w="9525">
              <a:solidFill>
                <a:schemeClr val="tx1"/>
              </a:solidFill>
              <a:miter lim="800000"/>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smtClean="0">
                <a:solidFill>
                  <a:srgbClr val="000000"/>
                </a:solidFill>
              </a:endParaRPr>
            </a:p>
          </p:txBody>
        </p:sp>
        <p:sp>
          <p:nvSpPr>
            <p:cNvPr id="13354" name="Text Box 42"/>
            <p:cNvSpPr txBox="1">
              <a:spLocks noChangeArrowheads="1"/>
            </p:cNvSpPr>
            <p:nvPr/>
          </p:nvSpPr>
          <p:spPr bwMode="auto">
            <a:xfrm>
              <a:off x="1837" y="1539"/>
              <a:ext cx="635"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5000"/>
                </a:spcBef>
              </a:pPr>
              <a:r>
                <a:rPr kumimoji="1" lang="zh-CN" altLang="en-US" b="1" smtClean="0">
                  <a:solidFill>
                    <a:srgbClr val="FFFFFF"/>
                  </a:solidFill>
                  <a:latin typeface="Times New Roman" panose="02020603050405020304" pitchFamily="18" charset="0"/>
                  <a:ea typeface="楷体_GB2312" panose="02010609030101010101" pitchFamily="49" charset="-122"/>
                </a:rPr>
                <a:t>分析</a:t>
              </a:r>
              <a:endParaRPr kumimoji="1" lang="zh-CN" altLang="en-US" b="1" smtClean="0">
                <a:solidFill>
                  <a:srgbClr val="FFFFFF"/>
                </a:solidFill>
                <a:latin typeface="Times New Roman" panose="02020603050405020304" pitchFamily="18" charset="0"/>
                <a:ea typeface="楷体_GB2312" panose="02010609030101010101" pitchFamily="49" charset="-122"/>
              </a:endParaRPr>
            </a:p>
            <a:p>
              <a:pPr algn="ctr" eaLnBrk="1" hangingPunct="1">
                <a:spcBef>
                  <a:spcPct val="5000"/>
                </a:spcBef>
              </a:pPr>
              <a:r>
                <a:rPr kumimoji="1" lang="zh-CN" altLang="en-US" b="1" smtClean="0">
                  <a:solidFill>
                    <a:srgbClr val="FFFFFF"/>
                  </a:solidFill>
                  <a:latin typeface="Times New Roman" panose="02020603050405020304" pitchFamily="18" charset="0"/>
                  <a:ea typeface="楷体_GB2312" panose="02010609030101010101" pitchFamily="49" charset="-122"/>
                </a:rPr>
                <a:t>指令1</a:t>
              </a:r>
              <a:endParaRPr kumimoji="1" lang="zh-CN" altLang="en-US" b="1" smtClean="0">
                <a:solidFill>
                  <a:srgbClr val="FFFFFF"/>
                </a:solidFill>
                <a:latin typeface="Times New Roman" panose="02020603050405020304" pitchFamily="18" charset="0"/>
                <a:ea typeface="楷体_GB2312" panose="02010609030101010101" pitchFamily="49" charset="-122"/>
              </a:endParaRPr>
            </a:p>
          </p:txBody>
        </p:sp>
      </p:grpSp>
      <p:sp>
        <p:nvSpPr>
          <p:cNvPr id="42027" name="Text Box 43"/>
          <p:cNvSpPr txBox="1">
            <a:spLocks noChangeArrowheads="1"/>
          </p:cNvSpPr>
          <p:nvPr/>
        </p:nvSpPr>
        <p:spPr bwMode="auto">
          <a:xfrm>
            <a:off x="601643" y="2155035"/>
            <a:ext cx="834479" cy="423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4048" tIns="42024" rIns="84048" bIns="42024">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kumimoji="1" lang="en-US" altLang="zh-CN" sz="2200" b="1">
                <a:solidFill>
                  <a:srgbClr val="000000"/>
                </a:solidFill>
                <a:latin typeface="Times New Roman" panose="02020603050405020304" pitchFamily="18" charset="0"/>
                <a:ea typeface="楷体_GB2312" panose="02010609030101010101" pitchFamily="49" charset="-122"/>
              </a:rPr>
              <a:t>CPU</a:t>
            </a:r>
            <a:endParaRPr kumimoji="1" lang="en-US" altLang="zh-CN" sz="2200">
              <a:solidFill>
                <a:srgbClr val="000000"/>
              </a:solidFill>
              <a:latin typeface="Times New Roman" panose="02020603050405020304" pitchFamily="18" charset="0"/>
              <a:ea typeface="楷体_GB2312" panose="02010609030101010101" pitchFamily="49" charset="-122"/>
            </a:endParaRPr>
          </a:p>
        </p:txBody>
      </p:sp>
      <p:grpSp>
        <p:nvGrpSpPr>
          <p:cNvPr id="5" name="Group 86"/>
          <p:cNvGrpSpPr/>
          <p:nvPr/>
        </p:nvGrpSpPr>
        <p:grpSpPr bwMode="auto">
          <a:xfrm>
            <a:off x="2798788" y="2713304"/>
            <a:ext cx="1254844" cy="750093"/>
            <a:chOff x="1791" y="2051"/>
            <a:chExt cx="803" cy="567"/>
          </a:xfrm>
        </p:grpSpPr>
        <p:sp>
          <p:nvSpPr>
            <p:cNvPr id="13351" name="Rectangle 57"/>
            <p:cNvSpPr>
              <a:spLocks noChangeArrowheads="1"/>
            </p:cNvSpPr>
            <p:nvPr/>
          </p:nvSpPr>
          <p:spPr bwMode="auto">
            <a:xfrm>
              <a:off x="1791" y="2051"/>
              <a:ext cx="803" cy="567"/>
            </a:xfrm>
            <a:prstGeom prst="rect">
              <a:avLst/>
            </a:prstGeom>
            <a:solidFill>
              <a:srgbClr val="339966"/>
            </a:solidFill>
            <a:ln w="9525">
              <a:solidFill>
                <a:schemeClr val="tx1"/>
              </a:solidFill>
              <a:miter lim="800000"/>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smtClean="0">
                <a:solidFill>
                  <a:srgbClr val="000000"/>
                </a:solidFill>
              </a:endParaRPr>
            </a:p>
          </p:txBody>
        </p:sp>
        <p:sp>
          <p:nvSpPr>
            <p:cNvPr id="13352" name="Text Box 60"/>
            <p:cNvSpPr txBox="1">
              <a:spLocks noChangeArrowheads="1"/>
            </p:cNvSpPr>
            <p:nvPr/>
          </p:nvSpPr>
          <p:spPr bwMode="auto">
            <a:xfrm>
              <a:off x="1860" y="2209"/>
              <a:ext cx="703"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kumimoji="1" lang="zh-CN" altLang="en-US" b="1" smtClean="0">
                  <a:solidFill>
                    <a:srgbClr val="FFFFFF"/>
                  </a:solidFill>
                  <a:latin typeface="Times New Roman" panose="02020603050405020304" pitchFamily="18" charset="0"/>
                  <a:ea typeface="楷体_GB2312" panose="02010609030101010101" pitchFamily="49" charset="-122"/>
                </a:rPr>
                <a:t>取指令</a:t>
              </a:r>
              <a:r>
                <a:rPr kumimoji="1" lang="en-US" altLang="zh-CN" b="1" smtClean="0">
                  <a:solidFill>
                    <a:srgbClr val="FFFFFF"/>
                  </a:solidFill>
                  <a:latin typeface="Times New Roman" panose="02020603050405020304" pitchFamily="18" charset="0"/>
                  <a:ea typeface="楷体_GB2312" panose="02010609030101010101" pitchFamily="49" charset="-122"/>
                </a:rPr>
                <a:t>2</a:t>
              </a:r>
              <a:endParaRPr kumimoji="1" lang="en-US" altLang="zh-CN" b="1" smtClean="0">
                <a:solidFill>
                  <a:srgbClr val="FFFFFF"/>
                </a:solidFill>
                <a:latin typeface="Times New Roman" panose="02020603050405020304" pitchFamily="18" charset="0"/>
                <a:ea typeface="楷体_GB2312" panose="02010609030101010101" pitchFamily="49" charset="-122"/>
              </a:endParaRPr>
            </a:p>
          </p:txBody>
        </p:sp>
      </p:grpSp>
      <p:grpSp>
        <p:nvGrpSpPr>
          <p:cNvPr id="6" name="Group 88"/>
          <p:cNvGrpSpPr/>
          <p:nvPr/>
        </p:nvGrpSpPr>
        <p:grpSpPr bwMode="auto">
          <a:xfrm>
            <a:off x="5245973" y="2713304"/>
            <a:ext cx="1239217" cy="750093"/>
            <a:chOff x="3357" y="2051"/>
            <a:chExt cx="793" cy="567"/>
          </a:xfrm>
        </p:grpSpPr>
        <p:sp>
          <p:nvSpPr>
            <p:cNvPr id="13349" name="Rectangle 59"/>
            <p:cNvSpPr>
              <a:spLocks noChangeArrowheads="1"/>
            </p:cNvSpPr>
            <p:nvPr/>
          </p:nvSpPr>
          <p:spPr bwMode="auto">
            <a:xfrm>
              <a:off x="3357" y="2051"/>
              <a:ext cx="793" cy="567"/>
            </a:xfrm>
            <a:prstGeom prst="rect">
              <a:avLst/>
            </a:prstGeom>
            <a:solidFill>
              <a:srgbClr val="339966"/>
            </a:solidFill>
            <a:ln w="9525">
              <a:solidFill>
                <a:schemeClr val="tx1"/>
              </a:solidFill>
              <a:miter lim="800000"/>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smtClean="0">
                <a:solidFill>
                  <a:srgbClr val="000000"/>
                </a:solidFill>
              </a:endParaRPr>
            </a:p>
          </p:txBody>
        </p:sp>
        <p:sp>
          <p:nvSpPr>
            <p:cNvPr id="13350" name="Text Box 61"/>
            <p:cNvSpPr txBox="1">
              <a:spLocks noChangeArrowheads="1"/>
            </p:cNvSpPr>
            <p:nvPr/>
          </p:nvSpPr>
          <p:spPr bwMode="auto">
            <a:xfrm>
              <a:off x="3472" y="2119"/>
              <a:ext cx="635"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5000"/>
                </a:spcBef>
              </a:pPr>
              <a:r>
                <a:rPr kumimoji="1" lang="zh-CN" altLang="en-US" b="1" smtClean="0">
                  <a:solidFill>
                    <a:srgbClr val="FFFFFF"/>
                  </a:solidFill>
                  <a:latin typeface="Times New Roman" panose="02020603050405020304" pitchFamily="18" charset="0"/>
                  <a:ea typeface="楷体_GB2312" panose="02010609030101010101" pitchFamily="49" charset="-122"/>
                </a:rPr>
                <a:t>执行</a:t>
              </a:r>
              <a:endParaRPr kumimoji="1" lang="zh-CN" altLang="en-US" b="1" smtClean="0">
                <a:solidFill>
                  <a:srgbClr val="FFFFFF"/>
                </a:solidFill>
                <a:latin typeface="Times New Roman" panose="02020603050405020304" pitchFamily="18" charset="0"/>
                <a:ea typeface="楷体_GB2312" panose="02010609030101010101" pitchFamily="49" charset="-122"/>
              </a:endParaRPr>
            </a:p>
            <a:p>
              <a:pPr algn="ctr" eaLnBrk="1" hangingPunct="1">
                <a:spcBef>
                  <a:spcPct val="5000"/>
                </a:spcBef>
              </a:pPr>
              <a:r>
                <a:rPr kumimoji="1" lang="zh-CN" altLang="en-US" b="1" smtClean="0">
                  <a:solidFill>
                    <a:srgbClr val="FFFFFF"/>
                  </a:solidFill>
                  <a:latin typeface="Times New Roman" panose="02020603050405020304" pitchFamily="18" charset="0"/>
                  <a:ea typeface="楷体_GB2312" panose="02010609030101010101" pitchFamily="49" charset="-122"/>
                </a:rPr>
                <a:t>指令</a:t>
              </a:r>
              <a:r>
                <a:rPr kumimoji="1" lang="en-US" altLang="zh-CN" b="1" smtClean="0">
                  <a:solidFill>
                    <a:srgbClr val="FFFFFF"/>
                  </a:solidFill>
                  <a:latin typeface="Times New Roman" panose="02020603050405020304" pitchFamily="18" charset="0"/>
                  <a:ea typeface="楷体_GB2312" panose="02010609030101010101" pitchFamily="49" charset="-122"/>
                </a:rPr>
                <a:t>2</a:t>
              </a:r>
              <a:endParaRPr kumimoji="1" lang="en-US" altLang="zh-CN" b="1" smtClean="0">
                <a:solidFill>
                  <a:srgbClr val="FFFFFF"/>
                </a:solidFill>
                <a:latin typeface="Times New Roman" panose="02020603050405020304" pitchFamily="18" charset="0"/>
                <a:ea typeface="楷体_GB2312" panose="02010609030101010101" pitchFamily="49" charset="-122"/>
              </a:endParaRPr>
            </a:p>
          </p:txBody>
        </p:sp>
      </p:grpSp>
      <p:grpSp>
        <p:nvGrpSpPr>
          <p:cNvPr id="7" name="Group 87"/>
          <p:cNvGrpSpPr/>
          <p:nvPr/>
        </p:nvGrpSpPr>
        <p:grpSpPr bwMode="auto">
          <a:xfrm>
            <a:off x="4033322" y="2713304"/>
            <a:ext cx="1239217" cy="750093"/>
            <a:chOff x="2581" y="2051"/>
            <a:chExt cx="793" cy="567"/>
          </a:xfrm>
        </p:grpSpPr>
        <p:sp>
          <p:nvSpPr>
            <p:cNvPr id="13347" name="Rectangle 58"/>
            <p:cNvSpPr>
              <a:spLocks noChangeArrowheads="1"/>
            </p:cNvSpPr>
            <p:nvPr/>
          </p:nvSpPr>
          <p:spPr bwMode="auto">
            <a:xfrm>
              <a:off x="2581" y="2051"/>
              <a:ext cx="793" cy="567"/>
            </a:xfrm>
            <a:prstGeom prst="rect">
              <a:avLst/>
            </a:prstGeom>
            <a:solidFill>
              <a:srgbClr val="339966"/>
            </a:solidFill>
            <a:ln w="9525">
              <a:solidFill>
                <a:schemeClr val="tx1"/>
              </a:solidFill>
              <a:miter lim="800000"/>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smtClean="0">
                <a:solidFill>
                  <a:srgbClr val="000000"/>
                </a:solidFill>
              </a:endParaRPr>
            </a:p>
          </p:txBody>
        </p:sp>
        <p:sp>
          <p:nvSpPr>
            <p:cNvPr id="13348" name="Text Box 62"/>
            <p:cNvSpPr txBox="1">
              <a:spLocks noChangeArrowheads="1"/>
            </p:cNvSpPr>
            <p:nvPr/>
          </p:nvSpPr>
          <p:spPr bwMode="auto">
            <a:xfrm>
              <a:off x="2655" y="2119"/>
              <a:ext cx="635"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5000"/>
                </a:spcBef>
              </a:pPr>
              <a:r>
                <a:rPr kumimoji="1" lang="zh-CN" altLang="en-US" b="1" smtClean="0">
                  <a:solidFill>
                    <a:srgbClr val="FFFFFF"/>
                  </a:solidFill>
                  <a:latin typeface="Times New Roman" panose="02020603050405020304" pitchFamily="18" charset="0"/>
                  <a:ea typeface="楷体_GB2312" panose="02010609030101010101" pitchFamily="49" charset="-122"/>
                </a:rPr>
                <a:t>分析</a:t>
              </a:r>
              <a:endParaRPr kumimoji="1" lang="zh-CN" altLang="en-US" b="1" smtClean="0">
                <a:solidFill>
                  <a:srgbClr val="FFFFFF"/>
                </a:solidFill>
                <a:latin typeface="Times New Roman" panose="02020603050405020304" pitchFamily="18" charset="0"/>
                <a:ea typeface="楷体_GB2312" panose="02010609030101010101" pitchFamily="49" charset="-122"/>
              </a:endParaRPr>
            </a:p>
            <a:p>
              <a:pPr algn="ctr" eaLnBrk="1" hangingPunct="1">
                <a:spcBef>
                  <a:spcPct val="5000"/>
                </a:spcBef>
              </a:pPr>
              <a:r>
                <a:rPr kumimoji="1" lang="zh-CN" altLang="en-US" b="1" smtClean="0">
                  <a:solidFill>
                    <a:srgbClr val="FFFFFF"/>
                  </a:solidFill>
                  <a:latin typeface="Times New Roman" panose="02020603050405020304" pitchFamily="18" charset="0"/>
                  <a:ea typeface="楷体_GB2312" panose="02010609030101010101" pitchFamily="49" charset="-122"/>
                </a:rPr>
                <a:t>指令</a:t>
              </a:r>
              <a:r>
                <a:rPr kumimoji="1" lang="en-US" altLang="zh-CN" b="1" smtClean="0">
                  <a:solidFill>
                    <a:srgbClr val="FFFFFF"/>
                  </a:solidFill>
                  <a:latin typeface="Times New Roman" panose="02020603050405020304" pitchFamily="18" charset="0"/>
                  <a:ea typeface="楷体_GB2312" panose="02010609030101010101" pitchFamily="49" charset="-122"/>
                </a:rPr>
                <a:t>2</a:t>
              </a:r>
              <a:endParaRPr kumimoji="1" lang="en-US" altLang="zh-CN" b="1" smtClean="0">
                <a:solidFill>
                  <a:srgbClr val="FFFFFF"/>
                </a:solidFill>
                <a:latin typeface="Times New Roman" panose="02020603050405020304" pitchFamily="18" charset="0"/>
                <a:ea typeface="楷体_GB2312" panose="02010609030101010101" pitchFamily="49" charset="-122"/>
              </a:endParaRPr>
            </a:p>
          </p:txBody>
        </p:sp>
      </p:grpSp>
      <p:grpSp>
        <p:nvGrpSpPr>
          <p:cNvPr id="8" name="Group 89"/>
          <p:cNvGrpSpPr/>
          <p:nvPr/>
        </p:nvGrpSpPr>
        <p:grpSpPr bwMode="auto">
          <a:xfrm>
            <a:off x="4041130" y="3463396"/>
            <a:ext cx="1239218" cy="750094"/>
            <a:chOff x="2586" y="2618"/>
            <a:chExt cx="793" cy="567"/>
          </a:xfrm>
        </p:grpSpPr>
        <p:sp>
          <p:nvSpPr>
            <p:cNvPr id="13345" name="Rectangle 63"/>
            <p:cNvSpPr>
              <a:spLocks noChangeArrowheads="1"/>
            </p:cNvSpPr>
            <p:nvPr/>
          </p:nvSpPr>
          <p:spPr bwMode="auto">
            <a:xfrm>
              <a:off x="2586" y="2618"/>
              <a:ext cx="793" cy="567"/>
            </a:xfrm>
            <a:prstGeom prst="rect">
              <a:avLst/>
            </a:prstGeom>
            <a:solidFill>
              <a:srgbClr val="339966"/>
            </a:solidFill>
            <a:ln w="9525">
              <a:solidFill>
                <a:schemeClr val="tx1"/>
              </a:solidFill>
              <a:miter lim="800000"/>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smtClean="0">
                <a:solidFill>
                  <a:srgbClr val="000000"/>
                </a:solidFill>
              </a:endParaRPr>
            </a:p>
          </p:txBody>
        </p:sp>
        <p:sp>
          <p:nvSpPr>
            <p:cNvPr id="13346" name="Text Box 66"/>
            <p:cNvSpPr txBox="1">
              <a:spLocks noChangeArrowheads="1"/>
            </p:cNvSpPr>
            <p:nvPr/>
          </p:nvSpPr>
          <p:spPr bwMode="auto">
            <a:xfrm>
              <a:off x="2654" y="2767"/>
              <a:ext cx="703"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kumimoji="1" lang="zh-CN" altLang="en-US" b="1" smtClean="0">
                  <a:solidFill>
                    <a:srgbClr val="FFFFFF"/>
                  </a:solidFill>
                  <a:latin typeface="Times New Roman" panose="02020603050405020304" pitchFamily="18" charset="0"/>
                  <a:ea typeface="楷体_GB2312" panose="02010609030101010101" pitchFamily="49" charset="-122"/>
                </a:rPr>
                <a:t>取指令</a:t>
              </a:r>
              <a:r>
                <a:rPr kumimoji="1" lang="en-US" altLang="zh-CN" b="1" smtClean="0">
                  <a:solidFill>
                    <a:srgbClr val="FFFFFF"/>
                  </a:solidFill>
                  <a:latin typeface="Times New Roman" panose="02020603050405020304" pitchFamily="18" charset="0"/>
                  <a:ea typeface="楷体_GB2312" panose="02010609030101010101" pitchFamily="49" charset="-122"/>
                </a:rPr>
                <a:t>3</a:t>
              </a:r>
              <a:endParaRPr kumimoji="1" lang="en-US" altLang="zh-CN" b="1" smtClean="0">
                <a:solidFill>
                  <a:srgbClr val="FFFFFF"/>
                </a:solidFill>
                <a:latin typeface="Times New Roman" panose="02020603050405020304" pitchFamily="18" charset="0"/>
                <a:ea typeface="楷体_GB2312" panose="02010609030101010101" pitchFamily="49" charset="-122"/>
              </a:endParaRPr>
            </a:p>
          </p:txBody>
        </p:sp>
      </p:grpSp>
      <p:grpSp>
        <p:nvGrpSpPr>
          <p:cNvPr id="9" name="Group 91"/>
          <p:cNvGrpSpPr/>
          <p:nvPr/>
        </p:nvGrpSpPr>
        <p:grpSpPr bwMode="auto">
          <a:xfrm>
            <a:off x="6514882" y="3463396"/>
            <a:ext cx="1239217" cy="750094"/>
            <a:chOff x="4169" y="2618"/>
            <a:chExt cx="793" cy="567"/>
          </a:xfrm>
        </p:grpSpPr>
        <p:sp>
          <p:nvSpPr>
            <p:cNvPr id="13343" name="Rectangle 65"/>
            <p:cNvSpPr>
              <a:spLocks noChangeArrowheads="1"/>
            </p:cNvSpPr>
            <p:nvPr/>
          </p:nvSpPr>
          <p:spPr bwMode="auto">
            <a:xfrm>
              <a:off x="4169" y="2618"/>
              <a:ext cx="793" cy="567"/>
            </a:xfrm>
            <a:prstGeom prst="rect">
              <a:avLst/>
            </a:prstGeom>
            <a:solidFill>
              <a:srgbClr val="339966"/>
            </a:solidFill>
            <a:ln w="9525">
              <a:solidFill>
                <a:schemeClr val="tx1"/>
              </a:solidFill>
              <a:miter lim="800000"/>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smtClean="0">
                <a:solidFill>
                  <a:srgbClr val="000000"/>
                </a:solidFill>
              </a:endParaRPr>
            </a:p>
          </p:txBody>
        </p:sp>
        <p:sp>
          <p:nvSpPr>
            <p:cNvPr id="13344" name="Text Box 67"/>
            <p:cNvSpPr txBox="1">
              <a:spLocks noChangeArrowheads="1"/>
            </p:cNvSpPr>
            <p:nvPr/>
          </p:nvSpPr>
          <p:spPr bwMode="auto">
            <a:xfrm>
              <a:off x="4266" y="2677"/>
              <a:ext cx="635"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5000"/>
                </a:spcBef>
              </a:pPr>
              <a:r>
                <a:rPr kumimoji="1" lang="zh-CN" altLang="en-US" b="1" smtClean="0">
                  <a:solidFill>
                    <a:srgbClr val="FFFFFF"/>
                  </a:solidFill>
                  <a:latin typeface="Times New Roman" panose="02020603050405020304" pitchFamily="18" charset="0"/>
                  <a:ea typeface="楷体_GB2312" panose="02010609030101010101" pitchFamily="49" charset="-122"/>
                </a:rPr>
                <a:t>执行</a:t>
              </a:r>
              <a:endParaRPr kumimoji="1" lang="zh-CN" altLang="en-US" b="1" smtClean="0">
                <a:solidFill>
                  <a:srgbClr val="FFFFFF"/>
                </a:solidFill>
                <a:latin typeface="Times New Roman" panose="02020603050405020304" pitchFamily="18" charset="0"/>
                <a:ea typeface="楷体_GB2312" panose="02010609030101010101" pitchFamily="49" charset="-122"/>
              </a:endParaRPr>
            </a:p>
            <a:p>
              <a:pPr algn="ctr" eaLnBrk="1" hangingPunct="1">
                <a:spcBef>
                  <a:spcPct val="5000"/>
                </a:spcBef>
              </a:pPr>
              <a:r>
                <a:rPr kumimoji="1" lang="zh-CN" altLang="en-US" b="1" smtClean="0">
                  <a:solidFill>
                    <a:srgbClr val="FFFFFF"/>
                  </a:solidFill>
                  <a:latin typeface="Times New Roman" panose="02020603050405020304" pitchFamily="18" charset="0"/>
                  <a:ea typeface="楷体_GB2312" panose="02010609030101010101" pitchFamily="49" charset="-122"/>
                </a:rPr>
                <a:t>指令</a:t>
              </a:r>
              <a:r>
                <a:rPr kumimoji="1" lang="en-US" altLang="zh-CN" b="1" smtClean="0">
                  <a:solidFill>
                    <a:srgbClr val="FFFFFF"/>
                  </a:solidFill>
                  <a:latin typeface="Times New Roman" panose="02020603050405020304" pitchFamily="18" charset="0"/>
                  <a:ea typeface="楷体_GB2312" panose="02010609030101010101" pitchFamily="49" charset="-122"/>
                </a:rPr>
                <a:t>3</a:t>
              </a:r>
              <a:endParaRPr kumimoji="1" lang="en-US" altLang="zh-CN" b="1" smtClean="0">
                <a:solidFill>
                  <a:srgbClr val="FFFFFF"/>
                </a:solidFill>
                <a:latin typeface="Times New Roman" panose="02020603050405020304" pitchFamily="18" charset="0"/>
                <a:ea typeface="楷体_GB2312" panose="02010609030101010101" pitchFamily="49" charset="-122"/>
              </a:endParaRPr>
            </a:p>
          </p:txBody>
        </p:sp>
      </p:grpSp>
      <p:grpSp>
        <p:nvGrpSpPr>
          <p:cNvPr id="10" name="Group 90"/>
          <p:cNvGrpSpPr/>
          <p:nvPr/>
        </p:nvGrpSpPr>
        <p:grpSpPr bwMode="auto">
          <a:xfrm>
            <a:off x="5267851" y="3463396"/>
            <a:ext cx="1253282" cy="750094"/>
            <a:chOff x="3371" y="2618"/>
            <a:chExt cx="802" cy="567"/>
          </a:xfrm>
        </p:grpSpPr>
        <p:sp>
          <p:nvSpPr>
            <p:cNvPr id="13341" name="Rectangle 64"/>
            <p:cNvSpPr>
              <a:spLocks noChangeArrowheads="1"/>
            </p:cNvSpPr>
            <p:nvPr/>
          </p:nvSpPr>
          <p:spPr bwMode="auto">
            <a:xfrm>
              <a:off x="3371" y="2618"/>
              <a:ext cx="802" cy="567"/>
            </a:xfrm>
            <a:prstGeom prst="rect">
              <a:avLst/>
            </a:prstGeom>
            <a:solidFill>
              <a:srgbClr val="339966"/>
            </a:solidFill>
            <a:ln w="9525">
              <a:solidFill>
                <a:schemeClr val="tx1"/>
              </a:solidFill>
              <a:miter lim="800000"/>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smtClean="0">
                <a:solidFill>
                  <a:srgbClr val="000000"/>
                </a:solidFill>
              </a:endParaRPr>
            </a:p>
          </p:txBody>
        </p:sp>
        <p:sp>
          <p:nvSpPr>
            <p:cNvPr id="13342" name="Text Box 68"/>
            <p:cNvSpPr txBox="1">
              <a:spLocks noChangeArrowheads="1"/>
            </p:cNvSpPr>
            <p:nvPr/>
          </p:nvSpPr>
          <p:spPr bwMode="auto">
            <a:xfrm>
              <a:off x="3449" y="2677"/>
              <a:ext cx="635"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5000"/>
                </a:spcBef>
              </a:pPr>
              <a:r>
                <a:rPr kumimoji="1" lang="zh-CN" altLang="en-US" b="1" smtClean="0">
                  <a:solidFill>
                    <a:srgbClr val="FFFFFF"/>
                  </a:solidFill>
                  <a:latin typeface="Times New Roman" panose="02020603050405020304" pitchFamily="18" charset="0"/>
                  <a:ea typeface="楷体_GB2312" panose="02010609030101010101" pitchFamily="49" charset="-122"/>
                </a:rPr>
                <a:t>分析</a:t>
              </a:r>
              <a:endParaRPr kumimoji="1" lang="zh-CN" altLang="en-US" b="1" smtClean="0">
                <a:solidFill>
                  <a:srgbClr val="FFFFFF"/>
                </a:solidFill>
                <a:latin typeface="Times New Roman" panose="02020603050405020304" pitchFamily="18" charset="0"/>
                <a:ea typeface="楷体_GB2312" panose="02010609030101010101" pitchFamily="49" charset="-122"/>
              </a:endParaRPr>
            </a:p>
            <a:p>
              <a:pPr algn="ctr" eaLnBrk="1" hangingPunct="1">
                <a:spcBef>
                  <a:spcPct val="5000"/>
                </a:spcBef>
              </a:pPr>
              <a:r>
                <a:rPr kumimoji="1" lang="zh-CN" altLang="en-US" b="1" smtClean="0">
                  <a:solidFill>
                    <a:srgbClr val="FFFFFF"/>
                  </a:solidFill>
                  <a:latin typeface="Times New Roman" panose="02020603050405020304" pitchFamily="18" charset="0"/>
                  <a:ea typeface="楷体_GB2312" panose="02010609030101010101" pitchFamily="49" charset="-122"/>
                </a:rPr>
                <a:t>指令</a:t>
              </a:r>
              <a:r>
                <a:rPr kumimoji="1" lang="en-US" altLang="zh-CN" b="1" smtClean="0">
                  <a:solidFill>
                    <a:srgbClr val="FFFFFF"/>
                  </a:solidFill>
                  <a:latin typeface="Times New Roman" panose="02020603050405020304" pitchFamily="18" charset="0"/>
                  <a:ea typeface="楷体_GB2312" panose="02010609030101010101" pitchFamily="49" charset="-122"/>
                </a:rPr>
                <a:t>3</a:t>
              </a:r>
              <a:endParaRPr kumimoji="1" lang="en-US" altLang="zh-CN" b="1" smtClean="0">
                <a:solidFill>
                  <a:srgbClr val="FFFFFF"/>
                </a:solidFill>
                <a:latin typeface="Times New Roman" panose="02020603050405020304" pitchFamily="18" charset="0"/>
                <a:ea typeface="楷体_GB2312" panose="02010609030101010101" pitchFamily="49" charset="-122"/>
              </a:endParaRPr>
            </a:p>
          </p:txBody>
        </p:sp>
      </p:grpSp>
      <p:sp>
        <p:nvSpPr>
          <p:cNvPr id="42063" name="Text Box 79"/>
          <p:cNvSpPr txBox="1">
            <a:spLocks noChangeArrowheads="1"/>
          </p:cNvSpPr>
          <p:nvPr/>
        </p:nvSpPr>
        <p:spPr bwMode="auto">
          <a:xfrm>
            <a:off x="7874422" y="3517640"/>
            <a:ext cx="779784" cy="531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84048" tIns="42024" rIns="84048" bIns="42024">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2900" b="1">
                <a:solidFill>
                  <a:srgbClr val="000000"/>
                </a:solidFill>
                <a:latin typeface="Times New Roman" panose="02020603050405020304" pitchFamily="18" charset="0"/>
                <a:sym typeface="Symbol" panose="05050102010706020507" pitchFamily="18" charset="2"/>
              </a:rPr>
              <a:t></a:t>
            </a:r>
            <a:endParaRPr lang="zh-CN" altLang="en-US" sz="2900" b="1">
              <a:solidFill>
                <a:srgbClr val="000000"/>
              </a:solidFill>
              <a:latin typeface="Times New Roman" panose="02020603050405020304" pitchFamily="18" charset="0"/>
            </a:endParaRPr>
          </a:p>
        </p:txBody>
      </p:sp>
      <p:grpSp>
        <p:nvGrpSpPr>
          <p:cNvPr id="11" name="Group 92"/>
          <p:cNvGrpSpPr/>
          <p:nvPr/>
        </p:nvGrpSpPr>
        <p:grpSpPr bwMode="auto">
          <a:xfrm>
            <a:off x="786036" y="4267732"/>
            <a:ext cx="7868170" cy="751417"/>
            <a:chOff x="503" y="3226"/>
            <a:chExt cx="5035" cy="568"/>
          </a:xfrm>
        </p:grpSpPr>
        <p:sp>
          <p:nvSpPr>
            <p:cNvPr id="13329" name="Text Box 13"/>
            <p:cNvSpPr txBox="1">
              <a:spLocks noChangeArrowheads="1"/>
            </p:cNvSpPr>
            <p:nvPr/>
          </p:nvSpPr>
          <p:spPr bwMode="auto">
            <a:xfrm>
              <a:off x="503" y="3340"/>
              <a:ext cx="499"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kumimoji="1" lang="en-US" altLang="zh-CN" sz="2200" b="1">
                  <a:solidFill>
                    <a:srgbClr val="000000"/>
                  </a:solidFill>
                  <a:latin typeface="Times New Roman" panose="02020603050405020304" pitchFamily="18" charset="0"/>
                  <a:ea typeface="楷体_GB2312" panose="02010609030101010101" pitchFamily="49" charset="-122"/>
                </a:rPr>
                <a:t>BUS</a:t>
              </a:r>
              <a:endParaRPr kumimoji="1" lang="en-US" altLang="zh-CN" sz="2200">
                <a:solidFill>
                  <a:srgbClr val="000000"/>
                </a:solidFill>
                <a:latin typeface="Times New Roman" panose="02020603050405020304" pitchFamily="18" charset="0"/>
                <a:ea typeface="楷体_GB2312" panose="02010609030101010101" pitchFamily="49" charset="-122"/>
              </a:endParaRPr>
            </a:p>
          </p:txBody>
        </p:sp>
        <p:sp>
          <p:nvSpPr>
            <p:cNvPr id="13330" name="Rectangle 69"/>
            <p:cNvSpPr>
              <a:spLocks noChangeArrowheads="1"/>
            </p:cNvSpPr>
            <p:nvPr/>
          </p:nvSpPr>
          <p:spPr bwMode="auto">
            <a:xfrm>
              <a:off x="1026" y="3226"/>
              <a:ext cx="793" cy="567"/>
            </a:xfrm>
            <a:prstGeom prst="rect">
              <a:avLst/>
            </a:prstGeom>
            <a:solidFill>
              <a:srgbClr val="33CCCC"/>
            </a:solidFill>
            <a:ln w="9525">
              <a:solidFill>
                <a:srgbClr val="339966"/>
              </a:solidFill>
              <a:miter lim="800000"/>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smtClean="0">
                <a:solidFill>
                  <a:srgbClr val="000000"/>
                </a:solidFill>
              </a:endParaRPr>
            </a:p>
          </p:txBody>
        </p:sp>
        <p:sp>
          <p:nvSpPr>
            <p:cNvPr id="13331" name="Rectangle 70"/>
            <p:cNvSpPr>
              <a:spLocks noChangeArrowheads="1"/>
            </p:cNvSpPr>
            <p:nvPr/>
          </p:nvSpPr>
          <p:spPr bwMode="auto">
            <a:xfrm>
              <a:off x="3384" y="3226"/>
              <a:ext cx="793" cy="567"/>
            </a:xfrm>
            <a:prstGeom prst="rect">
              <a:avLst/>
            </a:prstGeom>
            <a:solidFill>
              <a:srgbClr val="33CCCC"/>
            </a:solidFill>
            <a:ln w="9525">
              <a:solidFill>
                <a:srgbClr val="339966"/>
              </a:solidFill>
              <a:miter lim="800000"/>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smtClean="0">
                <a:solidFill>
                  <a:srgbClr val="000000"/>
                </a:solidFill>
              </a:endParaRPr>
            </a:p>
          </p:txBody>
        </p:sp>
        <p:sp>
          <p:nvSpPr>
            <p:cNvPr id="13332" name="Text Box 71"/>
            <p:cNvSpPr txBox="1">
              <a:spLocks noChangeArrowheads="1"/>
            </p:cNvSpPr>
            <p:nvPr/>
          </p:nvSpPr>
          <p:spPr bwMode="auto">
            <a:xfrm>
              <a:off x="1170" y="3346"/>
              <a:ext cx="57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kumimoji="1" lang="zh-CN" altLang="en-US" sz="2200" b="1">
                  <a:solidFill>
                    <a:srgbClr val="000000"/>
                  </a:solidFill>
                  <a:latin typeface="Times New Roman" panose="02020603050405020304" pitchFamily="18" charset="0"/>
                  <a:ea typeface="楷体_GB2312" panose="02010609030101010101" pitchFamily="49" charset="-122"/>
                </a:rPr>
                <a:t>忙碌</a:t>
              </a:r>
              <a:endParaRPr kumimoji="1" lang="zh-CN" altLang="en-US" sz="2200" b="1">
                <a:solidFill>
                  <a:srgbClr val="000000"/>
                </a:solidFill>
                <a:latin typeface="Times New Roman" panose="02020603050405020304" pitchFamily="18" charset="0"/>
                <a:ea typeface="楷体_GB2312" panose="02010609030101010101" pitchFamily="49" charset="-122"/>
              </a:endParaRPr>
            </a:p>
          </p:txBody>
        </p:sp>
        <p:sp>
          <p:nvSpPr>
            <p:cNvPr id="13333" name="Text Box 72"/>
            <p:cNvSpPr txBox="1">
              <a:spLocks noChangeArrowheads="1"/>
            </p:cNvSpPr>
            <p:nvPr/>
          </p:nvSpPr>
          <p:spPr bwMode="auto">
            <a:xfrm>
              <a:off x="3519" y="3346"/>
              <a:ext cx="57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kumimoji="1" lang="zh-CN" altLang="en-US" sz="2200" b="1">
                  <a:solidFill>
                    <a:srgbClr val="000000"/>
                  </a:solidFill>
                  <a:latin typeface="Times New Roman" panose="02020603050405020304" pitchFamily="18" charset="0"/>
                  <a:ea typeface="楷体_GB2312" panose="02010609030101010101" pitchFamily="49" charset="-122"/>
                </a:rPr>
                <a:t>忙碌</a:t>
              </a:r>
              <a:endParaRPr kumimoji="1" lang="zh-CN" altLang="en-US" sz="2200" b="1">
                <a:solidFill>
                  <a:srgbClr val="000000"/>
                </a:solidFill>
                <a:latin typeface="Times New Roman" panose="02020603050405020304" pitchFamily="18" charset="0"/>
                <a:ea typeface="楷体_GB2312" panose="02010609030101010101" pitchFamily="49" charset="-122"/>
              </a:endParaRPr>
            </a:p>
          </p:txBody>
        </p:sp>
        <p:sp>
          <p:nvSpPr>
            <p:cNvPr id="13334" name="Rectangle 73"/>
            <p:cNvSpPr>
              <a:spLocks noChangeArrowheads="1"/>
            </p:cNvSpPr>
            <p:nvPr/>
          </p:nvSpPr>
          <p:spPr bwMode="auto">
            <a:xfrm>
              <a:off x="1824" y="3226"/>
              <a:ext cx="793" cy="567"/>
            </a:xfrm>
            <a:prstGeom prst="rect">
              <a:avLst/>
            </a:prstGeom>
            <a:solidFill>
              <a:srgbClr val="33CCCC"/>
            </a:solidFill>
            <a:ln w="9525">
              <a:solidFill>
                <a:srgbClr val="339966"/>
              </a:solidFill>
              <a:miter lim="800000"/>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smtClean="0">
                <a:solidFill>
                  <a:srgbClr val="000000"/>
                </a:solidFill>
              </a:endParaRPr>
            </a:p>
          </p:txBody>
        </p:sp>
        <p:sp>
          <p:nvSpPr>
            <p:cNvPr id="13335" name="Text Box 74"/>
            <p:cNvSpPr txBox="1">
              <a:spLocks noChangeArrowheads="1"/>
            </p:cNvSpPr>
            <p:nvPr/>
          </p:nvSpPr>
          <p:spPr bwMode="auto">
            <a:xfrm>
              <a:off x="1968" y="3346"/>
              <a:ext cx="57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kumimoji="1" lang="zh-CN" altLang="en-US" sz="2200" b="1">
                  <a:solidFill>
                    <a:srgbClr val="000000"/>
                  </a:solidFill>
                  <a:latin typeface="Times New Roman" panose="02020603050405020304" pitchFamily="18" charset="0"/>
                  <a:ea typeface="楷体_GB2312" panose="02010609030101010101" pitchFamily="49" charset="-122"/>
                </a:rPr>
                <a:t>忙碌</a:t>
              </a:r>
              <a:endParaRPr kumimoji="1" lang="zh-CN" altLang="en-US" sz="2200" b="1">
                <a:solidFill>
                  <a:srgbClr val="000000"/>
                </a:solidFill>
                <a:latin typeface="Times New Roman" panose="02020603050405020304" pitchFamily="18" charset="0"/>
                <a:ea typeface="楷体_GB2312" panose="02010609030101010101" pitchFamily="49" charset="-122"/>
              </a:endParaRPr>
            </a:p>
          </p:txBody>
        </p:sp>
        <p:sp>
          <p:nvSpPr>
            <p:cNvPr id="13336" name="Rectangle 75"/>
            <p:cNvSpPr>
              <a:spLocks noChangeArrowheads="1"/>
            </p:cNvSpPr>
            <p:nvPr/>
          </p:nvSpPr>
          <p:spPr bwMode="auto">
            <a:xfrm>
              <a:off x="2604" y="3226"/>
              <a:ext cx="793" cy="567"/>
            </a:xfrm>
            <a:prstGeom prst="rect">
              <a:avLst/>
            </a:prstGeom>
            <a:solidFill>
              <a:srgbClr val="33CCCC"/>
            </a:solidFill>
            <a:ln w="9525">
              <a:solidFill>
                <a:srgbClr val="339966"/>
              </a:solidFill>
              <a:miter lim="800000"/>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smtClean="0">
                <a:solidFill>
                  <a:srgbClr val="000000"/>
                </a:solidFill>
              </a:endParaRPr>
            </a:p>
          </p:txBody>
        </p:sp>
        <p:sp>
          <p:nvSpPr>
            <p:cNvPr id="13337" name="Text Box 76"/>
            <p:cNvSpPr txBox="1">
              <a:spLocks noChangeArrowheads="1"/>
            </p:cNvSpPr>
            <p:nvPr/>
          </p:nvSpPr>
          <p:spPr bwMode="auto">
            <a:xfrm>
              <a:off x="2748" y="3346"/>
              <a:ext cx="57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kumimoji="1" lang="zh-CN" altLang="en-US" sz="2200" b="1">
                  <a:solidFill>
                    <a:srgbClr val="000000"/>
                  </a:solidFill>
                  <a:latin typeface="Times New Roman" panose="02020603050405020304" pitchFamily="18" charset="0"/>
                  <a:ea typeface="楷体_GB2312" panose="02010609030101010101" pitchFamily="49" charset="-122"/>
                </a:rPr>
                <a:t>忙碌</a:t>
              </a:r>
              <a:endParaRPr kumimoji="1" lang="zh-CN" altLang="en-US" sz="2200" b="1">
                <a:solidFill>
                  <a:srgbClr val="000000"/>
                </a:solidFill>
                <a:latin typeface="Times New Roman" panose="02020603050405020304" pitchFamily="18" charset="0"/>
                <a:ea typeface="楷体_GB2312" panose="02010609030101010101" pitchFamily="49" charset="-122"/>
              </a:endParaRPr>
            </a:p>
          </p:txBody>
        </p:sp>
        <p:sp>
          <p:nvSpPr>
            <p:cNvPr id="13338" name="Rectangle 77"/>
            <p:cNvSpPr>
              <a:spLocks noChangeArrowheads="1"/>
            </p:cNvSpPr>
            <p:nvPr/>
          </p:nvSpPr>
          <p:spPr bwMode="auto">
            <a:xfrm>
              <a:off x="4177" y="3227"/>
              <a:ext cx="793" cy="567"/>
            </a:xfrm>
            <a:prstGeom prst="rect">
              <a:avLst/>
            </a:prstGeom>
            <a:solidFill>
              <a:srgbClr val="33CCCC"/>
            </a:solidFill>
            <a:ln w="9525">
              <a:solidFill>
                <a:srgbClr val="339966"/>
              </a:solidFill>
              <a:miter lim="800000"/>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smtClean="0">
                <a:solidFill>
                  <a:srgbClr val="000000"/>
                </a:solidFill>
              </a:endParaRPr>
            </a:p>
          </p:txBody>
        </p:sp>
        <p:sp>
          <p:nvSpPr>
            <p:cNvPr id="13339" name="Text Box 78"/>
            <p:cNvSpPr txBox="1">
              <a:spLocks noChangeArrowheads="1"/>
            </p:cNvSpPr>
            <p:nvPr/>
          </p:nvSpPr>
          <p:spPr bwMode="auto">
            <a:xfrm>
              <a:off x="4321" y="3347"/>
              <a:ext cx="57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kumimoji="1" lang="zh-CN" altLang="en-US" sz="2200" b="1">
                  <a:solidFill>
                    <a:srgbClr val="000000"/>
                  </a:solidFill>
                  <a:latin typeface="Times New Roman" panose="02020603050405020304" pitchFamily="18" charset="0"/>
                  <a:ea typeface="楷体_GB2312" panose="02010609030101010101" pitchFamily="49" charset="-122"/>
                </a:rPr>
                <a:t>忙碌</a:t>
              </a:r>
              <a:endParaRPr kumimoji="1" lang="zh-CN" altLang="en-US" sz="2200" b="1">
                <a:solidFill>
                  <a:srgbClr val="000000"/>
                </a:solidFill>
                <a:latin typeface="Times New Roman" panose="02020603050405020304" pitchFamily="18" charset="0"/>
                <a:ea typeface="楷体_GB2312" panose="02010609030101010101" pitchFamily="49" charset="-122"/>
              </a:endParaRPr>
            </a:p>
          </p:txBody>
        </p:sp>
        <p:sp>
          <p:nvSpPr>
            <p:cNvPr id="13340" name="Text Box 80"/>
            <p:cNvSpPr txBox="1">
              <a:spLocks noChangeArrowheads="1"/>
            </p:cNvSpPr>
            <p:nvPr/>
          </p:nvSpPr>
          <p:spPr bwMode="auto">
            <a:xfrm>
              <a:off x="5039" y="3340"/>
              <a:ext cx="499"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2900" b="1">
                  <a:solidFill>
                    <a:srgbClr val="000000"/>
                  </a:solidFill>
                  <a:latin typeface="Times New Roman" panose="02020603050405020304" pitchFamily="18" charset="0"/>
                  <a:sym typeface="Symbol" panose="05050102010706020507" pitchFamily="18" charset="2"/>
                </a:rPr>
                <a:t></a:t>
              </a:r>
              <a:endParaRPr lang="zh-CN" altLang="en-US" sz="2900" b="1">
                <a:solidFill>
                  <a:srgbClr val="000000"/>
                </a:solidFill>
                <a:latin typeface="Times New Roman" panose="02020603050405020304" pitchFamily="18" charset="0"/>
              </a:endParaRPr>
            </a:p>
          </p:txBody>
        </p:sp>
      </p:gr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2027"/>
                                        </p:tgtEl>
                                        <p:attrNameLst>
                                          <p:attrName>style.visibility</p:attrName>
                                        </p:attrNameLst>
                                      </p:cBhvr>
                                      <p:to>
                                        <p:strVal val="visible"/>
                                      </p:to>
                                    </p:set>
                                    <p:animEffect transition="in" filter="blinds(horizontal)">
                                      <p:cBhvr>
                                        <p:cTn id="7" dur="500"/>
                                        <p:tgtEl>
                                          <p:spTgt spid="420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par>
                          <p:cTn id="28" fill="hold">
                            <p:stCondLst>
                              <p:cond delay="500"/>
                            </p:stCondLst>
                            <p:childTnLst>
                              <p:par>
                                <p:cTn id="29" presetID="3" presetClass="entr" presetSubtype="10" fill="hold"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blinds(horizontal)">
                                      <p:cBhvr>
                                        <p:cTn id="31" dur="500"/>
                                        <p:tgtEl>
                                          <p:spTgt spid="7"/>
                                        </p:tgtEl>
                                      </p:cBhvr>
                                    </p:animEffect>
                                  </p:childTnLst>
                                </p:cTn>
                              </p:par>
                            </p:childTnLst>
                          </p:cTn>
                        </p:par>
                        <p:par>
                          <p:cTn id="32" fill="hold">
                            <p:stCondLst>
                              <p:cond delay="1000"/>
                            </p:stCondLst>
                            <p:childTnLst>
                              <p:par>
                                <p:cTn id="33" presetID="3" presetClass="entr" presetSubtype="10" fill="hold" nodeType="after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blinds(horizontal)">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left)">
                                      <p:cBhvr>
                                        <p:cTn id="40" dur="500"/>
                                        <p:tgtEl>
                                          <p:spTgt spid="6"/>
                                        </p:tgtEl>
                                      </p:cBhvr>
                                    </p:animEffect>
                                  </p:childTnLst>
                                </p:cTn>
                              </p:par>
                            </p:childTnLst>
                          </p:cTn>
                        </p:par>
                        <p:par>
                          <p:cTn id="41" fill="hold">
                            <p:stCondLst>
                              <p:cond delay="500"/>
                            </p:stCondLst>
                            <p:childTnLst>
                              <p:par>
                                <p:cTn id="42" presetID="3" presetClass="entr" presetSubtype="10" fill="hold" nodeType="after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blinds(horizontal)">
                                      <p:cBhvr>
                                        <p:cTn id="44" dur="500"/>
                                        <p:tgtEl>
                                          <p:spTgt spid="1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wipe(left)">
                                      <p:cBhvr>
                                        <p:cTn id="49" dur="500"/>
                                        <p:tgtEl>
                                          <p:spTgt spid="9"/>
                                        </p:tgtEl>
                                      </p:cBhvr>
                                    </p:animEffect>
                                  </p:childTnLst>
                                </p:cTn>
                              </p:par>
                            </p:childTnLst>
                          </p:cTn>
                        </p:par>
                        <p:par>
                          <p:cTn id="50" fill="hold">
                            <p:stCondLst>
                              <p:cond delay="500"/>
                            </p:stCondLst>
                            <p:childTnLst>
                              <p:par>
                                <p:cTn id="51" presetID="1" presetClass="entr" presetSubtype="0" fill="hold" grpId="0" nodeType="afterEffect">
                                  <p:stCondLst>
                                    <p:cond delay="0"/>
                                  </p:stCondLst>
                                  <p:childTnLst>
                                    <p:set>
                                      <p:cBhvr>
                                        <p:cTn id="52" dur="1" fill="hold">
                                          <p:stCondLst>
                                            <p:cond delay="0"/>
                                          </p:stCondLst>
                                        </p:cTn>
                                        <p:tgtEl>
                                          <p:spTgt spid="4206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wipe(left)">
                                      <p:cBhvr>
                                        <p:cTn id="5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27" grpId="0"/>
      <p:bldP spid="4206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315"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2365"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599565"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613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333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69895"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7095"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366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fld id="{EECF07A9-37EA-497A-AB9F-A47277B37146}" type="slidenum">
              <a:rPr lang="zh-CN" altLang="en-US" sz="1400" b="0">
                <a:solidFill>
                  <a:schemeClr val="tx1"/>
                </a:solidFill>
                <a:ea typeface="宋体" panose="02010600030101010101" pitchFamily="2" charset="-122"/>
              </a:rPr>
            </a:fld>
            <a:endParaRPr lang="en-US" altLang="zh-CN" sz="1400" b="0">
              <a:solidFill>
                <a:schemeClr val="tx1"/>
              </a:solidFill>
              <a:ea typeface="宋体" panose="02010600030101010101" pitchFamily="2" charset="-122"/>
            </a:endParaRPr>
          </a:p>
        </p:txBody>
      </p:sp>
      <p:sp>
        <p:nvSpPr>
          <p:cNvPr id="10243" name="Rectangle 2"/>
          <p:cNvSpPr>
            <a:spLocks noGrp="1" noChangeArrowheads="1"/>
          </p:cNvSpPr>
          <p:nvPr>
            <p:ph type="title"/>
          </p:nvPr>
        </p:nvSpPr>
        <p:spPr>
          <a:xfrm>
            <a:off x="323850" y="193675"/>
            <a:ext cx="7670800" cy="661988"/>
          </a:xfrm>
        </p:spPr>
        <p:txBody>
          <a:bodyPr/>
          <a:lstStyle/>
          <a:p>
            <a:pPr eaLnBrk="1" hangingPunct="1"/>
            <a:r>
              <a:rPr lang="en-US" altLang="zh-CN" smtClean="0">
                <a:cs typeface="隶书" panose="02010509060101010101" charset="-122"/>
              </a:rPr>
              <a:t>1. </a:t>
            </a:r>
            <a:r>
              <a:rPr lang="zh-CN" altLang="en-US" smtClean="0">
                <a:cs typeface="隶书" panose="02010509060101010101" charset="-122"/>
              </a:rPr>
              <a:t>8088/8086 </a:t>
            </a:r>
            <a:r>
              <a:rPr lang="en-US" altLang="zh-CN" smtClean="0">
                <a:cs typeface="隶书" panose="02010509060101010101" charset="-122"/>
              </a:rPr>
              <a:t>CPU</a:t>
            </a:r>
            <a:r>
              <a:rPr lang="zh-CN" altLang="en-US" smtClean="0">
                <a:cs typeface="隶书" panose="02010509060101010101" charset="-122"/>
              </a:rPr>
              <a:t>的特点</a:t>
            </a:r>
            <a:endParaRPr lang="zh-CN" altLang="en-US" smtClean="0">
              <a:cs typeface="隶书" panose="02010509060101010101" charset="-122"/>
            </a:endParaRPr>
          </a:p>
        </p:txBody>
      </p:sp>
      <p:sp>
        <p:nvSpPr>
          <p:cNvPr id="43011" name="Rectangle 3"/>
          <p:cNvSpPr>
            <a:spLocks noGrp="1" noChangeArrowheads="1"/>
          </p:cNvSpPr>
          <p:nvPr>
            <p:ph type="body" idx="1"/>
          </p:nvPr>
        </p:nvSpPr>
        <p:spPr>
          <a:xfrm>
            <a:off x="828675" y="1300163"/>
            <a:ext cx="7388225" cy="3429000"/>
          </a:xfrm>
        </p:spPr>
        <p:txBody>
          <a:bodyPr/>
          <a:lstStyle/>
          <a:p>
            <a:pPr eaLnBrk="1" hangingPunct="1">
              <a:spcAft>
                <a:spcPct val="0"/>
              </a:spcAft>
            </a:pPr>
            <a:r>
              <a:rPr lang="zh-CN" altLang="en-US" dirty="0" smtClean="0"/>
              <a:t>采用并行流水线工作方式</a:t>
            </a:r>
            <a:endParaRPr lang="zh-CN" altLang="en-US" sz="3200" dirty="0"/>
          </a:p>
          <a:p>
            <a:pPr lvl="1" eaLnBrk="1" hangingPunct="1">
              <a:spcAft>
                <a:spcPct val="0"/>
              </a:spcAft>
            </a:pPr>
            <a:r>
              <a:rPr lang="zh-CN" altLang="en-US" dirty="0" smtClean="0">
                <a:solidFill>
                  <a:srgbClr val="C00000"/>
                </a:solidFill>
              </a:rPr>
              <a:t>通过设置指令预取队列实现</a:t>
            </a:r>
            <a:endParaRPr lang="zh-CN" altLang="en-US" sz="2000" dirty="0">
              <a:solidFill>
                <a:srgbClr val="C00000"/>
              </a:solidFill>
            </a:endParaRPr>
          </a:p>
          <a:p>
            <a:pPr eaLnBrk="1" hangingPunct="1">
              <a:spcBef>
                <a:spcPts val="2400"/>
              </a:spcBef>
              <a:spcAft>
                <a:spcPct val="10000"/>
              </a:spcAft>
            </a:pPr>
            <a:r>
              <a:rPr lang="zh-CN" altLang="en-US" dirty="0" smtClean="0"/>
              <a:t>对内存空间实行分段管理</a:t>
            </a:r>
            <a:endParaRPr lang="zh-CN" altLang="en-US" sz="3200" dirty="0"/>
          </a:p>
          <a:p>
            <a:pPr lvl="1" eaLnBrk="1" hangingPunct="1">
              <a:spcAft>
                <a:spcPct val="0"/>
              </a:spcAft>
            </a:pPr>
            <a:r>
              <a:rPr lang="zh-CN" altLang="en-US" dirty="0" smtClean="0">
                <a:solidFill>
                  <a:srgbClr val="C00000"/>
                </a:solidFill>
                <a:latin typeface="宋体" panose="02010600030101010101" pitchFamily="2" charset="-122"/>
              </a:rPr>
              <a:t>将内存分为4个段并设置地址段寄存器，以实现对1</a:t>
            </a:r>
            <a:r>
              <a:rPr lang="en-US" altLang="zh-CN" dirty="0" smtClean="0">
                <a:solidFill>
                  <a:srgbClr val="C00000"/>
                </a:solidFill>
                <a:latin typeface="宋体" panose="02010600030101010101" pitchFamily="2" charset="-122"/>
              </a:rPr>
              <a:t>MB</a:t>
            </a:r>
            <a:r>
              <a:rPr lang="zh-CN" altLang="en-US" dirty="0" smtClean="0">
                <a:solidFill>
                  <a:srgbClr val="C00000"/>
                </a:solidFill>
                <a:latin typeface="宋体" panose="02010600030101010101" pitchFamily="2" charset="-122"/>
              </a:rPr>
              <a:t>空间的寻址</a:t>
            </a:r>
            <a:endParaRPr lang="zh-CN" altLang="en-US" dirty="0" smtClean="0">
              <a:solidFill>
                <a:srgbClr val="C00000"/>
              </a:solidFill>
              <a:latin typeface="宋体" panose="02010600030101010101" pitchFamily="2" charset="-122"/>
            </a:endParaRPr>
          </a:p>
          <a:p>
            <a:pPr eaLnBrk="1" hangingPunct="1">
              <a:spcBef>
                <a:spcPts val="1200"/>
              </a:spcBef>
              <a:spcAft>
                <a:spcPct val="0"/>
              </a:spcAft>
            </a:pPr>
            <a:r>
              <a:rPr lang="zh-CN" altLang="en-US" dirty="0" smtClean="0"/>
              <a:t>支持多处理器系统</a:t>
            </a:r>
            <a:endParaRPr lang="zh-CN" altLang="en-US" dirty="0" smtClean="0"/>
          </a:p>
        </p:txBody>
      </p:sp>
      <p:sp>
        <p:nvSpPr>
          <p:cNvPr id="43014" name="AutoShape 6"/>
          <p:cNvSpPr>
            <a:spLocks noChangeArrowheads="1"/>
          </p:cNvSpPr>
          <p:nvPr/>
        </p:nvSpPr>
        <p:spPr bwMode="auto">
          <a:xfrm>
            <a:off x="6877050" y="1128713"/>
            <a:ext cx="1487488" cy="852487"/>
          </a:xfrm>
          <a:prstGeom prst="cloudCallout">
            <a:avLst>
              <a:gd name="adj1" fmla="val -97681"/>
              <a:gd name="adj2" fmla="val 61569"/>
            </a:avLst>
          </a:prstGeom>
          <a:solidFill>
            <a:srgbClr val="33CCCC"/>
          </a:solidFill>
          <a:ln w="12700" cap="sq">
            <a:solidFill>
              <a:srgbClr val="33CCCC"/>
            </a:solidFill>
            <a:round/>
            <a:headEnd type="none" w="sm" len="sm"/>
            <a:tailEnd type="none" w="sm" len="sm"/>
          </a:ln>
        </p:spPr>
        <p:txBody>
          <a:bodyPr lIns="91385" tIns="45692" rIns="91385" bIns="45692"/>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sz="1800">
                <a:solidFill>
                  <a:schemeClr val="tx1"/>
                </a:solidFill>
                <a:latin typeface="华文中宋" panose="02010600040101010101" pitchFamily="2" charset="-122"/>
                <a:ea typeface="华文中宋" panose="02010600040101010101" pitchFamily="2" charset="-122"/>
              </a:rPr>
              <a:t>CPU</a:t>
            </a:r>
            <a:r>
              <a:rPr lang="zh-CN" altLang="en-US" sz="1800">
                <a:solidFill>
                  <a:schemeClr val="tx1"/>
                </a:solidFill>
                <a:latin typeface="华文中宋" panose="02010600040101010101" pitchFamily="2" charset="-122"/>
                <a:ea typeface="华文中宋" panose="02010600040101010101" pitchFamily="2" charset="-122"/>
              </a:rPr>
              <a:t>内部结构</a:t>
            </a:r>
            <a:endParaRPr lang="zh-CN" altLang="en-US" sz="1800">
              <a:solidFill>
                <a:schemeClr val="tx1"/>
              </a:solidFill>
              <a:latin typeface="华文中宋" panose="02010600040101010101" pitchFamily="2" charset="-122"/>
              <a:ea typeface="华文中宋" panose="02010600040101010101" pitchFamily="2" charset="-122"/>
            </a:endParaRPr>
          </a:p>
        </p:txBody>
      </p:sp>
      <p:sp>
        <p:nvSpPr>
          <p:cNvPr id="43015" name="AutoShape 7"/>
          <p:cNvSpPr>
            <a:spLocks noChangeArrowheads="1"/>
          </p:cNvSpPr>
          <p:nvPr/>
        </p:nvSpPr>
        <p:spPr bwMode="auto">
          <a:xfrm>
            <a:off x="6207125" y="2352675"/>
            <a:ext cx="1844675" cy="850900"/>
          </a:xfrm>
          <a:prstGeom prst="cloudCallout">
            <a:avLst>
              <a:gd name="adj1" fmla="val -103718"/>
              <a:gd name="adj2" fmla="val 18153"/>
            </a:avLst>
          </a:prstGeom>
          <a:solidFill>
            <a:srgbClr val="33CCCC"/>
          </a:solidFill>
          <a:ln w="12700" cap="sq">
            <a:solidFill>
              <a:srgbClr val="33CCCC"/>
            </a:solidFill>
            <a:round/>
            <a:headEnd type="none" w="sm" len="sm"/>
            <a:tailEnd type="none" w="sm" len="sm"/>
          </a:ln>
        </p:spPr>
        <p:txBody>
          <a:bodyPr lIns="91385" tIns="45692" rIns="91385" bIns="45692"/>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zh-CN" altLang="en-US" sz="1800">
                <a:solidFill>
                  <a:schemeClr val="tx1"/>
                </a:solidFill>
                <a:latin typeface="华文中宋" panose="02010600040101010101" pitchFamily="2" charset="-122"/>
                <a:ea typeface="华文中宋" panose="02010600040101010101" pitchFamily="2" charset="-122"/>
              </a:rPr>
              <a:t>存储器寻址部分</a:t>
            </a:r>
            <a:endParaRPr lang="zh-CN" altLang="en-US" sz="1800">
              <a:solidFill>
                <a:schemeClr val="tx1"/>
              </a:solidFill>
              <a:latin typeface="华文中宋" panose="02010600040101010101" pitchFamily="2" charset="-122"/>
              <a:ea typeface="华文中宋" panose="02010600040101010101" pitchFamily="2" charset="-122"/>
            </a:endParaRPr>
          </a:p>
        </p:txBody>
      </p:sp>
      <p:sp>
        <p:nvSpPr>
          <p:cNvPr id="43016" name="AutoShape 8"/>
          <p:cNvSpPr>
            <a:spLocks noChangeArrowheads="1"/>
          </p:cNvSpPr>
          <p:nvPr/>
        </p:nvSpPr>
        <p:spPr bwMode="auto">
          <a:xfrm>
            <a:off x="4978400" y="4729163"/>
            <a:ext cx="1898650" cy="600075"/>
          </a:xfrm>
          <a:prstGeom prst="cloudCallout">
            <a:avLst>
              <a:gd name="adj1" fmla="val -87190"/>
              <a:gd name="adj2" fmla="val -57588"/>
            </a:avLst>
          </a:prstGeom>
          <a:solidFill>
            <a:srgbClr val="33CCCC"/>
          </a:solidFill>
          <a:ln w="12700" cap="sq">
            <a:solidFill>
              <a:srgbClr val="33CCCC"/>
            </a:solidFill>
            <a:round/>
            <a:headEnd type="none" w="sm" len="sm"/>
            <a:tailEnd type="none" w="sm" len="sm"/>
          </a:ln>
        </p:spPr>
        <p:txBody>
          <a:bodyPr lIns="91385" tIns="45692" rIns="91385" bIns="45692"/>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zh-CN" altLang="en-US" sz="1800">
                <a:solidFill>
                  <a:schemeClr val="tx1"/>
                </a:solidFill>
                <a:latin typeface="华文中宋" panose="02010600040101010101" pitchFamily="2" charset="-122"/>
                <a:ea typeface="华文中宋" panose="02010600040101010101" pitchFamily="2" charset="-122"/>
              </a:rPr>
              <a:t>工作模式</a:t>
            </a:r>
            <a:endParaRPr lang="zh-CN" altLang="en-US" sz="1800">
              <a:solidFill>
                <a:schemeClr val="tx1"/>
              </a:solidFill>
              <a:latin typeface="华文中宋" panose="02010600040101010101" pitchFamily="2" charset="-122"/>
              <a:ea typeface="华文中宋" panose="02010600040101010101" pitchFamily="2" charset="-122"/>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Effect transition="in" filter="wipe(left)">
                                      <p:cBhvr>
                                        <p:cTn id="7" dur="500"/>
                                        <p:tgtEl>
                                          <p:spTgt spid="430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011">
                                            <p:txEl>
                                              <p:pRg st="1" end="1"/>
                                            </p:txEl>
                                          </p:spTgt>
                                        </p:tgtEl>
                                        <p:attrNameLst>
                                          <p:attrName>style.visibility</p:attrName>
                                        </p:attrNameLst>
                                      </p:cBhvr>
                                      <p:to>
                                        <p:strVal val="visible"/>
                                      </p:to>
                                    </p:set>
                                    <p:animEffect transition="in" filter="wipe(left)">
                                      <p:cBhvr>
                                        <p:cTn id="12" dur="500"/>
                                        <p:tgtEl>
                                          <p:spTgt spid="430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3011">
                                            <p:txEl>
                                              <p:pRg st="2" end="2"/>
                                            </p:txEl>
                                          </p:spTgt>
                                        </p:tgtEl>
                                        <p:attrNameLst>
                                          <p:attrName>style.visibility</p:attrName>
                                        </p:attrNameLst>
                                      </p:cBhvr>
                                      <p:to>
                                        <p:strVal val="visible"/>
                                      </p:to>
                                    </p:set>
                                    <p:animEffect transition="in" filter="wipe(left)">
                                      <p:cBhvr>
                                        <p:cTn id="17" dur="500"/>
                                        <p:tgtEl>
                                          <p:spTgt spid="430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3011">
                                            <p:txEl>
                                              <p:pRg st="3" end="3"/>
                                            </p:txEl>
                                          </p:spTgt>
                                        </p:tgtEl>
                                        <p:attrNameLst>
                                          <p:attrName>style.visibility</p:attrName>
                                        </p:attrNameLst>
                                      </p:cBhvr>
                                      <p:to>
                                        <p:strVal val="visible"/>
                                      </p:to>
                                    </p:set>
                                    <p:animEffect transition="in" filter="fade">
                                      <p:cBhvr>
                                        <p:cTn id="22" dur="1000"/>
                                        <p:tgtEl>
                                          <p:spTgt spid="430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3011">
                                            <p:txEl>
                                              <p:pRg st="4" end="4"/>
                                            </p:txEl>
                                          </p:spTgt>
                                        </p:tgtEl>
                                        <p:attrNameLst>
                                          <p:attrName>style.visibility</p:attrName>
                                        </p:attrNameLst>
                                      </p:cBhvr>
                                      <p:to>
                                        <p:strVal val="visible"/>
                                      </p:to>
                                    </p:set>
                                    <p:animEffect transition="in" filter="wipe(left)">
                                      <p:cBhvr>
                                        <p:cTn id="27" dur="500"/>
                                        <p:tgtEl>
                                          <p:spTgt spid="430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43014"/>
                                        </p:tgtEl>
                                        <p:attrNameLst>
                                          <p:attrName>style.visibility</p:attrName>
                                        </p:attrNameLst>
                                      </p:cBhvr>
                                      <p:to>
                                        <p:strVal val="visible"/>
                                      </p:to>
                                    </p:set>
                                    <p:animEffect transition="in" filter="circle(in)">
                                      <p:cBhvr>
                                        <p:cTn id="32" dur="1000"/>
                                        <p:tgtEl>
                                          <p:spTgt spid="43014"/>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43015"/>
                                        </p:tgtEl>
                                        <p:attrNameLst>
                                          <p:attrName>style.visibility</p:attrName>
                                        </p:attrNameLst>
                                      </p:cBhvr>
                                      <p:to>
                                        <p:strVal val="visible"/>
                                      </p:to>
                                    </p:set>
                                    <p:animEffect transition="in" filter="circle(in)">
                                      <p:cBhvr>
                                        <p:cTn id="37" dur="1000"/>
                                        <p:tgtEl>
                                          <p:spTgt spid="43015"/>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43016"/>
                                        </p:tgtEl>
                                        <p:attrNameLst>
                                          <p:attrName>style.visibility</p:attrName>
                                        </p:attrNameLst>
                                      </p:cBhvr>
                                      <p:to>
                                        <p:strVal val="visible"/>
                                      </p:to>
                                    </p:set>
                                    <p:animEffect transition="in" filter="circle(in)">
                                      <p:cBhvr>
                                        <p:cTn id="42" dur="1000"/>
                                        <p:tgtEl>
                                          <p:spTgt spid="430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P spid="43014" grpId="0" animBg="1"/>
      <p:bldP spid="43015" grpId="0" animBg="1"/>
      <p:bldP spid="430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315"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2365"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599565"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613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333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69895"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7095"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366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fld id="{3B1C2C6B-1FC2-4195-8F9B-2D276A4C5EB1}" type="slidenum">
              <a:rPr lang="zh-CN" altLang="en-US" sz="1400" b="0">
                <a:solidFill>
                  <a:schemeClr val="tx1"/>
                </a:solidFill>
                <a:ea typeface="宋体" panose="02010600030101010101" pitchFamily="2" charset="-122"/>
              </a:rPr>
            </a:fld>
            <a:endParaRPr lang="en-US" altLang="zh-CN" sz="1400" b="0">
              <a:solidFill>
                <a:schemeClr val="tx1"/>
              </a:solidFill>
              <a:ea typeface="宋体" panose="02010600030101010101" pitchFamily="2" charset="-122"/>
            </a:endParaRPr>
          </a:p>
        </p:txBody>
      </p:sp>
      <p:sp>
        <p:nvSpPr>
          <p:cNvPr id="11267" name="Rectangle 2"/>
          <p:cNvSpPr>
            <a:spLocks noGrp="1" noChangeArrowheads="1"/>
          </p:cNvSpPr>
          <p:nvPr>
            <p:ph type="title"/>
          </p:nvPr>
        </p:nvSpPr>
        <p:spPr>
          <a:xfrm>
            <a:off x="323850" y="193675"/>
            <a:ext cx="7670800" cy="661988"/>
          </a:xfrm>
        </p:spPr>
        <p:txBody>
          <a:bodyPr/>
          <a:lstStyle/>
          <a:p>
            <a:r>
              <a:rPr lang="en-US" altLang="zh-CN" smtClean="0">
                <a:solidFill>
                  <a:srgbClr val="800000"/>
                </a:solidFill>
                <a:cs typeface="隶书" panose="02010509060101010101" charset="-122"/>
              </a:rPr>
              <a:t>2. 8088CPU</a:t>
            </a:r>
            <a:r>
              <a:rPr lang="zh-CN" altLang="en-US" smtClean="0">
                <a:solidFill>
                  <a:srgbClr val="800000"/>
                </a:solidFill>
                <a:cs typeface="隶书" panose="02010509060101010101" charset="-122"/>
              </a:rPr>
              <a:t>的两种工作模式</a:t>
            </a:r>
            <a:endParaRPr lang="zh-CN" altLang="en-US" smtClean="0">
              <a:solidFill>
                <a:srgbClr val="800000"/>
              </a:solidFill>
              <a:cs typeface="隶书" panose="02010509060101010101" charset="-122"/>
            </a:endParaRPr>
          </a:p>
        </p:txBody>
      </p:sp>
      <p:sp>
        <p:nvSpPr>
          <p:cNvPr id="277507" name="Rectangle 3"/>
          <p:cNvSpPr>
            <a:spLocks noGrp="1" noChangeArrowheads="1"/>
          </p:cNvSpPr>
          <p:nvPr>
            <p:ph type="body" idx="1"/>
          </p:nvPr>
        </p:nvSpPr>
        <p:spPr>
          <a:xfrm>
            <a:off x="900113" y="1273175"/>
            <a:ext cx="5541962" cy="2736850"/>
          </a:xfrm>
        </p:spPr>
        <p:txBody>
          <a:bodyPr/>
          <a:lstStyle/>
          <a:p>
            <a:pPr>
              <a:spcAft>
                <a:spcPct val="0"/>
              </a:spcAft>
            </a:pPr>
            <a:r>
              <a:rPr lang="zh-CN" altLang="en-US" smtClean="0"/>
              <a:t>8088可工作于两种模式下</a:t>
            </a:r>
            <a:endParaRPr lang="zh-CN" altLang="en-US" smtClean="0"/>
          </a:p>
          <a:p>
            <a:pPr lvl="1">
              <a:spcBef>
                <a:spcPts val="1200"/>
              </a:spcBef>
              <a:spcAft>
                <a:spcPct val="0"/>
              </a:spcAft>
            </a:pPr>
            <a:r>
              <a:rPr lang="zh-CN" altLang="en-US" smtClean="0"/>
              <a:t>最小模式</a:t>
            </a:r>
            <a:endParaRPr lang="en-US" altLang="zh-CN" smtClean="0"/>
          </a:p>
          <a:p>
            <a:pPr lvl="1">
              <a:spcBef>
                <a:spcPts val="1800"/>
              </a:spcBef>
              <a:spcAft>
                <a:spcPct val="0"/>
              </a:spcAft>
            </a:pPr>
            <a:r>
              <a:rPr lang="zh-CN" altLang="en-US" smtClean="0"/>
              <a:t>最大模式</a:t>
            </a:r>
            <a:endParaRPr lang="zh-CN" altLang="en-US" smtClean="0"/>
          </a:p>
        </p:txBody>
      </p:sp>
      <p:sp>
        <p:nvSpPr>
          <p:cNvPr id="3" name="TextBox 2"/>
          <p:cNvSpPr txBox="1">
            <a:spLocks noChangeArrowheads="1"/>
          </p:cNvSpPr>
          <p:nvPr/>
        </p:nvSpPr>
        <p:spPr bwMode="auto">
          <a:xfrm>
            <a:off x="4281488" y="1993903"/>
            <a:ext cx="2089150" cy="46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5" tIns="45692" rIns="91385" bIns="45692">
            <a:spAutoFit/>
          </a:bodyPr>
          <a:lstStyle>
            <a:lvl1pPr marL="342900" indent="-342900"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lvl="1" eaLnBrk="1" hangingPunct="1">
              <a:lnSpc>
                <a:spcPct val="100000"/>
              </a:lnSpc>
              <a:spcBef>
                <a:spcPct val="0"/>
              </a:spcBef>
              <a:spcAft>
                <a:spcPct val="0"/>
              </a:spcAft>
              <a:buClrTx/>
              <a:buSzTx/>
              <a:buNone/>
            </a:pPr>
            <a:r>
              <a:rPr lang="zh-CN" altLang="en-US">
                <a:latin typeface="华文中宋" panose="02010600040101010101" pitchFamily="2" charset="-122"/>
                <a:ea typeface="华文中宋" panose="02010600040101010101" pitchFamily="2" charset="-122"/>
              </a:rPr>
              <a:t>单处理器模式</a:t>
            </a:r>
            <a:endParaRPr lang="zh-CN" altLang="en-US">
              <a:latin typeface="华文中宋" panose="02010600040101010101" pitchFamily="2" charset="-122"/>
              <a:ea typeface="华文中宋" panose="02010600040101010101" pitchFamily="2" charset="-122"/>
            </a:endParaRPr>
          </a:p>
        </p:txBody>
      </p:sp>
      <p:sp>
        <p:nvSpPr>
          <p:cNvPr id="8" name="TextBox 7"/>
          <p:cNvSpPr txBox="1">
            <a:spLocks noChangeArrowheads="1"/>
          </p:cNvSpPr>
          <p:nvPr/>
        </p:nvSpPr>
        <p:spPr bwMode="auto">
          <a:xfrm>
            <a:off x="4295778" y="2698751"/>
            <a:ext cx="2089150" cy="46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5" tIns="45692" rIns="91385" bIns="45692">
            <a:spAutoFit/>
          </a:bodyPr>
          <a:lstStyle>
            <a:lvl1pPr marL="342900" indent="-342900"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0" lvl="1" eaLnBrk="1" hangingPunct="1">
              <a:lnSpc>
                <a:spcPct val="100000"/>
              </a:lnSpc>
              <a:spcBef>
                <a:spcPct val="0"/>
              </a:spcBef>
              <a:spcAft>
                <a:spcPct val="0"/>
              </a:spcAft>
              <a:buClrTx/>
              <a:buSzTx/>
              <a:buNone/>
            </a:pPr>
            <a:r>
              <a:rPr lang="zh-CN" altLang="en-US">
                <a:latin typeface="华文中宋" panose="02010600040101010101" pitchFamily="2" charset="-122"/>
                <a:ea typeface="华文中宋" panose="02010600040101010101" pitchFamily="2" charset="-122"/>
              </a:rPr>
              <a:t>多处理器模式</a:t>
            </a:r>
            <a:endParaRPr lang="zh-CN" altLang="en-US">
              <a:latin typeface="华文中宋" panose="02010600040101010101" pitchFamily="2" charset="-122"/>
              <a:ea typeface="华文中宋" panose="02010600040101010101" pitchFamily="2" charset="-122"/>
            </a:endParaRPr>
          </a:p>
        </p:txBody>
      </p:sp>
      <p:cxnSp>
        <p:nvCxnSpPr>
          <p:cNvPr id="5" name="直接连接符 4"/>
          <p:cNvCxnSpPr>
            <a:cxnSpLocks noChangeShapeType="1"/>
          </p:cNvCxnSpPr>
          <p:nvPr/>
        </p:nvCxnSpPr>
        <p:spPr bwMode="auto">
          <a:xfrm>
            <a:off x="3130550" y="2224088"/>
            <a:ext cx="1150938" cy="0"/>
          </a:xfrm>
          <a:prstGeom prst="line">
            <a:avLst/>
          </a:prstGeom>
          <a:noFill/>
          <a:ln w="22225" cap="sq" algn="ctr">
            <a:solidFill>
              <a:srgbClr val="FF0000"/>
            </a:solidFill>
            <a:round/>
            <a:headEnd type="none" w="sm" len="sm"/>
            <a:tailEnd type="triangle" w="lg" len="lg"/>
          </a:ln>
          <a:extLst>
            <a:ext uri="{909E8E84-426E-40DD-AFC4-6F175D3DCCD1}">
              <a14:hiddenFill xmlns:a14="http://schemas.microsoft.com/office/drawing/2010/main">
                <a:noFill/>
              </a14:hiddenFill>
            </a:ext>
          </a:extLst>
        </p:spPr>
      </p:cxnSp>
      <p:cxnSp>
        <p:nvCxnSpPr>
          <p:cNvPr id="11" name="直接连接符 10"/>
          <p:cNvCxnSpPr>
            <a:cxnSpLocks noChangeShapeType="1"/>
          </p:cNvCxnSpPr>
          <p:nvPr/>
        </p:nvCxnSpPr>
        <p:spPr bwMode="auto">
          <a:xfrm>
            <a:off x="3130550" y="2928938"/>
            <a:ext cx="1150938" cy="0"/>
          </a:xfrm>
          <a:prstGeom prst="line">
            <a:avLst/>
          </a:prstGeom>
          <a:noFill/>
          <a:ln w="22225" cap="sq" algn="ctr">
            <a:solidFill>
              <a:srgbClr val="FF0000"/>
            </a:solidFill>
            <a:round/>
            <a:headEnd type="none" w="sm" len="sm"/>
            <a:tailEnd type="triangle" w="lg" len="lg"/>
          </a:ln>
          <a:extLst>
            <a:ext uri="{909E8E84-426E-40DD-AFC4-6F175D3DCCD1}">
              <a14:hiddenFill xmlns:a14="http://schemas.microsoft.com/office/drawing/2010/main">
                <a:noFill/>
              </a14:hiddenFill>
            </a:ext>
          </a:extLst>
        </p:spPr>
      </p:cxn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77507">
                                            <p:txEl>
                                              <p:pRg st="0" end="0"/>
                                            </p:txEl>
                                          </p:spTgt>
                                        </p:tgtEl>
                                        <p:attrNameLst>
                                          <p:attrName>style.visibility</p:attrName>
                                        </p:attrNameLst>
                                      </p:cBhvr>
                                      <p:to>
                                        <p:strVal val="visible"/>
                                      </p:to>
                                    </p:set>
                                    <p:animEffect transition="in" filter="wipe(left)">
                                      <p:cBhvr>
                                        <p:cTn id="7" dur="500"/>
                                        <p:tgtEl>
                                          <p:spTgt spid="2775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77507">
                                            <p:txEl>
                                              <p:pRg st="1" end="1"/>
                                            </p:txEl>
                                          </p:spTgt>
                                        </p:tgtEl>
                                        <p:attrNameLst>
                                          <p:attrName>style.visibility</p:attrName>
                                        </p:attrNameLst>
                                      </p:cBhvr>
                                      <p:to>
                                        <p:strVal val="visible"/>
                                      </p:to>
                                    </p:set>
                                    <p:animEffect transition="in" filter="blinds(horizontal)">
                                      <p:cBhvr>
                                        <p:cTn id="12" dur="500"/>
                                        <p:tgtEl>
                                          <p:spTgt spid="277507">
                                            <p:txEl>
                                              <p:pRg st="1" end="1"/>
                                            </p:txEl>
                                          </p:spTgt>
                                        </p:tgtEl>
                                      </p:cBhvr>
                                    </p:animEffect>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277507">
                                            <p:txEl>
                                              <p:pRg st="2" end="2"/>
                                            </p:txEl>
                                          </p:spTgt>
                                        </p:tgtEl>
                                        <p:attrNameLst>
                                          <p:attrName>style.visibility</p:attrName>
                                        </p:attrNameLst>
                                      </p:cBhvr>
                                      <p:to>
                                        <p:strVal val="visible"/>
                                      </p:to>
                                    </p:set>
                                    <p:animEffect transition="in" filter="blinds(horizontal)">
                                      <p:cBhvr>
                                        <p:cTn id="16" dur="500"/>
                                        <p:tgtEl>
                                          <p:spTgt spid="277507">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left)">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left)">
                                      <p:cBhvr>
                                        <p:cTn id="30" dur="500"/>
                                        <p:tgtEl>
                                          <p:spTgt spid="11"/>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315"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2365"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599565"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613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333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69895"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7095"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366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fld id="{5D8A33B6-EE1C-485C-842F-89D662D0CB7A}" type="slidenum">
              <a:rPr lang="zh-CN" altLang="en-US" sz="1400" b="0">
                <a:solidFill>
                  <a:schemeClr val="tx1"/>
                </a:solidFill>
                <a:ea typeface="宋体" panose="02010600030101010101" pitchFamily="2" charset="-122"/>
              </a:rPr>
            </a:fld>
            <a:endParaRPr lang="en-US" altLang="zh-CN" sz="1400" b="0">
              <a:solidFill>
                <a:schemeClr val="tx1"/>
              </a:solidFill>
              <a:ea typeface="宋体" panose="02010600030101010101" pitchFamily="2" charset="-122"/>
            </a:endParaRPr>
          </a:p>
        </p:txBody>
      </p:sp>
      <p:sp>
        <p:nvSpPr>
          <p:cNvPr id="12291" name="Rectangle 2"/>
          <p:cNvSpPr>
            <a:spLocks noGrp="1" noChangeArrowheads="1"/>
          </p:cNvSpPr>
          <p:nvPr>
            <p:ph type="title"/>
          </p:nvPr>
        </p:nvSpPr>
        <p:spPr>
          <a:xfrm>
            <a:off x="323850" y="193675"/>
            <a:ext cx="7670800" cy="661988"/>
          </a:xfrm>
        </p:spPr>
        <p:txBody>
          <a:bodyPr/>
          <a:lstStyle/>
          <a:p>
            <a:pPr eaLnBrk="1" hangingPunct="1"/>
            <a:r>
              <a:rPr lang="zh-CN" altLang="en-US" smtClean="0">
                <a:solidFill>
                  <a:srgbClr val="800000"/>
                </a:solidFill>
                <a:cs typeface="隶书" panose="02010509060101010101" charset="-122"/>
              </a:rPr>
              <a:t>最小模式下的总线连接示意图</a:t>
            </a:r>
            <a:endParaRPr lang="zh-CN" altLang="en-US" smtClean="0">
              <a:solidFill>
                <a:srgbClr val="800000"/>
              </a:solidFill>
              <a:cs typeface="隶书" panose="02010509060101010101" charset="-122"/>
            </a:endParaRPr>
          </a:p>
        </p:txBody>
      </p:sp>
      <p:sp>
        <p:nvSpPr>
          <p:cNvPr id="39939" name="Rectangle 3"/>
          <p:cNvSpPr>
            <a:spLocks noChangeArrowheads="1"/>
          </p:cNvSpPr>
          <p:nvPr/>
        </p:nvSpPr>
        <p:spPr bwMode="auto">
          <a:xfrm>
            <a:off x="2251075" y="1495425"/>
            <a:ext cx="1049338" cy="2730500"/>
          </a:xfrm>
          <a:prstGeom prst="rect">
            <a:avLst/>
          </a:prstGeom>
          <a:solidFill>
            <a:schemeClr val="accent1">
              <a:lumMod val="20000"/>
              <a:lumOff val="80000"/>
            </a:schemeClr>
          </a:solidFill>
          <a:ln w="9525">
            <a:solidFill>
              <a:schemeClr val="bg2">
                <a:lumMod val="50000"/>
                <a:lumOff val="50000"/>
              </a:schemeClr>
            </a:solidFill>
            <a:miter lim="800000"/>
          </a:ln>
        </p:spPr>
        <p:txBody>
          <a:bodyPr wrap="none" lIns="91385" tIns="45692" rIns="91385" bIns="45692" anchor="ctr"/>
          <a:lstStyle/>
          <a:p>
            <a:pPr>
              <a:defRPr/>
            </a:pPr>
            <a:endParaRPr lang="zh-CN" altLang="en-US">
              <a:solidFill>
                <a:schemeClr val="tx1">
                  <a:lumMod val="95000"/>
                  <a:lumOff val="5000"/>
                </a:schemeClr>
              </a:solidFill>
            </a:endParaRPr>
          </a:p>
        </p:txBody>
      </p:sp>
      <p:sp>
        <p:nvSpPr>
          <p:cNvPr id="39940" name="Rectangle 4"/>
          <p:cNvSpPr>
            <a:spLocks noChangeArrowheads="1"/>
          </p:cNvSpPr>
          <p:nvPr/>
        </p:nvSpPr>
        <p:spPr bwMode="auto">
          <a:xfrm>
            <a:off x="598493" y="2065338"/>
            <a:ext cx="1198562" cy="698500"/>
          </a:xfrm>
          <a:prstGeom prst="rect">
            <a:avLst/>
          </a:prstGeom>
          <a:solidFill>
            <a:schemeClr val="accent1">
              <a:lumMod val="20000"/>
              <a:lumOff val="80000"/>
            </a:schemeClr>
          </a:solidFill>
          <a:ln w="9525">
            <a:solidFill>
              <a:schemeClr val="bg2">
                <a:lumMod val="50000"/>
                <a:lumOff val="50000"/>
              </a:schemeClr>
            </a:solidFill>
            <a:miter lim="800000"/>
          </a:ln>
        </p:spPr>
        <p:txBody>
          <a:bodyPr wrap="none" lIns="91385" tIns="45692" rIns="91385" bIns="45692" anchor="ctr"/>
          <a:lstStyle/>
          <a:p>
            <a:pPr>
              <a:defRPr/>
            </a:pPr>
            <a:endParaRPr lang="zh-CN" altLang="en-US">
              <a:solidFill>
                <a:schemeClr val="tx1">
                  <a:lumMod val="95000"/>
                  <a:lumOff val="5000"/>
                </a:schemeClr>
              </a:solidFill>
            </a:endParaRPr>
          </a:p>
        </p:txBody>
      </p:sp>
      <p:sp>
        <p:nvSpPr>
          <p:cNvPr id="39941" name="Rectangle 5"/>
          <p:cNvSpPr>
            <a:spLocks noChangeArrowheads="1"/>
          </p:cNvSpPr>
          <p:nvPr/>
        </p:nvSpPr>
        <p:spPr bwMode="auto">
          <a:xfrm>
            <a:off x="4502150" y="1495425"/>
            <a:ext cx="1123950" cy="952500"/>
          </a:xfrm>
          <a:prstGeom prst="rect">
            <a:avLst/>
          </a:prstGeom>
          <a:solidFill>
            <a:schemeClr val="accent1">
              <a:lumMod val="20000"/>
              <a:lumOff val="80000"/>
            </a:schemeClr>
          </a:solidFill>
          <a:ln w="9525">
            <a:solidFill>
              <a:schemeClr val="bg2">
                <a:lumMod val="50000"/>
                <a:lumOff val="50000"/>
              </a:schemeClr>
            </a:solidFill>
            <a:miter lim="800000"/>
          </a:ln>
        </p:spPr>
        <p:txBody>
          <a:bodyPr wrap="none" lIns="91385" tIns="45692" rIns="91385" bIns="45692" anchor="ctr"/>
          <a:lstStyle/>
          <a:p>
            <a:pPr>
              <a:defRPr/>
            </a:pPr>
            <a:endParaRPr lang="zh-CN" altLang="en-US">
              <a:solidFill>
                <a:schemeClr val="tx1">
                  <a:lumMod val="95000"/>
                  <a:lumOff val="5000"/>
                </a:schemeClr>
              </a:solidFill>
            </a:endParaRPr>
          </a:p>
        </p:txBody>
      </p:sp>
      <p:sp>
        <p:nvSpPr>
          <p:cNvPr id="39942" name="Rectangle 6"/>
          <p:cNvSpPr>
            <a:spLocks noChangeArrowheads="1"/>
          </p:cNvSpPr>
          <p:nvPr/>
        </p:nvSpPr>
        <p:spPr bwMode="auto">
          <a:xfrm>
            <a:off x="4502150" y="2574925"/>
            <a:ext cx="1123950" cy="889000"/>
          </a:xfrm>
          <a:prstGeom prst="rect">
            <a:avLst/>
          </a:prstGeom>
          <a:solidFill>
            <a:schemeClr val="accent1">
              <a:lumMod val="20000"/>
              <a:lumOff val="80000"/>
            </a:schemeClr>
          </a:solidFill>
          <a:ln w="9525">
            <a:solidFill>
              <a:schemeClr val="bg2">
                <a:lumMod val="50000"/>
                <a:lumOff val="50000"/>
              </a:schemeClr>
            </a:solidFill>
            <a:miter lim="800000"/>
          </a:ln>
        </p:spPr>
        <p:txBody>
          <a:bodyPr wrap="none" lIns="91385" tIns="45692" rIns="91385" bIns="45692" anchor="ctr"/>
          <a:lstStyle/>
          <a:p>
            <a:pPr>
              <a:defRPr/>
            </a:pPr>
            <a:endParaRPr lang="zh-CN" altLang="en-US">
              <a:solidFill>
                <a:schemeClr val="tx1">
                  <a:lumMod val="95000"/>
                  <a:lumOff val="5000"/>
                </a:schemeClr>
              </a:solidFill>
            </a:endParaRPr>
          </a:p>
        </p:txBody>
      </p:sp>
      <p:sp>
        <p:nvSpPr>
          <p:cNvPr id="39943" name="Text Box 7"/>
          <p:cNvSpPr txBox="1">
            <a:spLocks noChangeArrowheads="1"/>
          </p:cNvSpPr>
          <p:nvPr/>
        </p:nvSpPr>
        <p:spPr bwMode="auto">
          <a:xfrm>
            <a:off x="2413005" y="2130426"/>
            <a:ext cx="823913" cy="861718"/>
          </a:xfrm>
          <a:prstGeom prst="rect">
            <a:avLst/>
          </a:prstGeom>
          <a:noFill/>
          <a:ln w="9525">
            <a:noFill/>
            <a:miter lim="800000"/>
          </a:ln>
        </p:spPr>
        <p:txBody>
          <a:bodyPr lIns="91385" tIns="45692" rIns="91385" bIns="45692">
            <a:spAutoFit/>
          </a:bodyPr>
          <a:lstStyle/>
          <a:p>
            <a:pPr>
              <a:spcBef>
                <a:spcPct val="50000"/>
              </a:spcBef>
              <a:defRPr/>
            </a:pPr>
            <a:r>
              <a:rPr kumimoji="1" lang="zh-CN" altLang="en-US" sz="2000" b="1">
                <a:solidFill>
                  <a:schemeClr val="tx1">
                    <a:lumMod val="95000"/>
                    <a:lumOff val="5000"/>
                  </a:schemeClr>
                </a:solidFill>
                <a:latin typeface="华文中宋" panose="02010600040101010101" pitchFamily="2" charset="-122"/>
                <a:ea typeface="华文中宋" panose="02010600040101010101" pitchFamily="2" charset="-122"/>
              </a:rPr>
              <a:t>8088</a:t>
            </a:r>
            <a:endParaRPr kumimoji="1" lang="zh-CN" altLang="en-US" sz="2000" b="1">
              <a:solidFill>
                <a:schemeClr val="tx1">
                  <a:lumMod val="95000"/>
                  <a:lumOff val="5000"/>
                </a:schemeClr>
              </a:solidFill>
              <a:latin typeface="华文中宋" panose="02010600040101010101" pitchFamily="2" charset="-122"/>
              <a:ea typeface="华文中宋" panose="02010600040101010101" pitchFamily="2" charset="-122"/>
            </a:endParaRPr>
          </a:p>
          <a:p>
            <a:pPr>
              <a:spcBef>
                <a:spcPct val="50000"/>
              </a:spcBef>
              <a:defRPr/>
            </a:pPr>
            <a:r>
              <a:rPr kumimoji="1" lang="en-US" altLang="zh-CN" sz="2000" b="1">
                <a:solidFill>
                  <a:schemeClr val="tx1">
                    <a:lumMod val="95000"/>
                    <a:lumOff val="5000"/>
                  </a:schemeClr>
                </a:solidFill>
                <a:latin typeface="华文中宋" panose="02010600040101010101" pitchFamily="2" charset="-122"/>
                <a:ea typeface="华文中宋" panose="02010600040101010101" pitchFamily="2" charset="-122"/>
              </a:rPr>
              <a:t>CPU</a:t>
            </a:r>
            <a:endParaRPr kumimoji="1" lang="en-US" altLang="zh-CN" sz="2000" b="1">
              <a:solidFill>
                <a:schemeClr val="tx1">
                  <a:lumMod val="95000"/>
                  <a:lumOff val="5000"/>
                </a:schemeClr>
              </a:solidFill>
              <a:latin typeface="华文中宋" panose="02010600040101010101" pitchFamily="2" charset="-122"/>
              <a:ea typeface="华文中宋" panose="02010600040101010101" pitchFamily="2" charset="-122"/>
            </a:endParaRPr>
          </a:p>
        </p:txBody>
      </p:sp>
      <p:sp>
        <p:nvSpPr>
          <p:cNvPr id="12297" name="Line 8"/>
          <p:cNvSpPr>
            <a:spLocks noChangeShapeType="1"/>
          </p:cNvSpPr>
          <p:nvPr/>
        </p:nvSpPr>
        <p:spPr bwMode="auto">
          <a:xfrm>
            <a:off x="3300413" y="1685925"/>
            <a:ext cx="1201737" cy="0"/>
          </a:xfrm>
          <a:prstGeom prst="line">
            <a:avLst/>
          </a:prstGeom>
          <a:noFill/>
          <a:ln w="22225">
            <a:solidFill>
              <a:schemeClr val="tx1"/>
            </a:solidFill>
            <a:round/>
            <a:tailEnd type="triangle" w="lg" len="lg"/>
          </a:ln>
          <a:extLst>
            <a:ext uri="{909E8E84-426E-40DD-AFC4-6F175D3DCCD1}">
              <a14:hiddenFill xmlns:a14="http://schemas.microsoft.com/office/drawing/2010/main">
                <a:noFill/>
              </a14:hiddenFill>
            </a:ext>
          </a:extLst>
        </p:spPr>
        <p:txBody>
          <a:bodyPr wrap="none" lIns="91385" tIns="45692" rIns="91385" bIns="45692" anchor="ctr"/>
          <a:lstStyle/>
          <a:p>
            <a:endParaRPr lang="zh-CN" altLang="en-US"/>
          </a:p>
        </p:txBody>
      </p:sp>
      <p:sp>
        <p:nvSpPr>
          <p:cNvPr id="12298" name="Line 9"/>
          <p:cNvSpPr>
            <a:spLocks noChangeShapeType="1"/>
          </p:cNvSpPr>
          <p:nvPr/>
        </p:nvSpPr>
        <p:spPr bwMode="auto">
          <a:xfrm>
            <a:off x="3300413" y="3627438"/>
            <a:ext cx="1201737" cy="0"/>
          </a:xfrm>
          <a:prstGeom prst="line">
            <a:avLst/>
          </a:prstGeom>
          <a:noFill/>
          <a:ln w="22225">
            <a:solidFill>
              <a:schemeClr val="tx1"/>
            </a:solidFill>
            <a:round/>
            <a:tailEnd type="triangle" w="lg" len="lg"/>
          </a:ln>
          <a:extLst>
            <a:ext uri="{909E8E84-426E-40DD-AFC4-6F175D3DCCD1}">
              <a14:hiddenFill xmlns:a14="http://schemas.microsoft.com/office/drawing/2010/main">
                <a:noFill/>
              </a14:hiddenFill>
            </a:ext>
          </a:extLst>
        </p:spPr>
        <p:txBody>
          <a:bodyPr wrap="none" lIns="91385" tIns="45692" rIns="91385" bIns="45692" anchor="ctr"/>
          <a:lstStyle/>
          <a:p>
            <a:endParaRPr lang="zh-CN" altLang="en-US"/>
          </a:p>
        </p:txBody>
      </p:sp>
      <p:sp>
        <p:nvSpPr>
          <p:cNvPr id="12299" name="Line 10"/>
          <p:cNvSpPr>
            <a:spLocks noChangeShapeType="1"/>
          </p:cNvSpPr>
          <p:nvPr/>
        </p:nvSpPr>
        <p:spPr bwMode="auto">
          <a:xfrm>
            <a:off x="3300413" y="4103688"/>
            <a:ext cx="1201737" cy="0"/>
          </a:xfrm>
          <a:prstGeom prst="line">
            <a:avLst/>
          </a:prstGeom>
          <a:noFill/>
          <a:ln w="9525">
            <a:solidFill>
              <a:srgbClr val="FFFFFF"/>
            </a:solidFill>
            <a:round/>
            <a:tailEnd type="triangle" w="med" len="med"/>
          </a:ln>
          <a:extLst>
            <a:ext uri="{909E8E84-426E-40DD-AFC4-6F175D3DCCD1}">
              <a14:hiddenFill xmlns:a14="http://schemas.microsoft.com/office/drawing/2010/main">
                <a:noFill/>
              </a14:hiddenFill>
            </a:ext>
          </a:extLst>
        </p:spPr>
        <p:txBody>
          <a:bodyPr wrap="none" lIns="91385" tIns="45692" rIns="91385" bIns="45692" anchor="ctr"/>
          <a:lstStyle/>
          <a:p>
            <a:endParaRPr lang="zh-CN" altLang="en-US"/>
          </a:p>
        </p:txBody>
      </p:sp>
      <p:sp>
        <p:nvSpPr>
          <p:cNvPr id="12300" name="AutoShape 11"/>
          <p:cNvSpPr>
            <a:spLocks noChangeArrowheads="1"/>
          </p:cNvSpPr>
          <p:nvPr/>
        </p:nvSpPr>
        <p:spPr bwMode="auto">
          <a:xfrm>
            <a:off x="3300413" y="2066925"/>
            <a:ext cx="1201737" cy="127000"/>
          </a:xfrm>
          <a:prstGeom prst="rightArrow">
            <a:avLst>
              <a:gd name="adj1" fmla="val 50000"/>
              <a:gd name="adj2" fmla="val 197135"/>
            </a:avLst>
          </a:prstGeom>
          <a:solidFill>
            <a:srgbClr val="FF6600"/>
          </a:solidFill>
          <a:ln w="9525">
            <a:solidFill>
              <a:srgbClr val="FF6600"/>
            </a:solidFill>
            <a:miter lim="800000"/>
          </a:ln>
        </p:spPr>
        <p:txBody>
          <a:bodyPr wrap="none" lIns="91385" tIns="45692" rIns="91385" bIns="45692" anchor="ct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anose="02010600030101010101" pitchFamily="2" charset="-122"/>
            </a:endParaRPr>
          </a:p>
        </p:txBody>
      </p:sp>
      <p:sp>
        <p:nvSpPr>
          <p:cNvPr id="12301" name="AutoShape 12"/>
          <p:cNvSpPr>
            <a:spLocks noChangeArrowheads="1"/>
          </p:cNvSpPr>
          <p:nvPr/>
        </p:nvSpPr>
        <p:spPr bwMode="auto">
          <a:xfrm>
            <a:off x="3898905" y="2928938"/>
            <a:ext cx="603250" cy="127000"/>
          </a:xfrm>
          <a:prstGeom prst="rightArrow">
            <a:avLst>
              <a:gd name="adj1" fmla="val 50000"/>
              <a:gd name="adj2" fmla="val 98958"/>
            </a:avLst>
          </a:prstGeom>
          <a:solidFill>
            <a:srgbClr val="FF6600"/>
          </a:solidFill>
          <a:ln w="9525">
            <a:solidFill>
              <a:srgbClr val="FF6600"/>
            </a:solidFill>
            <a:miter lim="800000"/>
          </a:ln>
        </p:spPr>
        <p:txBody>
          <a:bodyPr wrap="none" lIns="91385" tIns="45692" rIns="91385" bIns="45692" anchor="ct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anose="02010600030101010101" pitchFamily="2" charset="-122"/>
            </a:endParaRPr>
          </a:p>
        </p:txBody>
      </p:sp>
      <p:sp>
        <p:nvSpPr>
          <p:cNvPr id="12302" name="Text Box 13"/>
          <p:cNvSpPr txBox="1">
            <a:spLocks noChangeArrowheads="1"/>
          </p:cNvSpPr>
          <p:nvPr/>
        </p:nvSpPr>
        <p:spPr bwMode="auto">
          <a:xfrm>
            <a:off x="3749680" y="3802066"/>
            <a:ext cx="676275" cy="350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5" tIns="45692" rIns="91385" bIns="45692">
            <a:spAutoFit/>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
              </a:lnSpc>
              <a:spcBef>
                <a:spcPct val="50000"/>
              </a:spcBef>
              <a:spcAft>
                <a:spcPct val="0"/>
              </a:spcAft>
              <a:buClrTx/>
              <a:buSzTx/>
              <a:buFontTx/>
              <a:buNone/>
            </a:pPr>
            <a:r>
              <a:rPr kumimoji="1" lang="zh-CN" altLang="en-US" sz="2400" b="0">
                <a:solidFill>
                  <a:schemeClr val="tx1"/>
                </a:solidFill>
                <a:latin typeface="Times New Roman" panose="02020603050405020304" pitchFamily="18" charset="0"/>
              </a:rPr>
              <a:t>•</a:t>
            </a:r>
            <a:endParaRPr kumimoji="1" lang="zh-CN" altLang="en-US" sz="2400" b="0">
              <a:solidFill>
                <a:schemeClr val="tx1"/>
              </a:solidFill>
              <a:latin typeface="Times New Roman" panose="02020603050405020304" pitchFamily="18" charset="0"/>
            </a:endParaRPr>
          </a:p>
          <a:p>
            <a:pPr eaLnBrk="1" hangingPunct="1">
              <a:lnSpc>
                <a:spcPct val="10000"/>
              </a:lnSpc>
              <a:spcBef>
                <a:spcPct val="50000"/>
              </a:spcBef>
              <a:spcAft>
                <a:spcPct val="0"/>
              </a:spcAft>
              <a:buClrTx/>
              <a:buSzTx/>
              <a:buFontTx/>
              <a:buNone/>
            </a:pPr>
            <a:r>
              <a:rPr kumimoji="1" lang="zh-CN" altLang="en-US" sz="2400" b="0">
                <a:solidFill>
                  <a:schemeClr val="tx1"/>
                </a:solidFill>
                <a:latin typeface="Times New Roman" panose="02020603050405020304" pitchFamily="18" charset="0"/>
              </a:rPr>
              <a:t>•</a:t>
            </a:r>
            <a:endParaRPr kumimoji="1" lang="zh-CN" altLang="en-US" sz="2400" b="0">
              <a:solidFill>
                <a:schemeClr val="tx1"/>
              </a:solidFill>
              <a:latin typeface="Times New Roman" panose="02020603050405020304" pitchFamily="18" charset="0"/>
            </a:endParaRPr>
          </a:p>
        </p:txBody>
      </p:sp>
      <p:sp>
        <p:nvSpPr>
          <p:cNvPr id="12303" name="AutoShape 14"/>
          <p:cNvSpPr/>
          <p:nvPr/>
        </p:nvSpPr>
        <p:spPr bwMode="auto">
          <a:xfrm>
            <a:off x="4724405" y="3590925"/>
            <a:ext cx="225425" cy="571500"/>
          </a:xfrm>
          <a:prstGeom prst="rightBrace">
            <a:avLst>
              <a:gd name="adj1" fmla="val 25352"/>
              <a:gd name="adj2" fmla="val 50000"/>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lIns="91385" tIns="45692" rIns="91385" bIns="45692" anchor="ct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anose="02010600030101010101" pitchFamily="2" charset="-122"/>
            </a:endParaRPr>
          </a:p>
        </p:txBody>
      </p:sp>
      <p:sp>
        <p:nvSpPr>
          <p:cNvPr id="12304" name="AutoShape 15"/>
          <p:cNvSpPr>
            <a:spLocks noChangeArrowheads="1"/>
          </p:cNvSpPr>
          <p:nvPr/>
        </p:nvSpPr>
        <p:spPr bwMode="auto">
          <a:xfrm>
            <a:off x="5102230" y="3781425"/>
            <a:ext cx="973138" cy="127000"/>
          </a:xfrm>
          <a:prstGeom prst="leftRightArrow">
            <a:avLst>
              <a:gd name="adj1" fmla="val 50000"/>
              <a:gd name="adj2" fmla="val 127708"/>
            </a:avLst>
          </a:prstGeom>
          <a:solidFill>
            <a:srgbClr val="FF6600"/>
          </a:solidFill>
          <a:ln w="9525">
            <a:solidFill>
              <a:srgbClr val="FF6600"/>
            </a:solidFill>
            <a:miter lim="800000"/>
          </a:ln>
        </p:spPr>
        <p:txBody>
          <a:bodyPr wrap="none" lIns="91385" tIns="45692" rIns="91385" bIns="45692" anchor="ct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anose="02010600030101010101" pitchFamily="2" charset="-122"/>
            </a:endParaRPr>
          </a:p>
        </p:txBody>
      </p:sp>
      <p:sp>
        <p:nvSpPr>
          <p:cNvPr id="12305" name="Text Box 16"/>
          <p:cNvSpPr txBox="1">
            <a:spLocks noChangeArrowheads="1"/>
          </p:cNvSpPr>
          <p:nvPr/>
        </p:nvSpPr>
        <p:spPr bwMode="auto">
          <a:xfrm>
            <a:off x="6149980" y="3665543"/>
            <a:ext cx="1274763" cy="400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5" tIns="45692" rIns="91385" bIns="45692">
            <a:spAutoFit/>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kumimoji="1" lang="zh-CN" altLang="en-US" sz="2000">
                <a:solidFill>
                  <a:schemeClr val="tx1"/>
                </a:solidFill>
                <a:latin typeface="华文中宋" panose="02010600040101010101" pitchFamily="2" charset="-122"/>
                <a:ea typeface="华文中宋" panose="02010600040101010101" pitchFamily="2" charset="-122"/>
              </a:rPr>
              <a:t>控制总线</a:t>
            </a:r>
            <a:endParaRPr kumimoji="1" lang="zh-CN" altLang="en-US" sz="2000" b="0">
              <a:solidFill>
                <a:schemeClr val="tx1"/>
              </a:solidFill>
              <a:latin typeface="华文中宋" panose="02010600040101010101" pitchFamily="2" charset="-122"/>
              <a:ea typeface="华文中宋" panose="02010600040101010101" pitchFamily="2" charset="-122"/>
            </a:endParaRPr>
          </a:p>
        </p:txBody>
      </p:sp>
      <p:sp>
        <p:nvSpPr>
          <p:cNvPr id="12306" name="AutoShape 17"/>
          <p:cNvSpPr>
            <a:spLocks noChangeArrowheads="1"/>
          </p:cNvSpPr>
          <p:nvPr/>
        </p:nvSpPr>
        <p:spPr bwMode="auto">
          <a:xfrm>
            <a:off x="5626105" y="2940050"/>
            <a:ext cx="974725" cy="127000"/>
          </a:xfrm>
          <a:prstGeom prst="leftRightArrow">
            <a:avLst>
              <a:gd name="adj1" fmla="val 50000"/>
              <a:gd name="adj2" fmla="val 127917"/>
            </a:avLst>
          </a:prstGeom>
          <a:solidFill>
            <a:srgbClr val="FF6600"/>
          </a:solidFill>
          <a:ln w="9525">
            <a:solidFill>
              <a:srgbClr val="FF6600"/>
            </a:solidFill>
            <a:miter lim="800000"/>
          </a:ln>
        </p:spPr>
        <p:txBody>
          <a:bodyPr wrap="none" lIns="91385" tIns="45692" rIns="91385" bIns="45692" anchor="ct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anose="02010600030101010101" pitchFamily="2" charset="-122"/>
            </a:endParaRPr>
          </a:p>
        </p:txBody>
      </p:sp>
      <p:sp>
        <p:nvSpPr>
          <p:cNvPr id="12307" name="Text Box 18"/>
          <p:cNvSpPr txBox="1">
            <a:spLocks noChangeArrowheads="1"/>
          </p:cNvSpPr>
          <p:nvPr/>
        </p:nvSpPr>
        <p:spPr bwMode="auto">
          <a:xfrm>
            <a:off x="6577013" y="2806704"/>
            <a:ext cx="1274762" cy="400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5" tIns="45692" rIns="91385" bIns="45692">
            <a:spAutoFit/>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kumimoji="1" lang="zh-CN" altLang="en-US" sz="2000">
                <a:solidFill>
                  <a:schemeClr val="tx1"/>
                </a:solidFill>
                <a:latin typeface="华文中宋" panose="02010600040101010101" pitchFamily="2" charset="-122"/>
                <a:ea typeface="华文中宋" panose="02010600040101010101" pitchFamily="2" charset="-122"/>
              </a:rPr>
              <a:t>数据总线</a:t>
            </a:r>
            <a:endParaRPr kumimoji="1" lang="zh-CN" altLang="en-US" sz="2000" b="0">
              <a:solidFill>
                <a:schemeClr val="tx1"/>
              </a:solidFill>
              <a:latin typeface="华文中宋" panose="02010600040101010101" pitchFamily="2" charset="-122"/>
              <a:ea typeface="华文中宋" panose="02010600040101010101" pitchFamily="2" charset="-122"/>
            </a:endParaRPr>
          </a:p>
        </p:txBody>
      </p:sp>
      <p:sp>
        <p:nvSpPr>
          <p:cNvPr id="12308" name="AutoShape 19"/>
          <p:cNvSpPr>
            <a:spLocks noChangeArrowheads="1"/>
          </p:cNvSpPr>
          <p:nvPr/>
        </p:nvSpPr>
        <p:spPr bwMode="auto">
          <a:xfrm>
            <a:off x="5626105" y="1876425"/>
            <a:ext cx="900113" cy="190500"/>
          </a:xfrm>
          <a:prstGeom prst="rightArrow">
            <a:avLst>
              <a:gd name="adj1" fmla="val 50000"/>
              <a:gd name="adj2" fmla="val 98438"/>
            </a:avLst>
          </a:prstGeom>
          <a:solidFill>
            <a:srgbClr val="FF6600"/>
          </a:solidFill>
          <a:ln w="9525">
            <a:solidFill>
              <a:srgbClr val="FF6600"/>
            </a:solidFill>
            <a:miter lim="800000"/>
          </a:ln>
        </p:spPr>
        <p:txBody>
          <a:bodyPr wrap="none" lIns="91385" tIns="45692" rIns="91385" bIns="45692" anchor="ct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anose="02010600030101010101" pitchFamily="2" charset="-122"/>
            </a:endParaRPr>
          </a:p>
        </p:txBody>
      </p:sp>
      <p:sp>
        <p:nvSpPr>
          <p:cNvPr id="12309" name="Text Box 20"/>
          <p:cNvSpPr txBox="1">
            <a:spLocks noChangeArrowheads="1"/>
          </p:cNvSpPr>
          <p:nvPr/>
        </p:nvSpPr>
        <p:spPr bwMode="auto">
          <a:xfrm>
            <a:off x="6526218" y="1790705"/>
            <a:ext cx="1500187" cy="400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5" tIns="45692" rIns="91385" bIns="45692">
            <a:spAutoFit/>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kumimoji="1" lang="zh-CN" altLang="en-US" sz="2000">
                <a:solidFill>
                  <a:schemeClr val="tx1"/>
                </a:solidFill>
                <a:latin typeface="华文中宋" panose="02010600040101010101" pitchFamily="2" charset="-122"/>
                <a:ea typeface="华文中宋" panose="02010600040101010101" pitchFamily="2" charset="-122"/>
              </a:rPr>
              <a:t>地址总线</a:t>
            </a:r>
            <a:endParaRPr kumimoji="1" lang="zh-CN" altLang="en-US" sz="2000">
              <a:solidFill>
                <a:schemeClr val="tx1"/>
              </a:solidFill>
              <a:latin typeface="华文中宋" panose="02010600040101010101" pitchFamily="2" charset="-122"/>
              <a:ea typeface="华文中宋" panose="02010600040101010101" pitchFamily="2" charset="-122"/>
            </a:endParaRPr>
          </a:p>
        </p:txBody>
      </p:sp>
      <p:sp>
        <p:nvSpPr>
          <p:cNvPr id="39957" name="Text Box 21"/>
          <p:cNvSpPr txBox="1">
            <a:spLocks noChangeArrowheads="1"/>
          </p:cNvSpPr>
          <p:nvPr/>
        </p:nvSpPr>
        <p:spPr bwMode="auto">
          <a:xfrm>
            <a:off x="4740280" y="1749427"/>
            <a:ext cx="735013" cy="553941"/>
          </a:xfrm>
          <a:prstGeom prst="rect">
            <a:avLst/>
          </a:prstGeom>
          <a:noFill/>
          <a:ln w="9525">
            <a:noFill/>
            <a:miter lim="800000"/>
          </a:ln>
        </p:spPr>
        <p:txBody>
          <a:bodyPr lIns="91385" tIns="45692" rIns="91385" bIns="45692">
            <a:spAutoFit/>
          </a:bodyPr>
          <a:lstStyle/>
          <a:p>
            <a:pPr>
              <a:lnSpc>
                <a:spcPct val="50000"/>
              </a:lnSpc>
              <a:spcBef>
                <a:spcPct val="50000"/>
              </a:spcBef>
              <a:defRPr/>
            </a:pPr>
            <a:r>
              <a:rPr kumimoji="1" lang="zh-CN" altLang="en-US" sz="2000" b="1">
                <a:solidFill>
                  <a:schemeClr val="tx1">
                    <a:lumMod val="95000"/>
                    <a:lumOff val="5000"/>
                  </a:schemeClr>
                </a:solidFill>
                <a:latin typeface="华文中宋" panose="02010600040101010101" pitchFamily="2" charset="-122"/>
                <a:ea typeface="华文中宋" panose="02010600040101010101" pitchFamily="2" charset="-122"/>
              </a:rPr>
              <a:t>地址</a:t>
            </a:r>
            <a:endParaRPr kumimoji="1" lang="zh-CN" altLang="en-US" sz="2000" b="1">
              <a:solidFill>
                <a:schemeClr val="tx1">
                  <a:lumMod val="95000"/>
                  <a:lumOff val="5000"/>
                </a:schemeClr>
              </a:solidFill>
              <a:latin typeface="华文中宋" panose="02010600040101010101" pitchFamily="2" charset="-122"/>
              <a:ea typeface="华文中宋" panose="02010600040101010101" pitchFamily="2" charset="-122"/>
            </a:endParaRPr>
          </a:p>
          <a:p>
            <a:pPr>
              <a:lnSpc>
                <a:spcPct val="50000"/>
              </a:lnSpc>
              <a:spcBef>
                <a:spcPct val="50000"/>
              </a:spcBef>
              <a:defRPr/>
            </a:pPr>
            <a:r>
              <a:rPr kumimoji="1" lang="zh-CN" altLang="en-US" sz="2000" b="1">
                <a:solidFill>
                  <a:schemeClr val="tx1">
                    <a:lumMod val="95000"/>
                    <a:lumOff val="5000"/>
                  </a:schemeClr>
                </a:solidFill>
                <a:latin typeface="华文中宋" panose="02010600040101010101" pitchFamily="2" charset="-122"/>
                <a:ea typeface="华文中宋" panose="02010600040101010101" pitchFamily="2" charset="-122"/>
              </a:rPr>
              <a:t>锁存</a:t>
            </a:r>
            <a:endParaRPr kumimoji="1" lang="zh-CN" altLang="en-US" sz="2000" b="1">
              <a:solidFill>
                <a:schemeClr val="tx1">
                  <a:lumMod val="95000"/>
                  <a:lumOff val="5000"/>
                </a:schemeClr>
              </a:solidFill>
              <a:latin typeface="华文中宋" panose="02010600040101010101" pitchFamily="2" charset="-122"/>
              <a:ea typeface="华文中宋" panose="02010600040101010101" pitchFamily="2" charset="-122"/>
            </a:endParaRPr>
          </a:p>
        </p:txBody>
      </p:sp>
      <p:sp>
        <p:nvSpPr>
          <p:cNvPr id="39958" name="Text Box 22"/>
          <p:cNvSpPr txBox="1">
            <a:spLocks noChangeArrowheads="1"/>
          </p:cNvSpPr>
          <p:nvPr/>
        </p:nvSpPr>
        <p:spPr bwMode="auto">
          <a:xfrm>
            <a:off x="4724405" y="2778127"/>
            <a:ext cx="701675" cy="553941"/>
          </a:xfrm>
          <a:prstGeom prst="rect">
            <a:avLst/>
          </a:prstGeom>
          <a:noFill/>
          <a:ln w="9525">
            <a:noFill/>
            <a:miter lim="800000"/>
          </a:ln>
        </p:spPr>
        <p:txBody>
          <a:bodyPr lIns="91385" tIns="45692" rIns="91385" bIns="45692">
            <a:spAutoFit/>
          </a:bodyPr>
          <a:lstStyle/>
          <a:p>
            <a:pPr>
              <a:lnSpc>
                <a:spcPct val="50000"/>
              </a:lnSpc>
              <a:spcBef>
                <a:spcPct val="50000"/>
              </a:spcBef>
              <a:defRPr/>
            </a:pPr>
            <a:r>
              <a:rPr kumimoji="1" lang="zh-CN" altLang="en-US" sz="2000" b="1">
                <a:solidFill>
                  <a:schemeClr val="tx1">
                    <a:lumMod val="95000"/>
                    <a:lumOff val="5000"/>
                  </a:schemeClr>
                </a:solidFill>
                <a:latin typeface="华文中宋" panose="02010600040101010101" pitchFamily="2" charset="-122"/>
                <a:ea typeface="华文中宋" panose="02010600040101010101" pitchFamily="2" charset="-122"/>
              </a:rPr>
              <a:t>数据</a:t>
            </a:r>
            <a:endParaRPr kumimoji="1" lang="zh-CN" altLang="en-US" sz="2000" b="1">
              <a:solidFill>
                <a:schemeClr val="tx1">
                  <a:lumMod val="95000"/>
                  <a:lumOff val="5000"/>
                </a:schemeClr>
              </a:solidFill>
              <a:latin typeface="华文中宋" panose="02010600040101010101" pitchFamily="2" charset="-122"/>
              <a:ea typeface="华文中宋" panose="02010600040101010101" pitchFamily="2" charset="-122"/>
            </a:endParaRPr>
          </a:p>
          <a:p>
            <a:pPr>
              <a:lnSpc>
                <a:spcPct val="50000"/>
              </a:lnSpc>
              <a:spcBef>
                <a:spcPct val="50000"/>
              </a:spcBef>
              <a:defRPr/>
            </a:pPr>
            <a:r>
              <a:rPr kumimoji="1" lang="zh-CN" altLang="en-US" sz="2000" b="1">
                <a:solidFill>
                  <a:schemeClr val="tx1">
                    <a:lumMod val="95000"/>
                    <a:lumOff val="5000"/>
                  </a:schemeClr>
                </a:solidFill>
                <a:latin typeface="华文中宋" panose="02010600040101010101" pitchFamily="2" charset="-122"/>
                <a:ea typeface="华文中宋" panose="02010600040101010101" pitchFamily="2" charset="-122"/>
              </a:rPr>
              <a:t>收发</a:t>
            </a:r>
            <a:endParaRPr kumimoji="1" lang="zh-CN" altLang="en-US" sz="2000" b="1">
              <a:solidFill>
                <a:schemeClr val="tx1">
                  <a:lumMod val="95000"/>
                  <a:lumOff val="5000"/>
                </a:schemeClr>
              </a:solidFill>
              <a:latin typeface="华文中宋" panose="02010600040101010101" pitchFamily="2" charset="-122"/>
              <a:ea typeface="华文中宋" panose="02010600040101010101" pitchFamily="2" charset="-122"/>
            </a:endParaRPr>
          </a:p>
        </p:txBody>
      </p:sp>
      <p:sp>
        <p:nvSpPr>
          <p:cNvPr id="12312" name="Text Box 23"/>
          <p:cNvSpPr txBox="1">
            <a:spLocks noChangeArrowheads="1"/>
          </p:cNvSpPr>
          <p:nvPr/>
        </p:nvSpPr>
        <p:spPr bwMode="auto">
          <a:xfrm>
            <a:off x="3525843" y="1304930"/>
            <a:ext cx="900112" cy="400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5" tIns="45692" rIns="91385" bIns="45692">
            <a:spAutoFit/>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kumimoji="1" lang="en-US" altLang="zh-CN" sz="2000">
                <a:solidFill>
                  <a:schemeClr val="tx1"/>
                </a:solidFill>
                <a:latin typeface="Times New Roman" panose="02020603050405020304" pitchFamily="18" charset="0"/>
              </a:rPr>
              <a:t>ALE</a:t>
            </a:r>
            <a:endParaRPr kumimoji="1" lang="en-US" altLang="zh-CN" sz="2000">
              <a:solidFill>
                <a:schemeClr val="tx1"/>
              </a:solidFill>
              <a:latin typeface="Times New Roman" panose="02020603050405020304" pitchFamily="18" charset="0"/>
            </a:endParaRPr>
          </a:p>
        </p:txBody>
      </p:sp>
      <p:sp>
        <p:nvSpPr>
          <p:cNvPr id="39960" name="Text Box 24"/>
          <p:cNvSpPr txBox="1">
            <a:spLocks noChangeArrowheads="1"/>
          </p:cNvSpPr>
          <p:nvPr/>
        </p:nvSpPr>
        <p:spPr bwMode="auto">
          <a:xfrm>
            <a:off x="709618" y="2166939"/>
            <a:ext cx="1025525" cy="551815"/>
          </a:xfrm>
          <a:prstGeom prst="rect">
            <a:avLst/>
          </a:prstGeom>
          <a:noFill/>
          <a:ln w="9525">
            <a:noFill/>
            <a:miter lim="800000"/>
          </a:ln>
        </p:spPr>
        <p:txBody>
          <a:bodyPr lIns="91385" tIns="45692" rIns="91385" bIns="45692">
            <a:spAutoFit/>
          </a:bodyPr>
          <a:lstStyle/>
          <a:p>
            <a:pPr>
              <a:lnSpc>
                <a:spcPct val="50000"/>
              </a:lnSpc>
              <a:spcBef>
                <a:spcPct val="50000"/>
              </a:spcBef>
              <a:defRPr/>
            </a:pPr>
            <a:r>
              <a:rPr kumimoji="1" lang="zh-CN" altLang="en-US" sz="2000" b="1" dirty="0">
                <a:solidFill>
                  <a:schemeClr val="tx1">
                    <a:lumMod val="95000"/>
                    <a:lumOff val="5000"/>
                  </a:schemeClr>
                </a:solidFill>
                <a:latin typeface="华文中宋" panose="02010600040101010101" pitchFamily="2" charset="-122"/>
                <a:ea typeface="华文中宋" panose="02010600040101010101" pitchFamily="2" charset="-122"/>
              </a:rPr>
              <a:t>时钟发</a:t>
            </a:r>
            <a:endParaRPr kumimoji="1" lang="zh-CN" altLang="en-US" sz="2000" b="1" dirty="0">
              <a:solidFill>
                <a:schemeClr val="tx1">
                  <a:lumMod val="95000"/>
                  <a:lumOff val="5000"/>
                </a:schemeClr>
              </a:solidFill>
              <a:latin typeface="华文中宋" panose="02010600040101010101" pitchFamily="2" charset="-122"/>
              <a:ea typeface="华文中宋" panose="02010600040101010101" pitchFamily="2" charset="-122"/>
            </a:endParaRPr>
          </a:p>
          <a:p>
            <a:pPr>
              <a:lnSpc>
                <a:spcPct val="50000"/>
              </a:lnSpc>
              <a:spcBef>
                <a:spcPct val="50000"/>
              </a:spcBef>
              <a:defRPr/>
            </a:pPr>
            <a:r>
              <a:rPr kumimoji="1" lang="zh-CN" altLang="en-US" sz="2000" b="1" dirty="0">
                <a:solidFill>
                  <a:schemeClr val="tx1">
                    <a:lumMod val="95000"/>
                    <a:lumOff val="5000"/>
                  </a:schemeClr>
                </a:solidFill>
                <a:latin typeface="华文中宋" panose="02010600040101010101" pitchFamily="2" charset="-122"/>
                <a:ea typeface="华文中宋" panose="02010600040101010101" pitchFamily="2" charset="-122"/>
              </a:rPr>
              <a:t>生器</a:t>
            </a:r>
            <a:endParaRPr kumimoji="1" lang="zh-CN" altLang="en-US" sz="2000" b="1" dirty="0">
              <a:solidFill>
                <a:schemeClr val="tx1">
                  <a:lumMod val="95000"/>
                  <a:lumOff val="5000"/>
                </a:schemeClr>
              </a:solidFill>
              <a:latin typeface="华文中宋" panose="02010600040101010101" pitchFamily="2" charset="-122"/>
              <a:ea typeface="华文中宋" panose="02010600040101010101" pitchFamily="2" charset="-122"/>
            </a:endParaRPr>
          </a:p>
        </p:txBody>
      </p:sp>
      <p:sp>
        <p:nvSpPr>
          <p:cNvPr id="12314" name="Line 25"/>
          <p:cNvSpPr>
            <a:spLocks noChangeShapeType="1"/>
          </p:cNvSpPr>
          <p:nvPr/>
        </p:nvSpPr>
        <p:spPr bwMode="auto">
          <a:xfrm>
            <a:off x="1812925" y="2257425"/>
            <a:ext cx="449263" cy="0"/>
          </a:xfrm>
          <a:prstGeom prst="line">
            <a:avLst/>
          </a:prstGeom>
          <a:noFill/>
          <a:ln w="25400">
            <a:solidFill>
              <a:srgbClr val="FF6600"/>
            </a:solidFill>
            <a:round/>
            <a:tailEnd type="triangle" w="lg" len="med"/>
          </a:ln>
          <a:extLst>
            <a:ext uri="{909E8E84-426E-40DD-AFC4-6F175D3DCCD1}">
              <a14:hiddenFill xmlns:a14="http://schemas.microsoft.com/office/drawing/2010/main">
                <a:noFill/>
              </a14:hiddenFill>
            </a:ext>
          </a:extLst>
        </p:spPr>
        <p:txBody>
          <a:bodyPr wrap="none" lIns="91385" tIns="45692" rIns="91385" bIns="45692" anchor="ctr"/>
          <a:lstStyle/>
          <a:p>
            <a:endParaRPr lang="zh-CN" altLang="en-US"/>
          </a:p>
        </p:txBody>
      </p:sp>
      <p:sp>
        <p:nvSpPr>
          <p:cNvPr id="12315" name="Line 26"/>
          <p:cNvSpPr>
            <a:spLocks noChangeShapeType="1"/>
          </p:cNvSpPr>
          <p:nvPr/>
        </p:nvSpPr>
        <p:spPr bwMode="auto">
          <a:xfrm>
            <a:off x="1812925" y="2447925"/>
            <a:ext cx="449263" cy="0"/>
          </a:xfrm>
          <a:prstGeom prst="line">
            <a:avLst/>
          </a:prstGeom>
          <a:noFill/>
          <a:ln w="25400">
            <a:solidFill>
              <a:srgbClr val="FF6600"/>
            </a:solidFill>
            <a:round/>
            <a:tailEnd type="triangle" w="lg" len="med"/>
          </a:ln>
          <a:extLst>
            <a:ext uri="{909E8E84-426E-40DD-AFC4-6F175D3DCCD1}">
              <a14:hiddenFill xmlns:a14="http://schemas.microsoft.com/office/drawing/2010/main">
                <a:noFill/>
              </a14:hiddenFill>
            </a:ext>
          </a:extLst>
        </p:spPr>
        <p:txBody>
          <a:bodyPr wrap="none" lIns="91385" tIns="45692" rIns="91385" bIns="45692" anchor="ctr"/>
          <a:lstStyle/>
          <a:p>
            <a:endParaRPr lang="zh-CN" altLang="en-US"/>
          </a:p>
        </p:txBody>
      </p:sp>
      <p:sp>
        <p:nvSpPr>
          <p:cNvPr id="12316" name="Line 27"/>
          <p:cNvSpPr>
            <a:spLocks noChangeShapeType="1"/>
          </p:cNvSpPr>
          <p:nvPr/>
        </p:nvSpPr>
        <p:spPr bwMode="auto">
          <a:xfrm>
            <a:off x="1812925" y="2638425"/>
            <a:ext cx="449263" cy="0"/>
          </a:xfrm>
          <a:prstGeom prst="line">
            <a:avLst/>
          </a:prstGeom>
          <a:noFill/>
          <a:ln w="25400">
            <a:solidFill>
              <a:srgbClr val="FF6600"/>
            </a:solidFill>
            <a:round/>
            <a:tailEnd type="triangle" w="lg" len="med"/>
          </a:ln>
          <a:extLst>
            <a:ext uri="{909E8E84-426E-40DD-AFC4-6F175D3DCCD1}">
              <a14:hiddenFill xmlns:a14="http://schemas.microsoft.com/office/drawing/2010/main">
                <a:noFill/>
              </a14:hiddenFill>
            </a:ext>
          </a:extLst>
        </p:spPr>
        <p:txBody>
          <a:bodyPr wrap="none" lIns="91385" tIns="45692" rIns="91385" bIns="45692" anchor="ctr"/>
          <a:lstStyle/>
          <a:p>
            <a:endParaRPr lang="zh-CN" altLang="en-US"/>
          </a:p>
        </p:txBody>
      </p:sp>
      <p:sp>
        <p:nvSpPr>
          <p:cNvPr id="12317" name="Line 28"/>
          <p:cNvSpPr>
            <a:spLocks noChangeShapeType="1"/>
          </p:cNvSpPr>
          <p:nvPr/>
        </p:nvSpPr>
        <p:spPr bwMode="auto">
          <a:xfrm flipV="1">
            <a:off x="700088" y="1685925"/>
            <a:ext cx="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lIns="91385" tIns="45692" rIns="91385" bIns="45692" anchor="ctr"/>
          <a:lstStyle/>
          <a:p>
            <a:endParaRPr lang="zh-CN" altLang="en-US"/>
          </a:p>
        </p:txBody>
      </p:sp>
      <p:sp>
        <p:nvSpPr>
          <p:cNvPr id="12318" name="Line 29"/>
          <p:cNvSpPr>
            <a:spLocks noChangeShapeType="1"/>
          </p:cNvSpPr>
          <p:nvPr/>
        </p:nvSpPr>
        <p:spPr bwMode="auto">
          <a:xfrm>
            <a:off x="700093" y="1685925"/>
            <a:ext cx="301625"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lIns="91385" tIns="45692" rIns="91385" bIns="45692" anchor="ctr"/>
          <a:lstStyle/>
          <a:p>
            <a:endParaRPr lang="zh-CN" altLang="en-US"/>
          </a:p>
        </p:txBody>
      </p:sp>
      <p:sp>
        <p:nvSpPr>
          <p:cNvPr id="12319" name="Line 30"/>
          <p:cNvSpPr>
            <a:spLocks noChangeShapeType="1"/>
          </p:cNvSpPr>
          <p:nvPr/>
        </p:nvSpPr>
        <p:spPr bwMode="auto">
          <a:xfrm>
            <a:off x="1001713" y="1558925"/>
            <a:ext cx="0" cy="254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lIns="91385" tIns="45692" rIns="91385" bIns="45692" anchor="ctr"/>
          <a:lstStyle/>
          <a:p>
            <a:endParaRPr lang="zh-CN" altLang="en-US"/>
          </a:p>
        </p:txBody>
      </p:sp>
      <p:sp>
        <p:nvSpPr>
          <p:cNvPr id="12320" name="Line 31"/>
          <p:cNvSpPr>
            <a:spLocks noChangeShapeType="1"/>
          </p:cNvSpPr>
          <p:nvPr/>
        </p:nvSpPr>
        <p:spPr bwMode="auto">
          <a:xfrm>
            <a:off x="1374775" y="1558925"/>
            <a:ext cx="0" cy="254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lIns="91385" tIns="45692" rIns="91385" bIns="45692" anchor="ctr"/>
          <a:lstStyle/>
          <a:p>
            <a:endParaRPr lang="zh-CN" altLang="en-US"/>
          </a:p>
        </p:txBody>
      </p:sp>
      <p:sp>
        <p:nvSpPr>
          <p:cNvPr id="12321" name="Rectangle 32"/>
          <p:cNvSpPr>
            <a:spLocks noChangeArrowheads="1"/>
          </p:cNvSpPr>
          <p:nvPr/>
        </p:nvSpPr>
        <p:spPr bwMode="auto">
          <a:xfrm>
            <a:off x="1074743" y="1558925"/>
            <a:ext cx="225425" cy="254000"/>
          </a:xfrm>
          <a:prstGeom prst="rect">
            <a:avLst/>
          </a:prstGeom>
          <a:solidFill>
            <a:srgbClr val="339966"/>
          </a:solidFill>
          <a:ln w="9525">
            <a:solidFill>
              <a:schemeClr val="tx1"/>
            </a:solidFill>
            <a:miter lim="800000"/>
          </a:ln>
        </p:spPr>
        <p:txBody>
          <a:bodyPr wrap="none" lIns="91385" tIns="45692" rIns="91385" bIns="45692" anchor="ct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anose="02010600030101010101" pitchFamily="2" charset="-122"/>
            </a:endParaRPr>
          </a:p>
        </p:txBody>
      </p:sp>
      <p:sp>
        <p:nvSpPr>
          <p:cNvPr id="12322" name="Line 33"/>
          <p:cNvSpPr>
            <a:spLocks noChangeShapeType="1"/>
          </p:cNvSpPr>
          <p:nvPr/>
        </p:nvSpPr>
        <p:spPr bwMode="auto">
          <a:xfrm>
            <a:off x="1374780" y="1685925"/>
            <a:ext cx="301625"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lIns="91385" tIns="45692" rIns="91385" bIns="45692" anchor="ctr"/>
          <a:lstStyle/>
          <a:p>
            <a:endParaRPr lang="zh-CN" altLang="en-US"/>
          </a:p>
        </p:txBody>
      </p:sp>
      <p:sp>
        <p:nvSpPr>
          <p:cNvPr id="12323" name="Line 34"/>
          <p:cNvSpPr>
            <a:spLocks noChangeShapeType="1"/>
          </p:cNvSpPr>
          <p:nvPr/>
        </p:nvSpPr>
        <p:spPr bwMode="auto">
          <a:xfrm>
            <a:off x="1676400" y="1685925"/>
            <a:ext cx="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lIns="91385" tIns="45692" rIns="91385" bIns="45692" anchor="ctr"/>
          <a:lstStyle/>
          <a:p>
            <a:endParaRPr lang="zh-CN" altLang="en-US"/>
          </a:p>
        </p:txBody>
      </p:sp>
      <p:sp>
        <p:nvSpPr>
          <p:cNvPr id="12324" name="Rectangle 35"/>
          <p:cNvSpPr>
            <a:spLocks noChangeArrowheads="1"/>
          </p:cNvSpPr>
          <p:nvPr/>
        </p:nvSpPr>
        <p:spPr bwMode="auto">
          <a:xfrm>
            <a:off x="3825880" y="2170113"/>
            <a:ext cx="73025" cy="849312"/>
          </a:xfrm>
          <a:prstGeom prst="rect">
            <a:avLst/>
          </a:prstGeom>
          <a:solidFill>
            <a:srgbClr val="FF6600"/>
          </a:solidFill>
          <a:ln w="9525">
            <a:solidFill>
              <a:srgbClr val="FF6600"/>
            </a:solidFill>
            <a:miter lim="800000"/>
          </a:ln>
        </p:spPr>
        <p:txBody>
          <a:bodyPr wrap="none" lIns="91385" tIns="45692" rIns="91385" bIns="45692" anchor="ct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anose="02010600030101010101" pitchFamily="2" charset="-122"/>
            </a:endParaRPr>
          </a:p>
        </p:txBody>
      </p:sp>
      <p:sp>
        <p:nvSpPr>
          <p:cNvPr id="2" name="TextBox 1"/>
          <p:cNvSpPr txBox="1">
            <a:spLocks noChangeArrowheads="1"/>
          </p:cNvSpPr>
          <p:nvPr/>
        </p:nvSpPr>
        <p:spPr bwMode="auto">
          <a:xfrm>
            <a:off x="1452568" y="4873629"/>
            <a:ext cx="4892675" cy="400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5" tIns="45692" rIns="91385" bIns="45692">
            <a:spAutoFit/>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r>
              <a:rPr lang="zh-CN" altLang="en-US" sz="2000">
                <a:solidFill>
                  <a:schemeClr val="tx1"/>
                </a:solidFill>
                <a:latin typeface="微软雅黑" panose="020B0503020204020204" pitchFamily="34" charset="-122"/>
                <a:ea typeface="微软雅黑" panose="020B0503020204020204" pitchFamily="34" charset="-122"/>
                <a:cs typeface="华文中宋" panose="02010600040101010101" pitchFamily="2" charset="-122"/>
              </a:rPr>
              <a:t>控制信号较少，一般可不必接总线控制器</a:t>
            </a:r>
            <a:endParaRPr lang="zh-CN" altLang="en-US" sz="2000">
              <a:solidFill>
                <a:schemeClr val="tx1"/>
              </a:solidFill>
              <a:latin typeface="微软雅黑" panose="020B0503020204020204" pitchFamily="34" charset="-122"/>
              <a:ea typeface="微软雅黑" panose="020B0503020204020204" pitchFamily="34" charset="-122"/>
              <a:cs typeface="华文中宋" panose="02010600040101010101" pitchFamily="2" charset="-122"/>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315"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2365"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599565"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613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333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69895"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7095"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366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fld id="{9E927714-5C3F-44E0-BC83-EB9B18B815CC}" type="slidenum">
              <a:rPr lang="zh-CN" altLang="en-US" sz="1400" b="0">
                <a:solidFill>
                  <a:schemeClr val="tx1"/>
                </a:solidFill>
                <a:ea typeface="宋体" panose="02010600030101010101" pitchFamily="2" charset="-122"/>
              </a:rPr>
            </a:fld>
            <a:endParaRPr lang="en-US" altLang="zh-CN" sz="1400" b="0">
              <a:solidFill>
                <a:schemeClr val="tx1"/>
              </a:solidFill>
              <a:ea typeface="宋体" panose="02010600030101010101" pitchFamily="2" charset="-122"/>
            </a:endParaRPr>
          </a:p>
        </p:txBody>
      </p:sp>
      <p:sp>
        <p:nvSpPr>
          <p:cNvPr id="13315" name="Rectangle 2"/>
          <p:cNvSpPr>
            <a:spLocks noGrp="1" noChangeArrowheads="1"/>
          </p:cNvSpPr>
          <p:nvPr>
            <p:ph type="title"/>
          </p:nvPr>
        </p:nvSpPr>
        <p:spPr>
          <a:xfrm>
            <a:off x="523880" y="193675"/>
            <a:ext cx="7669213" cy="722313"/>
          </a:xfrm>
        </p:spPr>
        <p:txBody>
          <a:bodyPr/>
          <a:lstStyle/>
          <a:p>
            <a:pPr eaLnBrk="1" hangingPunct="1"/>
            <a:r>
              <a:rPr lang="zh-CN" altLang="en-US" smtClean="0">
                <a:solidFill>
                  <a:srgbClr val="800000"/>
                </a:solidFill>
                <a:cs typeface="隶书" panose="02010509060101010101" charset="-122"/>
              </a:rPr>
              <a:t>最大模式下的总线连接示意图</a:t>
            </a:r>
            <a:endParaRPr lang="zh-CN" altLang="en-US" smtClean="0">
              <a:solidFill>
                <a:srgbClr val="800000"/>
              </a:solidFill>
              <a:cs typeface="隶书" panose="02010509060101010101" charset="-122"/>
            </a:endParaRPr>
          </a:p>
        </p:txBody>
      </p:sp>
      <p:sp>
        <p:nvSpPr>
          <p:cNvPr id="41987" name="Rectangle 3"/>
          <p:cNvSpPr>
            <a:spLocks noChangeArrowheads="1"/>
          </p:cNvSpPr>
          <p:nvPr/>
        </p:nvSpPr>
        <p:spPr bwMode="auto">
          <a:xfrm>
            <a:off x="2149480" y="1419225"/>
            <a:ext cx="1047750" cy="3238500"/>
          </a:xfrm>
          <a:prstGeom prst="rect">
            <a:avLst/>
          </a:prstGeom>
          <a:solidFill>
            <a:schemeClr val="accent1">
              <a:lumMod val="20000"/>
              <a:lumOff val="80000"/>
            </a:schemeClr>
          </a:solidFill>
          <a:ln w="9525">
            <a:solidFill>
              <a:schemeClr val="accent1">
                <a:lumMod val="40000"/>
                <a:lumOff val="60000"/>
              </a:schemeClr>
            </a:solidFill>
            <a:miter lim="800000"/>
          </a:ln>
        </p:spPr>
        <p:txBody>
          <a:bodyPr wrap="none" lIns="91385" tIns="45692" rIns="91385" bIns="45692" anchor="ctr"/>
          <a:lstStyle/>
          <a:p>
            <a:pPr>
              <a:defRPr/>
            </a:pPr>
            <a:endParaRPr lang="zh-CN" altLang="en-US"/>
          </a:p>
        </p:txBody>
      </p:sp>
      <p:sp>
        <p:nvSpPr>
          <p:cNvPr id="41988" name="Rectangle 4"/>
          <p:cNvSpPr>
            <a:spLocks noChangeArrowheads="1"/>
          </p:cNvSpPr>
          <p:nvPr/>
        </p:nvSpPr>
        <p:spPr bwMode="auto">
          <a:xfrm>
            <a:off x="468313" y="1987550"/>
            <a:ext cx="1201737" cy="698500"/>
          </a:xfrm>
          <a:prstGeom prst="rect">
            <a:avLst/>
          </a:prstGeom>
          <a:solidFill>
            <a:schemeClr val="accent1">
              <a:lumMod val="20000"/>
              <a:lumOff val="80000"/>
            </a:schemeClr>
          </a:solidFill>
          <a:ln w="9525">
            <a:solidFill>
              <a:schemeClr val="accent1">
                <a:lumMod val="40000"/>
                <a:lumOff val="60000"/>
              </a:schemeClr>
            </a:solidFill>
            <a:miter lim="800000"/>
          </a:ln>
        </p:spPr>
        <p:txBody>
          <a:bodyPr wrap="none" lIns="91385" tIns="45692" rIns="91385" bIns="45692" anchor="ctr"/>
          <a:lstStyle/>
          <a:p>
            <a:pPr>
              <a:defRPr/>
            </a:pPr>
            <a:endParaRPr lang="zh-CN" altLang="en-US"/>
          </a:p>
        </p:txBody>
      </p:sp>
      <p:sp>
        <p:nvSpPr>
          <p:cNvPr id="41989" name="Rectangle 5"/>
          <p:cNvSpPr>
            <a:spLocks noChangeArrowheads="1"/>
          </p:cNvSpPr>
          <p:nvPr/>
        </p:nvSpPr>
        <p:spPr bwMode="auto">
          <a:xfrm>
            <a:off x="4398968" y="1419225"/>
            <a:ext cx="1125537" cy="952500"/>
          </a:xfrm>
          <a:prstGeom prst="rect">
            <a:avLst/>
          </a:prstGeom>
          <a:solidFill>
            <a:schemeClr val="accent1">
              <a:lumMod val="20000"/>
              <a:lumOff val="80000"/>
            </a:schemeClr>
          </a:solidFill>
          <a:ln w="9525">
            <a:solidFill>
              <a:schemeClr val="accent1">
                <a:lumMod val="40000"/>
                <a:lumOff val="60000"/>
              </a:schemeClr>
            </a:solidFill>
            <a:miter lim="800000"/>
          </a:ln>
        </p:spPr>
        <p:txBody>
          <a:bodyPr wrap="none" lIns="91385" tIns="45692" rIns="91385" bIns="45692" anchor="ctr"/>
          <a:lstStyle/>
          <a:p>
            <a:pPr>
              <a:defRPr/>
            </a:pPr>
            <a:endParaRPr lang="zh-CN" altLang="en-US"/>
          </a:p>
        </p:txBody>
      </p:sp>
      <p:sp>
        <p:nvSpPr>
          <p:cNvPr id="41990" name="Rectangle 6"/>
          <p:cNvSpPr>
            <a:spLocks noChangeArrowheads="1"/>
          </p:cNvSpPr>
          <p:nvPr/>
        </p:nvSpPr>
        <p:spPr bwMode="auto">
          <a:xfrm>
            <a:off x="4398968" y="2498725"/>
            <a:ext cx="1125537" cy="889000"/>
          </a:xfrm>
          <a:prstGeom prst="rect">
            <a:avLst/>
          </a:prstGeom>
          <a:solidFill>
            <a:schemeClr val="accent1">
              <a:lumMod val="20000"/>
              <a:lumOff val="80000"/>
            </a:schemeClr>
          </a:solidFill>
          <a:ln w="9525">
            <a:solidFill>
              <a:schemeClr val="accent1">
                <a:lumMod val="40000"/>
                <a:lumOff val="60000"/>
              </a:schemeClr>
            </a:solidFill>
            <a:miter lim="800000"/>
          </a:ln>
        </p:spPr>
        <p:txBody>
          <a:bodyPr wrap="none" lIns="91385" tIns="45692" rIns="91385" bIns="45692" anchor="ctr"/>
          <a:lstStyle/>
          <a:p>
            <a:pPr>
              <a:defRPr/>
            </a:pPr>
            <a:endParaRPr lang="zh-CN" altLang="en-US"/>
          </a:p>
        </p:txBody>
      </p:sp>
      <p:sp>
        <p:nvSpPr>
          <p:cNvPr id="41991" name="Text Box 7"/>
          <p:cNvSpPr txBox="1">
            <a:spLocks noChangeArrowheads="1"/>
          </p:cNvSpPr>
          <p:nvPr/>
        </p:nvSpPr>
        <p:spPr bwMode="auto">
          <a:xfrm>
            <a:off x="2298705" y="2351090"/>
            <a:ext cx="823913" cy="861718"/>
          </a:xfrm>
          <a:prstGeom prst="rect">
            <a:avLst/>
          </a:prstGeom>
          <a:noFill/>
          <a:ln w="9525">
            <a:noFill/>
            <a:miter lim="800000"/>
          </a:ln>
        </p:spPr>
        <p:txBody>
          <a:bodyPr lIns="91385" tIns="45692" rIns="91385" bIns="45692">
            <a:spAutoFit/>
          </a:bodyPr>
          <a:lstStyle/>
          <a:p>
            <a:pPr>
              <a:spcBef>
                <a:spcPct val="50000"/>
              </a:spcBef>
              <a:defRPr/>
            </a:pPr>
            <a:r>
              <a:rPr kumimoji="1" lang="zh-CN" altLang="en-US" sz="2000" b="1" dirty="0">
                <a:solidFill>
                  <a:schemeClr val="tx1">
                    <a:lumMod val="95000"/>
                    <a:lumOff val="5000"/>
                  </a:schemeClr>
                </a:solidFill>
                <a:latin typeface="华文中宋" panose="02010600040101010101" pitchFamily="2" charset="-122"/>
                <a:ea typeface="华文中宋" panose="02010600040101010101" pitchFamily="2" charset="-122"/>
              </a:rPr>
              <a:t>8088</a:t>
            </a:r>
            <a:endParaRPr kumimoji="1" lang="zh-CN" altLang="en-US" sz="2000" b="1" dirty="0">
              <a:solidFill>
                <a:schemeClr val="tx1">
                  <a:lumMod val="95000"/>
                  <a:lumOff val="5000"/>
                </a:schemeClr>
              </a:solidFill>
              <a:latin typeface="华文中宋" panose="02010600040101010101" pitchFamily="2" charset="-122"/>
              <a:ea typeface="华文中宋" panose="02010600040101010101" pitchFamily="2" charset="-122"/>
            </a:endParaRPr>
          </a:p>
          <a:p>
            <a:pPr>
              <a:spcBef>
                <a:spcPct val="50000"/>
              </a:spcBef>
              <a:defRPr/>
            </a:pPr>
            <a:r>
              <a:rPr kumimoji="1" lang="en-US" altLang="zh-CN" sz="2000" b="1" dirty="0">
                <a:solidFill>
                  <a:schemeClr val="tx1">
                    <a:lumMod val="95000"/>
                    <a:lumOff val="5000"/>
                  </a:schemeClr>
                </a:solidFill>
                <a:latin typeface="华文中宋" panose="02010600040101010101" pitchFamily="2" charset="-122"/>
                <a:ea typeface="华文中宋" panose="02010600040101010101" pitchFamily="2" charset="-122"/>
              </a:rPr>
              <a:t>CPU</a:t>
            </a:r>
            <a:endParaRPr kumimoji="1" lang="en-US" altLang="zh-CN" sz="2000" b="1" dirty="0">
              <a:solidFill>
                <a:schemeClr val="tx1">
                  <a:lumMod val="95000"/>
                  <a:lumOff val="5000"/>
                </a:schemeClr>
              </a:solidFill>
              <a:latin typeface="华文中宋" panose="02010600040101010101" pitchFamily="2" charset="-122"/>
              <a:ea typeface="华文中宋" panose="02010600040101010101" pitchFamily="2" charset="-122"/>
            </a:endParaRPr>
          </a:p>
        </p:txBody>
      </p:sp>
      <p:sp>
        <p:nvSpPr>
          <p:cNvPr id="13321" name="Line 8"/>
          <p:cNvSpPr>
            <a:spLocks noChangeShapeType="1"/>
          </p:cNvSpPr>
          <p:nvPr/>
        </p:nvSpPr>
        <p:spPr bwMode="auto">
          <a:xfrm>
            <a:off x="3197230" y="1609725"/>
            <a:ext cx="1201738" cy="0"/>
          </a:xfrm>
          <a:prstGeom prst="line">
            <a:avLst/>
          </a:prstGeom>
          <a:noFill/>
          <a:ln w="22225">
            <a:solidFill>
              <a:srgbClr val="FF6600"/>
            </a:solidFill>
            <a:round/>
            <a:tailEnd type="triangle" w="med" len="med"/>
          </a:ln>
          <a:extLst>
            <a:ext uri="{909E8E84-426E-40DD-AFC4-6F175D3DCCD1}">
              <a14:hiddenFill xmlns:a14="http://schemas.microsoft.com/office/drawing/2010/main">
                <a:noFill/>
              </a14:hiddenFill>
            </a:ext>
          </a:extLst>
        </p:spPr>
        <p:txBody>
          <a:bodyPr wrap="none" lIns="91385" tIns="45692" rIns="91385" bIns="45692" anchor="ctr"/>
          <a:lstStyle/>
          <a:p>
            <a:endParaRPr lang="zh-CN" altLang="en-US"/>
          </a:p>
        </p:txBody>
      </p:sp>
      <p:sp>
        <p:nvSpPr>
          <p:cNvPr id="13322" name="AutoShape 9"/>
          <p:cNvSpPr>
            <a:spLocks noChangeArrowheads="1"/>
          </p:cNvSpPr>
          <p:nvPr/>
        </p:nvSpPr>
        <p:spPr bwMode="auto">
          <a:xfrm>
            <a:off x="3197230" y="1990725"/>
            <a:ext cx="1201738" cy="127000"/>
          </a:xfrm>
          <a:prstGeom prst="rightArrow">
            <a:avLst>
              <a:gd name="adj1" fmla="val 50000"/>
              <a:gd name="adj2" fmla="val 197135"/>
            </a:avLst>
          </a:prstGeom>
          <a:solidFill>
            <a:srgbClr val="FF6600"/>
          </a:solidFill>
          <a:ln w="9525">
            <a:solidFill>
              <a:srgbClr val="FF6600"/>
            </a:solidFill>
            <a:miter lim="800000"/>
          </a:ln>
        </p:spPr>
        <p:txBody>
          <a:bodyPr wrap="none" lIns="91385" tIns="45692" rIns="91385" bIns="45692" anchor="ct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anose="02010600030101010101" pitchFamily="2" charset="-122"/>
            </a:endParaRPr>
          </a:p>
        </p:txBody>
      </p:sp>
      <p:sp>
        <p:nvSpPr>
          <p:cNvPr id="13323" name="AutoShape 10"/>
          <p:cNvSpPr>
            <a:spLocks noChangeArrowheads="1"/>
          </p:cNvSpPr>
          <p:nvPr/>
        </p:nvSpPr>
        <p:spPr bwMode="auto">
          <a:xfrm>
            <a:off x="3797305" y="2851150"/>
            <a:ext cx="601663" cy="127000"/>
          </a:xfrm>
          <a:prstGeom prst="rightArrow">
            <a:avLst>
              <a:gd name="adj1" fmla="val 50000"/>
              <a:gd name="adj2" fmla="val 98698"/>
            </a:avLst>
          </a:prstGeom>
          <a:solidFill>
            <a:srgbClr val="FF6600"/>
          </a:solidFill>
          <a:ln w="9525">
            <a:solidFill>
              <a:srgbClr val="FF6600"/>
            </a:solidFill>
            <a:miter lim="800000"/>
          </a:ln>
        </p:spPr>
        <p:txBody>
          <a:bodyPr wrap="none" lIns="91385" tIns="45692" rIns="91385" bIns="45692" anchor="ct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anose="02010600030101010101" pitchFamily="2" charset="-122"/>
            </a:endParaRPr>
          </a:p>
        </p:txBody>
      </p:sp>
      <p:sp>
        <p:nvSpPr>
          <p:cNvPr id="13324" name="AutoShape 11"/>
          <p:cNvSpPr>
            <a:spLocks noChangeArrowheads="1"/>
          </p:cNvSpPr>
          <p:nvPr/>
        </p:nvSpPr>
        <p:spPr bwMode="auto">
          <a:xfrm>
            <a:off x="5524505" y="4022725"/>
            <a:ext cx="974725" cy="127000"/>
          </a:xfrm>
          <a:prstGeom prst="leftRightArrow">
            <a:avLst>
              <a:gd name="adj1" fmla="val 50000"/>
              <a:gd name="adj2" fmla="val 127917"/>
            </a:avLst>
          </a:prstGeom>
          <a:solidFill>
            <a:srgbClr val="FF6600"/>
          </a:solidFill>
          <a:ln w="9525">
            <a:solidFill>
              <a:srgbClr val="FF6600"/>
            </a:solidFill>
            <a:miter lim="800000"/>
          </a:ln>
        </p:spPr>
        <p:txBody>
          <a:bodyPr wrap="none" lIns="91385" tIns="45692" rIns="91385" bIns="45692" anchor="ct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anose="02010600030101010101" pitchFamily="2" charset="-122"/>
            </a:endParaRPr>
          </a:p>
        </p:txBody>
      </p:sp>
      <p:sp>
        <p:nvSpPr>
          <p:cNvPr id="13325" name="AutoShape 12"/>
          <p:cNvSpPr>
            <a:spLocks noChangeArrowheads="1"/>
          </p:cNvSpPr>
          <p:nvPr/>
        </p:nvSpPr>
        <p:spPr bwMode="auto">
          <a:xfrm>
            <a:off x="5524505" y="2863850"/>
            <a:ext cx="974725" cy="127000"/>
          </a:xfrm>
          <a:prstGeom prst="leftRightArrow">
            <a:avLst>
              <a:gd name="adj1" fmla="val 50000"/>
              <a:gd name="adj2" fmla="val 127917"/>
            </a:avLst>
          </a:prstGeom>
          <a:solidFill>
            <a:srgbClr val="FF6600"/>
          </a:solidFill>
          <a:ln w="9525">
            <a:solidFill>
              <a:srgbClr val="FF6600"/>
            </a:solidFill>
            <a:miter lim="800000"/>
          </a:ln>
        </p:spPr>
        <p:txBody>
          <a:bodyPr wrap="none" lIns="91385" tIns="45692" rIns="91385" bIns="45692" anchor="ct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anose="02010600030101010101" pitchFamily="2" charset="-122"/>
            </a:endParaRPr>
          </a:p>
        </p:txBody>
      </p:sp>
      <p:sp>
        <p:nvSpPr>
          <p:cNvPr id="13326" name="Text Box 13"/>
          <p:cNvSpPr txBox="1">
            <a:spLocks noChangeArrowheads="1"/>
          </p:cNvSpPr>
          <p:nvPr/>
        </p:nvSpPr>
        <p:spPr bwMode="auto">
          <a:xfrm>
            <a:off x="6553205" y="2727330"/>
            <a:ext cx="1647825" cy="400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5" tIns="45692" rIns="91385" bIns="45692">
            <a:spAutoFit/>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kumimoji="1" lang="zh-CN" altLang="en-US" sz="2000">
                <a:solidFill>
                  <a:schemeClr val="tx1"/>
                </a:solidFill>
                <a:latin typeface="华文中宋" panose="02010600040101010101" pitchFamily="2" charset="-122"/>
                <a:ea typeface="华文中宋" panose="02010600040101010101" pitchFamily="2" charset="-122"/>
              </a:rPr>
              <a:t>数据总线</a:t>
            </a:r>
            <a:endParaRPr kumimoji="1" lang="zh-CN" altLang="en-US" sz="2000" b="0">
              <a:solidFill>
                <a:schemeClr val="tx1"/>
              </a:solidFill>
              <a:latin typeface="华文中宋" panose="02010600040101010101" pitchFamily="2" charset="-122"/>
              <a:ea typeface="华文中宋" panose="02010600040101010101" pitchFamily="2" charset="-122"/>
            </a:endParaRPr>
          </a:p>
        </p:txBody>
      </p:sp>
      <p:sp>
        <p:nvSpPr>
          <p:cNvPr id="13327" name="AutoShape 14"/>
          <p:cNvSpPr>
            <a:spLocks noChangeArrowheads="1"/>
          </p:cNvSpPr>
          <p:nvPr/>
        </p:nvSpPr>
        <p:spPr bwMode="auto">
          <a:xfrm>
            <a:off x="5524505" y="1800225"/>
            <a:ext cx="896938" cy="190500"/>
          </a:xfrm>
          <a:prstGeom prst="rightArrow">
            <a:avLst>
              <a:gd name="adj1" fmla="val 50000"/>
              <a:gd name="adj2" fmla="val 98090"/>
            </a:avLst>
          </a:prstGeom>
          <a:solidFill>
            <a:srgbClr val="FF6600"/>
          </a:solidFill>
          <a:ln w="9525">
            <a:solidFill>
              <a:srgbClr val="FF6600"/>
            </a:solidFill>
            <a:miter lim="800000"/>
          </a:ln>
        </p:spPr>
        <p:txBody>
          <a:bodyPr wrap="none" lIns="91385" tIns="45692" rIns="91385" bIns="45692" anchor="ct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anose="02010600030101010101" pitchFamily="2" charset="-122"/>
            </a:endParaRPr>
          </a:p>
        </p:txBody>
      </p:sp>
      <p:sp>
        <p:nvSpPr>
          <p:cNvPr id="13328" name="Text Box 15"/>
          <p:cNvSpPr txBox="1">
            <a:spLocks noChangeArrowheads="1"/>
          </p:cNvSpPr>
          <p:nvPr/>
        </p:nvSpPr>
        <p:spPr bwMode="auto">
          <a:xfrm>
            <a:off x="6535738" y="1676405"/>
            <a:ext cx="1951037" cy="400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5" tIns="45692" rIns="91385" bIns="45692">
            <a:spAutoFit/>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kumimoji="1" lang="zh-CN" altLang="en-US" sz="2000">
                <a:solidFill>
                  <a:schemeClr val="tx1"/>
                </a:solidFill>
                <a:latin typeface="华文中宋" panose="02010600040101010101" pitchFamily="2" charset="-122"/>
                <a:ea typeface="华文中宋" panose="02010600040101010101" pitchFamily="2" charset="-122"/>
              </a:rPr>
              <a:t>地址总线</a:t>
            </a:r>
            <a:endParaRPr kumimoji="1" lang="zh-CN" altLang="en-US" sz="2000" b="0">
              <a:solidFill>
                <a:schemeClr val="tx1"/>
              </a:solidFill>
              <a:latin typeface="华文中宋" panose="02010600040101010101" pitchFamily="2" charset="-122"/>
              <a:ea typeface="华文中宋" panose="02010600040101010101" pitchFamily="2" charset="-122"/>
            </a:endParaRPr>
          </a:p>
        </p:txBody>
      </p:sp>
      <p:sp>
        <p:nvSpPr>
          <p:cNvPr id="42000" name="Text Box 16"/>
          <p:cNvSpPr txBox="1">
            <a:spLocks noChangeArrowheads="1"/>
          </p:cNvSpPr>
          <p:nvPr/>
        </p:nvSpPr>
        <p:spPr bwMode="auto">
          <a:xfrm>
            <a:off x="4622805" y="1660528"/>
            <a:ext cx="901700" cy="553941"/>
          </a:xfrm>
          <a:prstGeom prst="rect">
            <a:avLst/>
          </a:prstGeom>
          <a:noFill/>
          <a:ln w="9525">
            <a:noFill/>
            <a:miter lim="800000"/>
          </a:ln>
        </p:spPr>
        <p:txBody>
          <a:bodyPr lIns="91385" tIns="45692" rIns="91385" bIns="45692">
            <a:spAutoFit/>
          </a:bodyPr>
          <a:lstStyle/>
          <a:p>
            <a:pPr>
              <a:lnSpc>
                <a:spcPct val="50000"/>
              </a:lnSpc>
              <a:spcBef>
                <a:spcPct val="50000"/>
              </a:spcBef>
              <a:defRPr/>
            </a:pPr>
            <a:r>
              <a:rPr kumimoji="1" lang="zh-CN" altLang="en-US" sz="2000" b="1">
                <a:solidFill>
                  <a:schemeClr val="tx1">
                    <a:lumMod val="95000"/>
                    <a:lumOff val="5000"/>
                  </a:schemeClr>
                </a:solidFill>
                <a:latin typeface="华文中宋" panose="02010600040101010101" pitchFamily="2" charset="-122"/>
                <a:ea typeface="华文中宋" panose="02010600040101010101" pitchFamily="2" charset="-122"/>
              </a:rPr>
              <a:t>地址</a:t>
            </a:r>
            <a:endParaRPr kumimoji="1" lang="zh-CN" altLang="en-US" sz="2000" b="1">
              <a:solidFill>
                <a:schemeClr val="tx1">
                  <a:lumMod val="95000"/>
                  <a:lumOff val="5000"/>
                </a:schemeClr>
              </a:solidFill>
              <a:latin typeface="华文中宋" panose="02010600040101010101" pitchFamily="2" charset="-122"/>
              <a:ea typeface="华文中宋" panose="02010600040101010101" pitchFamily="2" charset="-122"/>
            </a:endParaRPr>
          </a:p>
          <a:p>
            <a:pPr>
              <a:lnSpc>
                <a:spcPct val="50000"/>
              </a:lnSpc>
              <a:spcBef>
                <a:spcPct val="50000"/>
              </a:spcBef>
              <a:defRPr/>
            </a:pPr>
            <a:r>
              <a:rPr kumimoji="1" lang="zh-CN" altLang="en-US" sz="2000" b="1">
                <a:solidFill>
                  <a:schemeClr val="tx1">
                    <a:lumMod val="95000"/>
                    <a:lumOff val="5000"/>
                  </a:schemeClr>
                </a:solidFill>
                <a:latin typeface="华文中宋" panose="02010600040101010101" pitchFamily="2" charset="-122"/>
                <a:ea typeface="华文中宋" panose="02010600040101010101" pitchFamily="2" charset="-122"/>
              </a:rPr>
              <a:t>锁存</a:t>
            </a:r>
            <a:endParaRPr kumimoji="1" lang="zh-CN" altLang="en-US" sz="2000" b="1">
              <a:solidFill>
                <a:schemeClr val="tx1">
                  <a:lumMod val="95000"/>
                  <a:lumOff val="5000"/>
                </a:schemeClr>
              </a:solidFill>
              <a:latin typeface="华文中宋" panose="02010600040101010101" pitchFamily="2" charset="-122"/>
              <a:ea typeface="华文中宋" panose="02010600040101010101" pitchFamily="2" charset="-122"/>
            </a:endParaRPr>
          </a:p>
        </p:txBody>
      </p:sp>
      <p:sp>
        <p:nvSpPr>
          <p:cNvPr id="42001" name="Text Box 17"/>
          <p:cNvSpPr txBox="1">
            <a:spLocks noChangeArrowheads="1"/>
          </p:cNvSpPr>
          <p:nvPr/>
        </p:nvSpPr>
        <p:spPr bwMode="auto">
          <a:xfrm>
            <a:off x="4649793" y="2722564"/>
            <a:ext cx="896937" cy="553941"/>
          </a:xfrm>
          <a:prstGeom prst="rect">
            <a:avLst/>
          </a:prstGeom>
          <a:noFill/>
          <a:ln w="9525">
            <a:noFill/>
            <a:miter lim="800000"/>
          </a:ln>
        </p:spPr>
        <p:txBody>
          <a:bodyPr lIns="91385" tIns="45692" rIns="91385" bIns="45692">
            <a:spAutoFit/>
          </a:bodyPr>
          <a:lstStyle/>
          <a:p>
            <a:pPr>
              <a:lnSpc>
                <a:spcPct val="50000"/>
              </a:lnSpc>
              <a:spcBef>
                <a:spcPct val="50000"/>
              </a:spcBef>
              <a:defRPr/>
            </a:pPr>
            <a:r>
              <a:rPr kumimoji="1" lang="zh-CN" altLang="en-US" sz="2000" b="1" dirty="0">
                <a:solidFill>
                  <a:schemeClr val="tx1">
                    <a:lumMod val="95000"/>
                    <a:lumOff val="5000"/>
                  </a:schemeClr>
                </a:solidFill>
                <a:latin typeface="华文中宋" panose="02010600040101010101" pitchFamily="2" charset="-122"/>
                <a:ea typeface="华文中宋" panose="02010600040101010101" pitchFamily="2" charset="-122"/>
              </a:rPr>
              <a:t>数据</a:t>
            </a:r>
            <a:endParaRPr kumimoji="1" lang="zh-CN" altLang="en-US" sz="2000" b="1" dirty="0">
              <a:solidFill>
                <a:schemeClr val="tx1">
                  <a:lumMod val="95000"/>
                  <a:lumOff val="5000"/>
                </a:schemeClr>
              </a:solidFill>
              <a:latin typeface="华文中宋" panose="02010600040101010101" pitchFamily="2" charset="-122"/>
              <a:ea typeface="华文中宋" panose="02010600040101010101" pitchFamily="2" charset="-122"/>
            </a:endParaRPr>
          </a:p>
          <a:p>
            <a:pPr>
              <a:lnSpc>
                <a:spcPct val="50000"/>
              </a:lnSpc>
              <a:spcBef>
                <a:spcPct val="50000"/>
              </a:spcBef>
              <a:defRPr/>
            </a:pPr>
            <a:r>
              <a:rPr kumimoji="1" lang="zh-CN" altLang="en-US" sz="2000" b="1" dirty="0">
                <a:solidFill>
                  <a:schemeClr val="tx1">
                    <a:lumMod val="95000"/>
                    <a:lumOff val="5000"/>
                  </a:schemeClr>
                </a:solidFill>
                <a:latin typeface="华文中宋" panose="02010600040101010101" pitchFamily="2" charset="-122"/>
                <a:ea typeface="华文中宋" panose="02010600040101010101" pitchFamily="2" charset="-122"/>
              </a:rPr>
              <a:t>收发</a:t>
            </a:r>
            <a:endParaRPr kumimoji="1" lang="zh-CN" altLang="en-US" sz="2000" b="1" dirty="0">
              <a:solidFill>
                <a:schemeClr val="tx1">
                  <a:lumMod val="95000"/>
                  <a:lumOff val="5000"/>
                </a:schemeClr>
              </a:solidFill>
              <a:latin typeface="华文中宋" panose="02010600040101010101" pitchFamily="2" charset="-122"/>
              <a:ea typeface="华文中宋" panose="02010600040101010101" pitchFamily="2" charset="-122"/>
            </a:endParaRPr>
          </a:p>
        </p:txBody>
      </p:sp>
      <p:sp>
        <p:nvSpPr>
          <p:cNvPr id="13331" name="Text Box 18"/>
          <p:cNvSpPr txBox="1">
            <a:spLocks noChangeArrowheads="1"/>
          </p:cNvSpPr>
          <p:nvPr/>
        </p:nvSpPr>
        <p:spPr bwMode="auto">
          <a:xfrm>
            <a:off x="3436943" y="1247776"/>
            <a:ext cx="898525" cy="36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5" tIns="45692" rIns="91385" bIns="45692">
            <a:spAutoFit/>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100000"/>
              </a:lnSpc>
              <a:spcBef>
                <a:spcPct val="50000"/>
              </a:spcBef>
              <a:spcAft>
                <a:spcPct val="0"/>
              </a:spcAft>
              <a:buClrTx/>
              <a:buSzTx/>
              <a:buFontTx/>
              <a:buNone/>
            </a:pPr>
            <a:r>
              <a:rPr kumimoji="1" lang="en-US" altLang="zh-CN" sz="1800">
                <a:solidFill>
                  <a:schemeClr val="tx1"/>
                </a:solidFill>
                <a:latin typeface="Times New Roman" panose="02020603050405020304" pitchFamily="18" charset="0"/>
              </a:rPr>
              <a:t>ALE</a:t>
            </a:r>
            <a:endParaRPr kumimoji="1" lang="en-US" altLang="zh-CN" sz="1800">
              <a:solidFill>
                <a:schemeClr val="tx1"/>
              </a:solidFill>
              <a:latin typeface="Times New Roman" panose="02020603050405020304" pitchFamily="18" charset="0"/>
            </a:endParaRPr>
          </a:p>
        </p:txBody>
      </p:sp>
      <p:sp>
        <p:nvSpPr>
          <p:cNvPr id="42003" name="Text Box 19"/>
          <p:cNvSpPr txBox="1">
            <a:spLocks noChangeArrowheads="1"/>
          </p:cNvSpPr>
          <p:nvPr/>
        </p:nvSpPr>
        <p:spPr bwMode="auto">
          <a:xfrm>
            <a:off x="584200" y="2138364"/>
            <a:ext cx="1052513" cy="551815"/>
          </a:xfrm>
          <a:prstGeom prst="rect">
            <a:avLst/>
          </a:prstGeom>
          <a:noFill/>
          <a:ln w="9525">
            <a:noFill/>
            <a:miter lim="800000"/>
          </a:ln>
        </p:spPr>
        <p:txBody>
          <a:bodyPr lIns="91385" tIns="45692" rIns="91385" bIns="45692">
            <a:spAutoFit/>
          </a:bodyPr>
          <a:lstStyle/>
          <a:p>
            <a:pPr>
              <a:lnSpc>
                <a:spcPct val="50000"/>
              </a:lnSpc>
              <a:spcBef>
                <a:spcPct val="50000"/>
              </a:spcBef>
              <a:defRPr/>
            </a:pPr>
            <a:r>
              <a:rPr kumimoji="1" lang="zh-CN" altLang="en-US" sz="2000" b="1">
                <a:solidFill>
                  <a:schemeClr val="tx1">
                    <a:lumMod val="95000"/>
                    <a:lumOff val="5000"/>
                  </a:schemeClr>
                </a:solidFill>
                <a:latin typeface="华文中宋" panose="02010600040101010101" pitchFamily="2" charset="-122"/>
                <a:ea typeface="华文中宋" panose="02010600040101010101" pitchFamily="2" charset="-122"/>
              </a:rPr>
              <a:t>时钟发</a:t>
            </a:r>
            <a:endParaRPr kumimoji="1" lang="zh-CN" altLang="en-US" sz="2000" b="1">
              <a:solidFill>
                <a:schemeClr val="tx1">
                  <a:lumMod val="95000"/>
                  <a:lumOff val="5000"/>
                </a:schemeClr>
              </a:solidFill>
              <a:latin typeface="华文中宋" panose="02010600040101010101" pitchFamily="2" charset="-122"/>
              <a:ea typeface="华文中宋" panose="02010600040101010101" pitchFamily="2" charset="-122"/>
            </a:endParaRPr>
          </a:p>
          <a:p>
            <a:pPr>
              <a:lnSpc>
                <a:spcPct val="50000"/>
              </a:lnSpc>
              <a:spcBef>
                <a:spcPct val="50000"/>
              </a:spcBef>
              <a:defRPr/>
            </a:pPr>
            <a:r>
              <a:rPr kumimoji="1" lang="zh-CN" altLang="en-US" sz="2000" b="1">
                <a:solidFill>
                  <a:schemeClr val="tx1">
                    <a:lumMod val="95000"/>
                    <a:lumOff val="5000"/>
                  </a:schemeClr>
                </a:solidFill>
                <a:latin typeface="华文中宋" panose="02010600040101010101" pitchFamily="2" charset="-122"/>
                <a:ea typeface="华文中宋" panose="02010600040101010101" pitchFamily="2" charset="-122"/>
              </a:rPr>
              <a:t>生器</a:t>
            </a:r>
            <a:endParaRPr kumimoji="1" lang="zh-CN" altLang="en-US" sz="2000" b="1">
              <a:solidFill>
                <a:schemeClr val="tx1">
                  <a:lumMod val="95000"/>
                  <a:lumOff val="5000"/>
                </a:schemeClr>
              </a:solidFill>
              <a:latin typeface="华文中宋" panose="02010600040101010101" pitchFamily="2" charset="-122"/>
              <a:ea typeface="华文中宋" panose="02010600040101010101" pitchFamily="2" charset="-122"/>
            </a:endParaRPr>
          </a:p>
        </p:txBody>
      </p:sp>
      <p:sp>
        <p:nvSpPr>
          <p:cNvPr id="13333" name="Line 20"/>
          <p:cNvSpPr>
            <a:spLocks noChangeShapeType="1"/>
          </p:cNvSpPr>
          <p:nvPr/>
        </p:nvSpPr>
        <p:spPr bwMode="auto">
          <a:xfrm>
            <a:off x="1697043" y="2181225"/>
            <a:ext cx="452437" cy="0"/>
          </a:xfrm>
          <a:prstGeom prst="line">
            <a:avLst/>
          </a:prstGeom>
          <a:noFill/>
          <a:ln w="19050">
            <a:solidFill>
              <a:srgbClr val="FF6600"/>
            </a:solidFill>
            <a:round/>
            <a:tailEnd type="triangle" w="lg" len="med"/>
          </a:ln>
          <a:extLst>
            <a:ext uri="{909E8E84-426E-40DD-AFC4-6F175D3DCCD1}">
              <a14:hiddenFill xmlns:a14="http://schemas.microsoft.com/office/drawing/2010/main">
                <a:noFill/>
              </a14:hiddenFill>
            </a:ext>
          </a:extLst>
        </p:spPr>
        <p:txBody>
          <a:bodyPr wrap="none" lIns="91385" tIns="45692" rIns="91385" bIns="45692" anchor="ctr"/>
          <a:lstStyle/>
          <a:p>
            <a:endParaRPr lang="zh-CN" altLang="en-US"/>
          </a:p>
        </p:txBody>
      </p:sp>
      <p:sp>
        <p:nvSpPr>
          <p:cNvPr id="13334" name="Line 21"/>
          <p:cNvSpPr>
            <a:spLocks noChangeShapeType="1"/>
          </p:cNvSpPr>
          <p:nvPr/>
        </p:nvSpPr>
        <p:spPr bwMode="auto">
          <a:xfrm>
            <a:off x="1697043" y="2371725"/>
            <a:ext cx="452437" cy="0"/>
          </a:xfrm>
          <a:prstGeom prst="line">
            <a:avLst/>
          </a:prstGeom>
          <a:noFill/>
          <a:ln w="19050">
            <a:solidFill>
              <a:srgbClr val="FF6600"/>
            </a:solidFill>
            <a:round/>
            <a:tailEnd type="triangle" w="lg" len="med"/>
          </a:ln>
          <a:extLst>
            <a:ext uri="{909E8E84-426E-40DD-AFC4-6F175D3DCCD1}">
              <a14:hiddenFill xmlns:a14="http://schemas.microsoft.com/office/drawing/2010/main">
                <a:noFill/>
              </a14:hiddenFill>
            </a:ext>
          </a:extLst>
        </p:spPr>
        <p:txBody>
          <a:bodyPr wrap="none" lIns="91385" tIns="45692" rIns="91385" bIns="45692" anchor="ctr"/>
          <a:lstStyle/>
          <a:p>
            <a:endParaRPr lang="zh-CN" altLang="en-US"/>
          </a:p>
        </p:txBody>
      </p:sp>
      <p:sp>
        <p:nvSpPr>
          <p:cNvPr id="13335" name="Line 22"/>
          <p:cNvSpPr>
            <a:spLocks noChangeShapeType="1"/>
          </p:cNvSpPr>
          <p:nvPr/>
        </p:nvSpPr>
        <p:spPr bwMode="auto">
          <a:xfrm>
            <a:off x="1697043" y="2562225"/>
            <a:ext cx="452437" cy="0"/>
          </a:xfrm>
          <a:prstGeom prst="line">
            <a:avLst/>
          </a:prstGeom>
          <a:noFill/>
          <a:ln w="19050">
            <a:solidFill>
              <a:srgbClr val="FF6600"/>
            </a:solidFill>
            <a:round/>
            <a:tailEnd type="triangle" w="lg" len="med"/>
          </a:ln>
          <a:extLst>
            <a:ext uri="{909E8E84-426E-40DD-AFC4-6F175D3DCCD1}">
              <a14:hiddenFill xmlns:a14="http://schemas.microsoft.com/office/drawing/2010/main">
                <a:noFill/>
              </a14:hiddenFill>
            </a:ext>
          </a:extLst>
        </p:spPr>
        <p:txBody>
          <a:bodyPr wrap="none" lIns="91385" tIns="45692" rIns="91385" bIns="45692" anchor="ctr"/>
          <a:lstStyle/>
          <a:p>
            <a:endParaRPr lang="zh-CN" altLang="en-US"/>
          </a:p>
        </p:txBody>
      </p:sp>
      <p:sp>
        <p:nvSpPr>
          <p:cNvPr id="13336" name="Line 23"/>
          <p:cNvSpPr>
            <a:spLocks noChangeShapeType="1"/>
          </p:cNvSpPr>
          <p:nvPr/>
        </p:nvSpPr>
        <p:spPr bwMode="auto">
          <a:xfrm flipV="1">
            <a:off x="573088" y="1609725"/>
            <a:ext cx="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lIns="91385" tIns="45692" rIns="91385" bIns="45692" anchor="ctr"/>
          <a:lstStyle/>
          <a:p>
            <a:endParaRPr lang="zh-CN" altLang="en-US"/>
          </a:p>
        </p:txBody>
      </p:sp>
      <p:sp>
        <p:nvSpPr>
          <p:cNvPr id="13337" name="Line 24"/>
          <p:cNvSpPr>
            <a:spLocks noChangeShapeType="1"/>
          </p:cNvSpPr>
          <p:nvPr/>
        </p:nvSpPr>
        <p:spPr bwMode="auto">
          <a:xfrm>
            <a:off x="573093" y="1609725"/>
            <a:ext cx="29845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lIns="91385" tIns="45692" rIns="91385" bIns="45692" anchor="ctr"/>
          <a:lstStyle/>
          <a:p>
            <a:endParaRPr lang="zh-CN" altLang="en-US"/>
          </a:p>
        </p:txBody>
      </p:sp>
      <p:sp>
        <p:nvSpPr>
          <p:cNvPr id="13338" name="Line 25"/>
          <p:cNvSpPr>
            <a:spLocks noChangeShapeType="1"/>
          </p:cNvSpPr>
          <p:nvPr/>
        </p:nvSpPr>
        <p:spPr bwMode="auto">
          <a:xfrm>
            <a:off x="871538" y="1482725"/>
            <a:ext cx="0" cy="254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lIns="91385" tIns="45692" rIns="91385" bIns="45692" anchor="ctr"/>
          <a:lstStyle/>
          <a:p>
            <a:endParaRPr lang="zh-CN" altLang="en-US"/>
          </a:p>
        </p:txBody>
      </p:sp>
      <p:sp>
        <p:nvSpPr>
          <p:cNvPr id="13339" name="Line 26"/>
          <p:cNvSpPr>
            <a:spLocks noChangeShapeType="1"/>
          </p:cNvSpPr>
          <p:nvPr/>
        </p:nvSpPr>
        <p:spPr bwMode="auto">
          <a:xfrm>
            <a:off x="1247775" y="1482725"/>
            <a:ext cx="0" cy="254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lIns="91385" tIns="45692" rIns="91385" bIns="45692" anchor="ctr"/>
          <a:lstStyle/>
          <a:p>
            <a:endParaRPr lang="zh-CN" altLang="en-US"/>
          </a:p>
        </p:txBody>
      </p:sp>
      <p:sp>
        <p:nvSpPr>
          <p:cNvPr id="13340" name="Rectangle 27"/>
          <p:cNvSpPr>
            <a:spLocks noChangeArrowheads="1"/>
          </p:cNvSpPr>
          <p:nvPr/>
        </p:nvSpPr>
        <p:spPr bwMode="auto">
          <a:xfrm>
            <a:off x="947743" y="1482725"/>
            <a:ext cx="225425" cy="254000"/>
          </a:xfrm>
          <a:prstGeom prst="rect">
            <a:avLst/>
          </a:prstGeom>
          <a:solidFill>
            <a:srgbClr val="339966"/>
          </a:solidFill>
          <a:ln w="9525">
            <a:solidFill>
              <a:schemeClr val="tx1"/>
            </a:solidFill>
            <a:miter lim="800000"/>
          </a:ln>
        </p:spPr>
        <p:txBody>
          <a:bodyPr wrap="none" lIns="91385" tIns="45692" rIns="91385" bIns="45692" anchor="ct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anose="02010600030101010101" pitchFamily="2" charset="-122"/>
            </a:endParaRPr>
          </a:p>
        </p:txBody>
      </p:sp>
      <p:sp>
        <p:nvSpPr>
          <p:cNvPr id="13341" name="Line 28"/>
          <p:cNvSpPr>
            <a:spLocks noChangeShapeType="1"/>
          </p:cNvSpPr>
          <p:nvPr/>
        </p:nvSpPr>
        <p:spPr bwMode="auto">
          <a:xfrm>
            <a:off x="1247775" y="1609725"/>
            <a:ext cx="29845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lIns="91385" tIns="45692" rIns="91385" bIns="45692" anchor="ctr"/>
          <a:lstStyle/>
          <a:p>
            <a:endParaRPr lang="zh-CN" altLang="en-US"/>
          </a:p>
        </p:txBody>
      </p:sp>
      <p:sp>
        <p:nvSpPr>
          <p:cNvPr id="13342" name="Line 29"/>
          <p:cNvSpPr>
            <a:spLocks noChangeShapeType="1"/>
          </p:cNvSpPr>
          <p:nvPr/>
        </p:nvSpPr>
        <p:spPr bwMode="auto">
          <a:xfrm>
            <a:off x="1546225" y="1609725"/>
            <a:ext cx="0" cy="3810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lIns="91385" tIns="45692" rIns="91385" bIns="45692" anchor="ctr"/>
          <a:lstStyle/>
          <a:p>
            <a:endParaRPr lang="zh-CN" altLang="en-US"/>
          </a:p>
        </p:txBody>
      </p:sp>
      <p:sp>
        <p:nvSpPr>
          <p:cNvPr id="13343" name="Rectangle 30"/>
          <p:cNvSpPr>
            <a:spLocks noChangeArrowheads="1"/>
          </p:cNvSpPr>
          <p:nvPr/>
        </p:nvSpPr>
        <p:spPr bwMode="auto">
          <a:xfrm>
            <a:off x="3724275" y="2093913"/>
            <a:ext cx="73025" cy="849312"/>
          </a:xfrm>
          <a:prstGeom prst="rect">
            <a:avLst/>
          </a:prstGeom>
          <a:solidFill>
            <a:srgbClr val="FF6600"/>
          </a:solidFill>
          <a:ln w="9525">
            <a:solidFill>
              <a:srgbClr val="FF6600"/>
            </a:solidFill>
            <a:miter lim="800000"/>
          </a:ln>
        </p:spPr>
        <p:txBody>
          <a:bodyPr wrap="none" lIns="91385" tIns="45692" rIns="91385" bIns="45692" anchor="ct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anose="02010600030101010101" pitchFamily="2" charset="-122"/>
            </a:endParaRPr>
          </a:p>
        </p:txBody>
      </p:sp>
      <p:sp>
        <p:nvSpPr>
          <p:cNvPr id="42015" name="Rectangle 31"/>
          <p:cNvSpPr>
            <a:spLocks noChangeArrowheads="1"/>
          </p:cNvSpPr>
          <p:nvPr/>
        </p:nvSpPr>
        <p:spPr bwMode="auto">
          <a:xfrm>
            <a:off x="4398968" y="3578225"/>
            <a:ext cx="1125537" cy="1079500"/>
          </a:xfrm>
          <a:prstGeom prst="rect">
            <a:avLst/>
          </a:prstGeom>
          <a:solidFill>
            <a:schemeClr val="accent1">
              <a:lumMod val="20000"/>
              <a:lumOff val="80000"/>
            </a:schemeClr>
          </a:solidFill>
          <a:ln w="9525">
            <a:solidFill>
              <a:schemeClr val="accent1">
                <a:lumMod val="40000"/>
                <a:lumOff val="60000"/>
              </a:schemeClr>
            </a:solidFill>
            <a:miter lim="800000"/>
          </a:ln>
        </p:spPr>
        <p:txBody>
          <a:bodyPr wrap="none" lIns="91385" tIns="45692" rIns="91385" bIns="45692" anchor="ctr"/>
          <a:lstStyle/>
          <a:p>
            <a:pPr>
              <a:defRPr/>
            </a:pPr>
            <a:endParaRPr lang="zh-CN" altLang="en-US"/>
          </a:p>
        </p:txBody>
      </p:sp>
      <p:sp>
        <p:nvSpPr>
          <p:cNvPr id="42016" name="Text Box 32"/>
          <p:cNvSpPr txBox="1">
            <a:spLocks noChangeArrowheads="1"/>
          </p:cNvSpPr>
          <p:nvPr/>
        </p:nvSpPr>
        <p:spPr bwMode="auto">
          <a:xfrm>
            <a:off x="4491043" y="3883028"/>
            <a:ext cx="1108075" cy="551815"/>
          </a:xfrm>
          <a:prstGeom prst="rect">
            <a:avLst/>
          </a:prstGeom>
          <a:noFill/>
          <a:ln w="9525">
            <a:noFill/>
            <a:miter lim="800000"/>
          </a:ln>
        </p:spPr>
        <p:txBody>
          <a:bodyPr lIns="91385" tIns="45692" rIns="91385" bIns="45692">
            <a:spAutoFit/>
          </a:bodyPr>
          <a:lstStyle/>
          <a:p>
            <a:pPr>
              <a:lnSpc>
                <a:spcPct val="50000"/>
              </a:lnSpc>
              <a:spcBef>
                <a:spcPct val="50000"/>
              </a:spcBef>
              <a:defRPr/>
            </a:pPr>
            <a:r>
              <a:rPr kumimoji="1" lang="zh-CN" altLang="en-US" sz="2000" b="1">
                <a:solidFill>
                  <a:schemeClr val="tx1">
                    <a:lumMod val="95000"/>
                    <a:lumOff val="5000"/>
                  </a:schemeClr>
                </a:solidFill>
                <a:latin typeface="华文中宋" panose="02010600040101010101" pitchFamily="2" charset="-122"/>
                <a:ea typeface="华文中宋" panose="02010600040101010101" pitchFamily="2" charset="-122"/>
              </a:rPr>
              <a:t>总 线</a:t>
            </a:r>
            <a:endParaRPr kumimoji="1" lang="zh-CN" altLang="en-US" sz="2000" b="1">
              <a:solidFill>
                <a:schemeClr val="tx1">
                  <a:lumMod val="95000"/>
                  <a:lumOff val="5000"/>
                </a:schemeClr>
              </a:solidFill>
              <a:latin typeface="华文中宋" panose="02010600040101010101" pitchFamily="2" charset="-122"/>
              <a:ea typeface="华文中宋" panose="02010600040101010101" pitchFamily="2" charset="-122"/>
            </a:endParaRPr>
          </a:p>
          <a:p>
            <a:pPr>
              <a:lnSpc>
                <a:spcPct val="50000"/>
              </a:lnSpc>
              <a:spcBef>
                <a:spcPct val="50000"/>
              </a:spcBef>
              <a:defRPr/>
            </a:pPr>
            <a:r>
              <a:rPr kumimoji="1" lang="zh-CN" altLang="en-US" sz="2000" b="1">
                <a:solidFill>
                  <a:schemeClr val="tx1">
                    <a:lumMod val="95000"/>
                    <a:lumOff val="5000"/>
                  </a:schemeClr>
                </a:solidFill>
                <a:latin typeface="华文中宋" panose="02010600040101010101" pitchFamily="2" charset="-122"/>
                <a:ea typeface="华文中宋" panose="02010600040101010101" pitchFamily="2" charset="-122"/>
              </a:rPr>
              <a:t>控制器</a:t>
            </a:r>
            <a:endParaRPr kumimoji="1" lang="zh-CN" altLang="en-US" sz="2000" b="1">
              <a:solidFill>
                <a:schemeClr val="tx1">
                  <a:lumMod val="95000"/>
                  <a:lumOff val="5000"/>
                </a:schemeClr>
              </a:solidFill>
              <a:latin typeface="华文中宋" panose="02010600040101010101" pitchFamily="2" charset="-122"/>
              <a:ea typeface="华文中宋" panose="02010600040101010101" pitchFamily="2" charset="-122"/>
            </a:endParaRPr>
          </a:p>
        </p:txBody>
      </p:sp>
      <p:sp>
        <p:nvSpPr>
          <p:cNvPr id="13346" name="Line 33"/>
          <p:cNvSpPr>
            <a:spLocks noChangeShapeType="1"/>
          </p:cNvSpPr>
          <p:nvPr/>
        </p:nvSpPr>
        <p:spPr bwMode="auto">
          <a:xfrm>
            <a:off x="3197230" y="4541838"/>
            <a:ext cx="1201738" cy="0"/>
          </a:xfrm>
          <a:prstGeom prst="line">
            <a:avLst/>
          </a:prstGeom>
          <a:noFill/>
          <a:ln w="22225">
            <a:solidFill>
              <a:srgbClr val="FF6600"/>
            </a:solidFill>
            <a:round/>
            <a:tailEnd type="triangle" w="med" len="med"/>
          </a:ln>
          <a:extLst>
            <a:ext uri="{909E8E84-426E-40DD-AFC4-6F175D3DCCD1}">
              <a14:hiddenFill xmlns:a14="http://schemas.microsoft.com/office/drawing/2010/main">
                <a:noFill/>
              </a14:hiddenFill>
            </a:ext>
          </a:extLst>
        </p:spPr>
        <p:txBody>
          <a:bodyPr wrap="none" lIns="91385" tIns="45692" rIns="91385" bIns="45692" anchor="ctr"/>
          <a:lstStyle/>
          <a:p>
            <a:endParaRPr lang="zh-CN" altLang="en-US"/>
          </a:p>
        </p:txBody>
      </p:sp>
      <p:sp>
        <p:nvSpPr>
          <p:cNvPr id="13347" name="Line 34"/>
          <p:cNvSpPr>
            <a:spLocks noChangeShapeType="1"/>
          </p:cNvSpPr>
          <p:nvPr/>
        </p:nvSpPr>
        <p:spPr bwMode="auto">
          <a:xfrm>
            <a:off x="3197230" y="4340225"/>
            <a:ext cx="1201738" cy="0"/>
          </a:xfrm>
          <a:prstGeom prst="line">
            <a:avLst/>
          </a:prstGeom>
          <a:noFill/>
          <a:ln w="22225">
            <a:solidFill>
              <a:srgbClr val="FF6600"/>
            </a:solidFill>
            <a:round/>
            <a:tailEnd type="triangle" w="med" len="med"/>
          </a:ln>
          <a:extLst>
            <a:ext uri="{909E8E84-426E-40DD-AFC4-6F175D3DCCD1}">
              <a14:hiddenFill xmlns:a14="http://schemas.microsoft.com/office/drawing/2010/main">
                <a:noFill/>
              </a14:hiddenFill>
            </a:ext>
          </a:extLst>
        </p:spPr>
        <p:txBody>
          <a:bodyPr wrap="none" lIns="91385" tIns="45692" rIns="91385" bIns="45692" anchor="ctr"/>
          <a:lstStyle/>
          <a:p>
            <a:endParaRPr lang="zh-CN" altLang="en-US"/>
          </a:p>
        </p:txBody>
      </p:sp>
      <p:sp>
        <p:nvSpPr>
          <p:cNvPr id="13348" name="Line 35"/>
          <p:cNvSpPr>
            <a:spLocks noChangeShapeType="1"/>
          </p:cNvSpPr>
          <p:nvPr/>
        </p:nvSpPr>
        <p:spPr bwMode="auto">
          <a:xfrm>
            <a:off x="3197230" y="4149725"/>
            <a:ext cx="1201738" cy="0"/>
          </a:xfrm>
          <a:prstGeom prst="line">
            <a:avLst/>
          </a:prstGeom>
          <a:noFill/>
          <a:ln w="22225">
            <a:solidFill>
              <a:srgbClr val="FF6600"/>
            </a:solidFill>
            <a:round/>
            <a:tailEnd type="triangle" w="med" len="med"/>
          </a:ln>
          <a:extLst>
            <a:ext uri="{909E8E84-426E-40DD-AFC4-6F175D3DCCD1}">
              <a14:hiddenFill xmlns:a14="http://schemas.microsoft.com/office/drawing/2010/main">
                <a:noFill/>
              </a14:hiddenFill>
            </a:ext>
          </a:extLst>
        </p:spPr>
        <p:txBody>
          <a:bodyPr wrap="none" lIns="91385" tIns="45692" rIns="91385" bIns="45692" anchor="ctr"/>
          <a:lstStyle/>
          <a:p>
            <a:endParaRPr lang="zh-CN" altLang="en-US"/>
          </a:p>
        </p:txBody>
      </p:sp>
      <p:sp>
        <p:nvSpPr>
          <p:cNvPr id="13349" name="Line 36"/>
          <p:cNvSpPr>
            <a:spLocks noChangeShapeType="1"/>
          </p:cNvSpPr>
          <p:nvPr/>
        </p:nvSpPr>
        <p:spPr bwMode="auto">
          <a:xfrm>
            <a:off x="3348038" y="1609725"/>
            <a:ext cx="0" cy="2349500"/>
          </a:xfrm>
          <a:prstGeom prst="line">
            <a:avLst/>
          </a:prstGeom>
          <a:noFill/>
          <a:ln w="22225">
            <a:solidFill>
              <a:srgbClr val="FF6600"/>
            </a:solidFill>
            <a:round/>
          </a:ln>
          <a:extLst>
            <a:ext uri="{909E8E84-426E-40DD-AFC4-6F175D3DCCD1}">
              <a14:hiddenFill xmlns:a14="http://schemas.microsoft.com/office/drawing/2010/main">
                <a:noFill/>
              </a14:hiddenFill>
            </a:ext>
          </a:extLst>
        </p:spPr>
        <p:txBody>
          <a:bodyPr wrap="none" lIns="91385" tIns="45692" rIns="91385" bIns="45692" anchor="ctr"/>
          <a:lstStyle/>
          <a:p>
            <a:endParaRPr lang="zh-CN" altLang="en-US"/>
          </a:p>
        </p:txBody>
      </p:sp>
      <p:sp>
        <p:nvSpPr>
          <p:cNvPr id="13350" name="Line 37"/>
          <p:cNvSpPr>
            <a:spLocks noChangeShapeType="1"/>
          </p:cNvSpPr>
          <p:nvPr/>
        </p:nvSpPr>
        <p:spPr bwMode="auto">
          <a:xfrm>
            <a:off x="3348038" y="3959225"/>
            <a:ext cx="1050925" cy="0"/>
          </a:xfrm>
          <a:prstGeom prst="line">
            <a:avLst/>
          </a:prstGeom>
          <a:noFill/>
          <a:ln w="22225">
            <a:solidFill>
              <a:srgbClr val="FF6600"/>
            </a:solidFill>
            <a:round/>
            <a:tailEnd type="triangle" w="med" len="med"/>
          </a:ln>
          <a:extLst>
            <a:ext uri="{909E8E84-426E-40DD-AFC4-6F175D3DCCD1}">
              <a14:hiddenFill xmlns:a14="http://schemas.microsoft.com/office/drawing/2010/main">
                <a:noFill/>
              </a14:hiddenFill>
            </a:ext>
          </a:extLst>
        </p:spPr>
        <p:txBody>
          <a:bodyPr wrap="none" lIns="91385" tIns="45692" rIns="91385" bIns="45692" anchor="ctr"/>
          <a:lstStyle/>
          <a:p>
            <a:endParaRPr lang="zh-CN" altLang="en-US"/>
          </a:p>
        </p:txBody>
      </p:sp>
      <p:sp>
        <p:nvSpPr>
          <p:cNvPr id="13351" name="AutoShape 38"/>
          <p:cNvSpPr>
            <a:spLocks noChangeArrowheads="1"/>
          </p:cNvSpPr>
          <p:nvPr/>
        </p:nvSpPr>
        <p:spPr bwMode="auto">
          <a:xfrm>
            <a:off x="3797305" y="3122613"/>
            <a:ext cx="601663" cy="127000"/>
          </a:xfrm>
          <a:prstGeom prst="rightArrow">
            <a:avLst>
              <a:gd name="adj1" fmla="val 50000"/>
              <a:gd name="adj2" fmla="val 98698"/>
            </a:avLst>
          </a:prstGeom>
          <a:solidFill>
            <a:srgbClr val="FF6600"/>
          </a:solidFill>
          <a:ln w="9525">
            <a:solidFill>
              <a:srgbClr val="FF6600"/>
            </a:solidFill>
            <a:miter lim="800000"/>
          </a:ln>
        </p:spPr>
        <p:txBody>
          <a:bodyPr wrap="none" lIns="91385" tIns="45692" rIns="91385" bIns="45692" anchor="ct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anose="02010600030101010101" pitchFamily="2" charset="-122"/>
            </a:endParaRPr>
          </a:p>
        </p:txBody>
      </p:sp>
      <p:sp>
        <p:nvSpPr>
          <p:cNvPr id="13352" name="Rectangle 39"/>
          <p:cNvSpPr>
            <a:spLocks noChangeArrowheads="1"/>
          </p:cNvSpPr>
          <p:nvPr/>
        </p:nvSpPr>
        <p:spPr bwMode="auto">
          <a:xfrm>
            <a:off x="3724275" y="3157538"/>
            <a:ext cx="73025" cy="635000"/>
          </a:xfrm>
          <a:prstGeom prst="rect">
            <a:avLst/>
          </a:prstGeom>
          <a:solidFill>
            <a:srgbClr val="FF6600"/>
          </a:solidFill>
          <a:ln w="9525">
            <a:solidFill>
              <a:srgbClr val="FF6600"/>
            </a:solidFill>
            <a:miter lim="800000"/>
          </a:ln>
        </p:spPr>
        <p:txBody>
          <a:bodyPr wrap="none" lIns="91385" tIns="45692" rIns="91385" bIns="45692" anchor="ct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anose="02010600030101010101" pitchFamily="2" charset="-122"/>
            </a:endParaRPr>
          </a:p>
        </p:txBody>
      </p:sp>
      <p:sp>
        <p:nvSpPr>
          <p:cNvPr id="13353" name="Rectangle 40"/>
          <p:cNvSpPr>
            <a:spLocks noChangeArrowheads="1"/>
          </p:cNvSpPr>
          <p:nvPr/>
        </p:nvSpPr>
        <p:spPr bwMode="auto">
          <a:xfrm>
            <a:off x="3724280" y="3729038"/>
            <a:ext cx="674688" cy="63500"/>
          </a:xfrm>
          <a:prstGeom prst="rect">
            <a:avLst/>
          </a:prstGeom>
          <a:solidFill>
            <a:srgbClr val="FF6600"/>
          </a:solidFill>
          <a:ln w="9525">
            <a:solidFill>
              <a:srgbClr val="FF6600"/>
            </a:solidFill>
            <a:miter lim="800000"/>
          </a:ln>
        </p:spPr>
        <p:txBody>
          <a:bodyPr wrap="none" lIns="91385" tIns="45692" rIns="91385" bIns="45692" anchor="ct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anose="02010600030101010101" pitchFamily="2" charset="-122"/>
            </a:endParaRPr>
          </a:p>
        </p:txBody>
      </p:sp>
      <p:cxnSp>
        <p:nvCxnSpPr>
          <p:cNvPr id="13354" name="AutoShape 41"/>
          <p:cNvCxnSpPr>
            <a:cxnSpLocks noChangeShapeType="1"/>
            <a:stCxn id="13349" idx="0"/>
          </p:cNvCxnSpPr>
          <p:nvPr/>
        </p:nvCxnSpPr>
        <p:spPr bwMode="auto">
          <a:xfrm>
            <a:off x="3348038" y="1598613"/>
            <a:ext cx="1587" cy="1587"/>
          </a:xfrm>
          <a:prstGeom prst="straightConnector1">
            <a:avLst/>
          </a:prstGeom>
          <a:noFill/>
          <a:ln w="9525">
            <a:solidFill>
              <a:schemeClr val="tx1"/>
            </a:solidFill>
            <a:round/>
          </a:ln>
          <a:extLst>
            <a:ext uri="{909E8E84-426E-40DD-AFC4-6F175D3DCCD1}">
              <a14:hiddenFill xmlns:a14="http://schemas.microsoft.com/office/drawing/2010/main">
                <a:noFill/>
              </a14:hiddenFill>
            </a:ext>
          </a:extLst>
        </p:spPr>
      </p:cxnSp>
      <p:sp>
        <p:nvSpPr>
          <p:cNvPr id="13355" name="Text Box 42"/>
          <p:cNvSpPr txBox="1">
            <a:spLocks noChangeArrowheads="1"/>
          </p:cNvSpPr>
          <p:nvPr/>
        </p:nvSpPr>
        <p:spPr bwMode="auto">
          <a:xfrm>
            <a:off x="3173418" y="1373188"/>
            <a:ext cx="376237" cy="46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5" tIns="45692" rIns="91385" bIns="45692">
            <a:spAutoFit/>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kumimoji="1" lang="zh-CN" altLang="en-US" sz="2400" b="0">
                <a:solidFill>
                  <a:schemeClr val="bg2"/>
                </a:solidFill>
                <a:latin typeface="Times New Roman" panose="02020603050405020304" pitchFamily="18" charset="0"/>
                <a:sym typeface="Wingdings 2" panose="05020102010507070707" pitchFamily="18" charset="2"/>
              </a:rPr>
              <a:t></a:t>
            </a:r>
            <a:endParaRPr kumimoji="1" lang="zh-CN" altLang="en-US" sz="2400" b="0">
              <a:solidFill>
                <a:schemeClr val="bg2"/>
              </a:solidFill>
              <a:latin typeface="Times New Roman" panose="02020603050405020304" pitchFamily="18" charset="0"/>
            </a:endParaRPr>
          </a:p>
        </p:txBody>
      </p:sp>
      <p:sp>
        <p:nvSpPr>
          <p:cNvPr id="13356" name="Text Box 43"/>
          <p:cNvSpPr txBox="1">
            <a:spLocks noChangeArrowheads="1"/>
          </p:cNvSpPr>
          <p:nvPr/>
        </p:nvSpPr>
        <p:spPr bwMode="auto">
          <a:xfrm>
            <a:off x="6570667" y="3906844"/>
            <a:ext cx="1779587" cy="400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5" tIns="45692" rIns="91385" bIns="45692">
            <a:spAutoFit/>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kumimoji="1" lang="zh-CN" altLang="en-US" sz="2000">
                <a:solidFill>
                  <a:schemeClr val="tx1"/>
                </a:solidFill>
                <a:latin typeface="华文中宋" panose="02010600040101010101" pitchFamily="2" charset="-122"/>
                <a:ea typeface="华文中宋" panose="02010600040101010101" pitchFamily="2" charset="-122"/>
              </a:rPr>
              <a:t>控制总线</a:t>
            </a:r>
            <a:endParaRPr kumimoji="1" lang="zh-CN" altLang="en-US" sz="2000" b="0">
              <a:solidFill>
                <a:schemeClr val="tx1"/>
              </a:solidFill>
              <a:latin typeface="华文中宋" panose="02010600040101010101" pitchFamily="2" charset="-122"/>
              <a:ea typeface="华文中宋" panose="02010600040101010101" pitchFamily="2" charset="-122"/>
            </a:endParaRPr>
          </a:p>
        </p:txBody>
      </p:sp>
      <p:sp>
        <p:nvSpPr>
          <p:cNvPr id="45" name="TextBox 44"/>
          <p:cNvSpPr txBox="1">
            <a:spLocks noChangeArrowheads="1"/>
          </p:cNvSpPr>
          <p:nvPr/>
        </p:nvSpPr>
        <p:spPr bwMode="auto">
          <a:xfrm>
            <a:off x="1116018" y="4960943"/>
            <a:ext cx="6577012" cy="400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5" tIns="45692" rIns="91385" bIns="45692">
            <a:spAutoFit/>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r>
              <a:rPr lang="zh-CN" altLang="en-US" sz="2000">
                <a:solidFill>
                  <a:schemeClr val="tx1"/>
                </a:solidFill>
                <a:latin typeface="微软雅黑" panose="020B0503020204020204" pitchFamily="34" charset="-122"/>
                <a:ea typeface="微软雅黑" panose="020B0503020204020204" pitchFamily="34" charset="-122"/>
                <a:cs typeface="华文中宋" panose="02010600040101010101" pitchFamily="2" charset="-122"/>
              </a:rPr>
              <a:t>控制信号较多，需要通过总线控制器实现控制信号传输</a:t>
            </a:r>
            <a:endParaRPr lang="zh-CN" altLang="en-US" sz="2000">
              <a:solidFill>
                <a:schemeClr val="tx1"/>
              </a:solidFill>
              <a:latin typeface="微软雅黑" panose="020B0503020204020204" pitchFamily="34" charset="-122"/>
              <a:ea typeface="微软雅黑" panose="020B0503020204020204" pitchFamily="34" charset="-122"/>
              <a:cs typeface="华文中宋" panose="02010600040101010101" pitchFamily="2" charset="-122"/>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ppt_x"/>
                                          </p:val>
                                        </p:tav>
                                        <p:tav tm="100000">
                                          <p:val>
                                            <p:strVal val="#ppt_x"/>
                                          </p:val>
                                        </p:tav>
                                      </p:tavLst>
                                    </p:anim>
                                    <p:anim calcmode="lin" valueType="num">
                                      <p:cBhvr additive="base">
                                        <p:cTn id="8"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315"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2365"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599565"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613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333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69895"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7095"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366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fld id="{32C5A069-185F-41C3-A9C0-6C4077E530A7}" type="slidenum">
              <a:rPr lang="zh-CN" altLang="en-US" sz="1400" b="0">
                <a:solidFill>
                  <a:schemeClr val="tx1"/>
                </a:solidFill>
                <a:ea typeface="宋体" panose="02010600030101010101" pitchFamily="2" charset="-122"/>
              </a:rPr>
            </a:fld>
            <a:endParaRPr lang="en-US" altLang="zh-CN" sz="1400" b="0">
              <a:solidFill>
                <a:schemeClr val="tx1"/>
              </a:solidFill>
              <a:ea typeface="宋体" panose="02010600030101010101" pitchFamily="2" charset="-122"/>
            </a:endParaRPr>
          </a:p>
        </p:txBody>
      </p:sp>
      <p:sp>
        <p:nvSpPr>
          <p:cNvPr id="14339" name="Rectangle 2"/>
          <p:cNvSpPr>
            <a:spLocks noGrp="1" noChangeArrowheads="1"/>
          </p:cNvSpPr>
          <p:nvPr>
            <p:ph type="title"/>
          </p:nvPr>
        </p:nvSpPr>
        <p:spPr>
          <a:xfrm>
            <a:off x="323850" y="193675"/>
            <a:ext cx="7670800" cy="661988"/>
          </a:xfrm>
        </p:spPr>
        <p:txBody>
          <a:bodyPr/>
          <a:lstStyle/>
          <a:p>
            <a:pPr eaLnBrk="1" hangingPunct="1"/>
            <a:r>
              <a:rPr lang="zh-CN" altLang="en-US" smtClean="0">
                <a:solidFill>
                  <a:srgbClr val="990000"/>
                </a:solidFill>
                <a:cs typeface="隶书" panose="02010509060101010101" charset="-122"/>
              </a:rPr>
              <a:t>两种工作模式的选择方式</a:t>
            </a:r>
            <a:endParaRPr lang="zh-CN" altLang="en-US" smtClean="0">
              <a:solidFill>
                <a:srgbClr val="990000"/>
              </a:solidFill>
              <a:cs typeface="隶书" panose="02010509060101010101" charset="-122"/>
            </a:endParaRPr>
          </a:p>
        </p:txBody>
      </p:sp>
      <p:sp>
        <p:nvSpPr>
          <p:cNvPr id="256003" name="Rectangle 3"/>
          <p:cNvSpPr>
            <a:spLocks noGrp="1" noChangeArrowheads="1"/>
          </p:cNvSpPr>
          <p:nvPr>
            <p:ph type="body" idx="1"/>
          </p:nvPr>
        </p:nvSpPr>
        <p:spPr>
          <a:xfrm>
            <a:off x="684218" y="1344613"/>
            <a:ext cx="7650162" cy="2376487"/>
          </a:xfrm>
        </p:spPr>
        <p:txBody>
          <a:bodyPr/>
          <a:lstStyle/>
          <a:p>
            <a:pPr eaLnBrk="1" hangingPunct="1">
              <a:lnSpc>
                <a:spcPct val="130000"/>
              </a:lnSpc>
              <a:spcAft>
                <a:spcPct val="0"/>
              </a:spcAft>
            </a:pPr>
            <a:r>
              <a:rPr lang="zh-CN" altLang="en-US" smtClean="0">
                <a:latin typeface="宋体" panose="02010600030101010101" pitchFamily="2" charset="-122"/>
              </a:rPr>
              <a:t>8088是工作在最小还是最大模式由</a:t>
            </a:r>
            <a:r>
              <a:rPr lang="en-US" altLang="zh-CN" smtClean="0">
                <a:latin typeface="宋体" panose="02010600030101010101" pitchFamily="2" charset="-122"/>
              </a:rPr>
              <a:t>MN/MX</a:t>
            </a:r>
            <a:r>
              <a:rPr lang="zh-CN" altLang="en-US" smtClean="0">
                <a:latin typeface="宋体" panose="02010600030101010101" pitchFamily="2" charset="-122"/>
              </a:rPr>
              <a:t>引线的状态决定。</a:t>
            </a:r>
            <a:endParaRPr lang="zh-CN" altLang="en-US" smtClean="0">
              <a:latin typeface="宋体" panose="02010600030101010101" pitchFamily="2" charset="-122"/>
            </a:endParaRPr>
          </a:p>
          <a:p>
            <a:pPr lvl="1" eaLnBrk="1" hangingPunct="1">
              <a:lnSpc>
                <a:spcPct val="130000"/>
              </a:lnSpc>
              <a:spcAft>
                <a:spcPct val="0"/>
              </a:spcAft>
            </a:pPr>
            <a:r>
              <a:rPr lang="en-US" altLang="zh-CN" smtClean="0">
                <a:latin typeface="宋体" panose="02010600030101010101" pitchFamily="2" charset="-122"/>
              </a:rPr>
              <a:t>MN/MX=0——</a:t>
            </a:r>
            <a:r>
              <a:rPr lang="zh-CN" altLang="en-US" smtClean="0">
                <a:latin typeface="宋体" panose="02010600030101010101" pitchFamily="2" charset="-122"/>
              </a:rPr>
              <a:t>工作于最大模式</a:t>
            </a:r>
            <a:endParaRPr lang="en-US" altLang="zh-CN" smtClean="0">
              <a:latin typeface="宋体" panose="02010600030101010101" pitchFamily="2" charset="-122"/>
            </a:endParaRPr>
          </a:p>
          <a:p>
            <a:pPr lvl="1" eaLnBrk="1" hangingPunct="1">
              <a:lnSpc>
                <a:spcPct val="130000"/>
              </a:lnSpc>
              <a:spcAft>
                <a:spcPct val="0"/>
              </a:spcAft>
            </a:pPr>
            <a:r>
              <a:rPr lang="en-US" altLang="zh-CN" smtClean="0">
                <a:latin typeface="宋体" panose="02010600030101010101" pitchFamily="2" charset="-122"/>
              </a:rPr>
              <a:t>MN/MX=1——</a:t>
            </a:r>
            <a:r>
              <a:rPr lang="zh-CN" altLang="en-US" smtClean="0">
                <a:latin typeface="宋体" panose="02010600030101010101" pitchFamily="2" charset="-122"/>
              </a:rPr>
              <a:t>工作于最小模式</a:t>
            </a:r>
            <a:endParaRPr lang="zh-CN" altLang="en-US" smtClean="0">
              <a:latin typeface="宋体" panose="02010600030101010101" pitchFamily="2" charset="-122"/>
            </a:endParaRPr>
          </a:p>
        </p:txBody>
      </p:sp>
      <p:sp>
        <p:nvSpPr>
          <p:cNvPr id="256004" name="Line 4"/>
          <p:cNvSpPr>
            <a:spLocks noChangeShapeType="1"/>
          </p:cNvSpPr>
          <p:nvPr/>
        </p:nvSpPr>
        <p:spPr bwMode="auto">
          <a:xfrm>
            <a:off x="6588794" y="1517650"/>
            <a:ext cx="315912" cy="0"/>
          </a:xfrm>
          <a:prstGeom prst="line">
            <a:avLst/>
          </a:prstGeom>
          <a:noFill/>
          <a:ln w="2222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91385" tIns="45692" rIns="91385" bIns="45692" anchor="ctr"/>
          <a:lstStyle/>
          <a:p>
            <a:endParaRPr lang="zh-CN" altLang="en-US"/>
          </a:p>
        </p:txBody>
      </p:sp>
      <p:sp>
        <p:nvSpPr>
          <p:cNvPr id="256005" name="Line 5"/>
          <p:cNvSpPr>
            <a:spLocks noChangeShapeType="1"/>
          </p:cNvSpPr>
          <p:nvPr/>
        </p:nvSpPr>
        <p:spPr bwMode="auto">
          <a:xfrm>
            <a:off x="1974663" y="2569468"/>
            <a:ext cx="298450" cy="0"/>
          </a:xfrm>
          <a:prstGeom prst="line">
            <a:avLst/>
          </a:prstGeom>
          <a:noFill/>
          <a:ln w="2222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91385" tIns="45692" rIns="91385" bIns="45692" anchor="ctr"/>
          <a:lstStyle/>
          <a:p>
            <a:endParaRPr lang="zh-CN" altLang="en-US"/>
          </a:p>
        </p:txBody>
      </p:sp>
      <p:sp>
        <p:nvSpPr>
          <p:cNvPr id="7" name="Line 5"/>
          <p:cNvSpPr>
            <a:spLocks noChangeShapeType="1"/>
          </p:cNvSpPr>
          <p:nvPr/>
        </p:nvSpPr>
        <p:spPr bwMode="auto">
          <a:xfrm>
            <a:off x="1973074" y="3073524"/>
            <a:ext cx="300038" cy="0"/>
          </a:xfrm>
          <a:prstGeom prst="line">
            <a:avLst/>
          </a:prstGeom>
          <a:noFill/>
          <a:ln w="2222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91385" tIns="45692" rIns="91385" bIns="45692" anchor="ctr"/>
          <a:lstStyle/>
          <a:p>
            <a:endParaRPr lang="zh-CN" altLang="en-US"/>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56003">
                                            <p:txEl>
                                              <p:pRg st="0" end="0"/>
                                            </p:txEl>
                                          </p:spTgt>
                                        </p:tgtEl>
                                        <p:attrNameLst>
                                          <p:attrName>style.visibility</p:attrName>
                                        </p:attrNameLst>
                                      </p:cBhvr>
                                      <p:to>
                                        <p:strVal val="visible"/>
                                      </p:to>
                                    </p:set>
                                    <p:animEffect transition="in" filter="wipe(up)">
                                      <p:cBhvr>
                                        <p:cTn id="7" dur="500"/>
                                        <p:tgtEl>
                                          <p:spTgt spid="25600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56004"/>
                                        </p:tgtEl>
                                        <p:attrNameLst>
                                          <p:attrName>style.visibility</p:attrName>
                                        </p:attrNameLst>
                                      </p:cBhvr>
                                      <p:to>
                                        <p:strVal val="visible"/>
                                      </p:to>
                                    </p:set>
                                    <p:animEffect transition="in" filter="wipe(left)">
                                      <p:cBhvr>
                                        <p:cTn id="11" dur="500"/>
                                        <p:tgtEl>
                                          <p:spTgt spid="25600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256003">
                                            <p:txEl>
                                              <p:pRg st="1" end="1"/>
                                            </p:txEl>
                                          </p:spTgt>
                                        </p:tgtEl>
                                        <p:attrNameLst>
                                          <p:attrName>style.visibility</p:attrName>
                                        </p:attrNameLst>
                                      </p:cBhvr>
                                      <p:to>
                                        <p:strVal val="visible"/>
                                      </p:to>
                                    </p:set>
                                    <p:animEffect transition="in" filter="wipe(up)">
                                      <p:cBhvr>
                                        <p:cTn id="16" dur="500"/>
                                        <p:tgtEl>
                                          <p:spTgt spid="256003">
                                            <p:txEl>
                                              <p:pRg st="1" end="1"/>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56005"/>
                                        </p:tgtEl>
                                        <p:attrNameLst>
                                          <p:attrName>style.visibility</p:attrName>
                                        </p:attrNameLst>
                                      </p:cBhvr>
                                      <p:to>
                                        <p:strVal val="visible"/>
                                      </p:to>
                                    </p:set>
                                    <p:animEffect transition="in" filter="wipe(down)">
                                      <p:cBhvr>
                                        <p:cTn id="19" dur="500"/>
                                        <p:tgtEl>
                                          <p:spTgt spid="25600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256003">
                                            <p:txEl>
                                              <p:pRg st="2" end="2"/>
                                            </p:txEl>
                                          </p:spTgt>
                                        </p:tgtEl>
                                        <p:attrNameLst>
                                          <p:attrName>style.visibility</p:attrName>
                                        </p:attrNameLst>
                                      </p:cBhvr>
                                      <p:to>
                                        <p:strVal val="visible"/>
                                      </p:to>
                                    </p:set>
                                    <p:animEffect transition="in" filter="wipe(up)">
                                      <p:cBhvr>
                                        <p:cTn id="24" dur="500"/>
                                        <p:tgtEl>
                                          <p:spTgt spid="256003">
                                            <p:txEl>
                                              <p:pRg st="2" end="2"/>
                                            </p:txEl>
                                          </p:spTgt>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4" grpId="0" animBg="1"/>
      <p:bldP spid="256005"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315"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2365"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599565"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613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333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69895"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7095"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366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fld id="{98F608F0-F77E-4986-B80A-29B7427B5744}" type="slidenum">
              <a:rPr lang="zh-CN" altLang="en-US" sz="1400" b="0">
                <a:solidFill>
                  <a:schemeClr val="bg2"/>
                </a:solidFill>
                <a:ea typeface="宋体" panose="02010600030101010101" pitchFamily="2" charset="-122"/>
              </a:rPr>
            </a:fld>
            <a:endParaRPr lang="en-US" altLang="zh-CN" sz="1400" b="0">
              <a:solidFill>
                <a:schemeClr val="bg2"/>
              </a:solidFill>
              <a:ea typeface="宋体" panose="02010600030101010101" pitchFamily="2" charset="-122"/>
            </a:endParaRPr>
          </a:p>
        </p:txBody>
      </p:sp>
      <p:sp>
        <p:nvSpPr>
          <p:cNvPr id="15363" name="Rectangle 4"/>
          <p:cNvSpPr>
            <a:spLocks noGrp="1" noChangeArrowheads="1"/>
          </p:cNvSpPr>
          <p:nvPr>
            <p:ph type="ctrTitle"/>
          </p:nvPr>
        </p:nvSpPr>
        <p:spPr>
          <a:xfrm>
            <a:off x="881063" y="1566863"/>
            <a:ext cx="7796212" cy="1219200"/>
          </a:xfrm>
        </p:spPr>
        <p:txBody>
          <a:bodyPr/>
          <a:lstStyle/>
          <a:p>
            <a:pPr eaLnBrk="1" hangingPunct="1"/>
            <a:r>
              <a:rPr lang="zh-CN" altLang="en-US" smtClean="0">
                <a:solidFill>
                  <a:srgbClr val="800000"/>
                </a:solidFill>
                <a:latin typeface="华文行楷" panose="02010800040101010101" pitchFamily="2" charset="-122"/>
                <a:ea typeface="华文行楷" panose="02010800040101010101" pitchFamily="2" charset="-122"/>
                <a:cs typeface="隶书" panose="02010509060101010101" charset="-122"/>
              </a:rPr>
              <a:t>二、</a:t>
            </a:r>
            <a:r>
              <a:rPr lang="zh-CN" altLang="en-US" smtClean="0">
                <a:solidFill>
                  <a:srgbClr val="800000"/>
                </a:solidFill>
                <a:latin typeface="微软雅黑" panose="020B0503020204020204" pitchFamily="34" charset="-122"/>
                <a:cs typeface="隶书" panose="02010509060101010101" charset="-122"/>
              </a:rPr>
              <a:t>8088</a:t>
            </a:r>
            <a:r>
              <a:rPr lang="en-US" altLang="zh-CN" smtClean="0">
                <a:solidFill>
                  <a:srgbClr val="800000"/>
                </a:solidFill>
                <a:latin typeface="微软雅黑" panose="020B0503020204020204" pitchFamily="34" charset="-122"/>
                <a:cs typeface="隶书" panose="02010509060101010101" charset="-122"/>
              </a:rPr>
              <a:t>/8086</a:t>
            </a:r>
            <a:r>
              <a:rPr lang="zh-CN" altLang="en-US" sz="4400">
                <a:solidFill>
                  <a:srgbClr val="800000"/>
                </a:solidFill>
                <a:latin typeface="华文行楷" panose="02010800040101010101" pitchFamily="2" charset="-122"/>
                <a:ea typeface="华文行楷" panose="02010800040101010101" pitchFamily="2" charset="-122"/>
                <a:cs typeface="隶书" panose="02010509060101010101" charset="-122"/>
              </a:rPr>
              <a:t>的引线及功能</a:t>
            </a:r>
            <a:endParaRPr lang="zh-CN" altLang="en-US" sz="4400">
              <a:solidFill>
                <a:srgbClr val="800000"/>
              </a:solidFill>
              <a:latin typeface="华文行楷" panose="02010800040101010101" pitchFamily="2" charset="-122"/>
              <a:ea typeface="华文行楷" panose="02010800040101010101" pitchFamily="2" charset="-122"/>
              <a:cs typeface="隶书" panose="02010509060101010101" charset="-122"/>
            </a:endParaRPr>
          </a:p>
        </p:txBody>
      </p:sp>
    </p:spTree>
  </p:cSld>
  <p:clrMapOvr>
    <a:masterClrMapping/>
  </p:clrMapOvr>
  <p:transition spd="slow">
    <p:blinds/>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矩形 132133"/>
          <p:cNvSpPr/>
          <p:nvPr/>
        </p:nvSpPr>
        <p:spPr>
          <a:xfrm>
            <a:off x="1706563" y="381000"/>
            <a:ext cx="6413500" cy="698500"/>
          </a:xfrm>
          <a:prstGeom prst="rect">
            <a:avLst/>
          </a:prstGeom>
          <a:noFill/>
          <a:ln w="9525">
            <a:noFill/>
          </a:ln>
        </p:spPr>
        <p:txBody>
          <a:bodyPr anchor="b" anchorCtr="0"/>
          <a:p>
            <a:r>
              <a:rPr lang="en-US" altLang="zh-CN" sz="3000" dirty="0">
                <a:solidFill>
                  <a:schemeClr val="tx2"/>
                </a:solidFill>
                <a:latin typeface="Tahoma" panose="020B0604030504040204" pitchFamily="34" charset="0"/>
                <a:ea typeface="黑体" panose="02010609060101010101" pitchFamily="2" charset="-122"/>
              </a:rPr>
              <a:t>8086</a:t>
            </a:r>
            <a:r>
              <a:rPr lang="zh-CN" altLang="en-US" sz="3000" dirty="0">
                <a:solidFill>
                  <a:schemeClr val="tx2"/>
                </a:solidFill>
                <a:latin typeface="Tahoma" panose="020B0604030504040204" pitchFamily="34" charset="0"/>
                <a:ea typeface="黑体" panose="02010609060101010101" pitchFamily="2" charset="-122"/>
              </a:rPr>
              <a:t>微处理器的引脚及</a:t>
            </a:r>
            <a:r>
              <a:rPr lang="zh-CN" altLang="en-US" sz="3000" dirty="0">
                <a:solidFill>
                  <a:schemeClr val="tx2"/>
                </a:solidFill>
                <a:latin typeface="Tahoma" panose="020B0604030504040204" pitchFamily="34" charset="0"/>
                <a:ea typeface="黑体" panose="02010609060101010101" pitchFamily="2" charset="-122"/>
              </a:rPr>
              <a:t>功能</a:t>
            </a:r>
            <a:endParaRPr lang="zh-CN" altLang="en-US" sz="3000" dirty="0">
              <a:solidFill>
                <a:schemeClr val="tx2"/>
              </a:solidFill>
              <a:latin typeface="Tahoma" panose="020B0604030504040204" pitchFamily="34" charset="0"/>
              <a:ea typeface="黑体" panose="02010609060101010101" pitchFamily="2" charset="-122"/>
            </a:endParaRPr>
          </a:p>
        </p:txBody>
      </p:sp>
      <p:sp>
        <p:nvSpPr>
          <p:cNvPr id="47106" name="矩形 132134"/>
          <p:cNvSpPr/>
          <p:nvPr/>
        </p:nvSpPr>
        <p:spPr>
          <a:xfrm>
            <a:off x="1262063" y="1206500"/>
            <a:ext cx="5969000" cy="508000"/>
          </a:xfrm>
          <a:prstGeom prst="rect">
            <a:avLst/>
          </a:prstGeom>
          <a:noFill/>
          <a:ln w="9525">
            <a:noFill/>
          </a:ln>
        </p:spPr>
        <p:txBody>
          <a:bodyPr anchor="b" anchorCtr="0"/>
          <a:p>
            <a:endParaRPr lang="zh-CN" altLang="en-US" sz="2335" dirty="0">
              <a:latin typeface="Tahoma" panose="020B0604030504040204" pitchFamily="34" charset="0"/>
              <a:ea typeface="黑体" panose="02010609060101010101" pitchFamily="2" charset="-122"/>
            </a:endParaRPr>
          </a:p>
        </p:txBody>
      </p:sp>
      <p:pic>
        <p:nvPicPr>
          <p:cNvPr id="47107" name="图片 132135" descr="图2-8"/>
          <p:cNvPicPr>
            <a:picLocks noChangeAspect="1"/>
          </p:cNvPicPr>
          <p:nvPr/>
        </p:nvPicPr>
        <p:blipFill>
          <a:blip r:embed="rId1"/>
          <a:stretch>
            <a:fillRect/>
          </a:stretch>
        </p:blipFill>
        <p:spPr>
          <a:xfrm>
            <a:off x="5364163" y="1489710"/>
            <a:ext cx="2540000" cy="3873500"/>
          </a:xfrm>
          <a:prstGeom prst="rect">
            <a:avLst/>
          </a:prstGeom>
          <a:noFill/>
          <a:ln w="9525">
            <a:noFill/>
          </a:ln>
        </p:spPr>
      </p:pic>
      <p:sp>
        <p:nvSpPr>
          <p:cNvPr id="47108" name="文本框 132137"/>
          <p:cNvSpPr txBox="1"/>
          <p:nvPr/>
        </p:nvSpPr>
        <p:spPr>
          <a:xfrm>
            <a:off x="1135063" y="1778000"/>
            <a:ext cx="4127500" cy="3784600"/>
          </a:xfrm>
          <a:prstGeom prst="rect">
            <a:avLst/>
          </a:prstGeom>
          <a:noFill/>
          <a:ln w="9525">
            <a:noFill/>
          </a:ln>
        </p:spPr>
        <p:txBody>
          <a:bodyPr anchor="t" anchorCtr="0">
            <a:spAutoFit/>
          </a:bodyPr>
          <a:p>
            <a:pPr>
              <a:spcBef>
                <a:spcPct val="50000"/>
              </a:spcBef>
              <a:buNone/>
            </a:pPr>
            <a:r>
              <a:rPr lang="zh-CN" altLang="en-US" sz="2665" dirty="0">
                <a:latin typeface="Tahoma" panose="020B0604030504040204" pitchFamily="34" charset="0"/>
                <a:ea typeface="宋体" panose="02010600030101010101" pitchFamily="2" charset="-122"/>
              </a:rPr>
              <a:t>　　</a:t>
            </a:r>
            <a:r>
              <a:rPr lang="en-US" altLang="zh-CN" sz="2665" dirty="0">
                <a:latin typeface="Tahoma" panose="020B0604030504040204" pitchFamily="34" charset="0"/>
                <a:ea typeface="宋体" panose="02010600030101010101" pitchFamily="2" charset="-122"/>
              </a:rPr>
              <a:t>8086</a:t>
            </a:r>
            <a:r>
              <a:rPr lang="en-US" altLang="zh-CN" sz="2665">
                <a:latin typeface="Tahoma" panose="020B0604030504040204" pitchFamily="34" charset="0"/>
                <a:ea typeface="宋体" panose="02010600030101010101" pitchFamily="2" charset="-122"/>
              </a:rPr>
              <a:t>CPU</a:t>
            </a:r>
            <a:r>
              <a:rPr lang="zh-CN" altLang="en-US" sz="2665" dirty="0">
                <a:latin typeface="宋体" panose="02010600030101010101" pitchFamily="2" charset="-122"/>
                <a:ea typeface="宋体" panose="02010600030101010101" pitchFamily="2" charset="-122"/>
              </a:rPr>
              <a:t>的</a:t>
            </a:r>
            <a:r>
              <a:rPr lang="en-US" altLang="zh-CN" sz="2665" dirty="0">
                <a:latin typeface="Tahoma" panose="020B0604030504040204" pitchFamily="34" charset="0"/>
                <a:ea typeface="宋体" panose="02010600030101010101" pitchFamily="2" charset="-122"/>
              </a:rPr>
              <a:t>40</a:t>
            </a:r>
            <a:r>
              <a:rPr lang="zh-CN" altLang="en-US" sz="2665" dirty="0">
                <a:latin typeface="宋体" panose="02010600030101010101" pitchFamily="2" charset="-122"/>
                <a:ea typeface="宋体" panose="02010600030101010101" pitchFamily="2" charset="-122"/>
              </a:rPr>
              <a:t>条引脚信号可按功能分可分为四类，它们是：</a:t>
            </a:r>
            <a:endParaRPr lang="zh-CN" altLang="en-US" sz="2665" dirty="0">
              <a:latin typeface="宋体" panose="02010600030101010101" pitchFamily="2" charset="-122"/>
              <a:ea typeface="宋体" panose="02010600030101010101" pitchFamily="2" charset="-122"/>
            </a:endParaRPr>
          </a:p>
          <a:p>
            <a:pPr>
              <a:spcBef>
                <a:spcPct val="50000"/>
              </a:spcBef>
              <a:buBlip>
                <a:blip r:embed="rId2"/>
              </a:buBlip>
            </a:pPr>
            <a:r>
              <a:rPr lang="zh-CN" altLang="en-US" sz="2665" dirty="0">
                <a:latin typeface="宋体" panose="02010600030101010101" pitchFamily="2" charset="-122"/>
                <a:ea typeface="宋体" panose="02010600030101010101" pitchFamily="2" charset="-122"/>
              </a:rPr>
              <a:t>　地址总线</a:t>
            </a:r>
            <a:endParaRPr lang="zh-CN" altLang="en-US" sz="2665" dirty="0">
              <a:latin typeface="宋体" panose="02010600030101010101" pitchFamily="2" charset="-122"/>
              <a:ea typeface="宋体" panose="02010600030101010101" pitchFamily="2" charset="-122"/>
            </a:endParaRPr>
          </a:p>
          <a:p>
            <a:pPr>
              <a:spcBef>
                <a:spcPct val="50000"/>
              </a:spcBef>
              <a:buBlip>
                <a:blip r:embed="rId2"/>
              </a:buBlip>
            </a:pPr>
            <a:r>
              <a:rPr lang="zh-CN" altLang="en-US" sz="2665" dirty="0">
                <a:latin typeface="宋体" panose="02010600030101010101" pitchFamily="2" charset="-122"/>
                <a:ea typeface="宋体" panose="02010600030101010101" pitchFamily="2" charset="-122"/>
              </a:rPr>
              <a:t>　数据总线</a:t>
            </a:r>
            <a:endParaRPr lang="zh-CN" altLang="en-US" sz="2665" dirty="0">
              <a:latin typeface="宋体" panose="02010600030101010101" pitchFamily="2" charset="-122"/>
              <a:ea typeface="宋体" panose="02010600030101010101" pitchFamily="2" charset="-122"/>
            </a:endParaRPr>
          </a:p>
          <a:p>
            <a:pPr>
              <a:spcBef>
                <a:spcPct val="50000"/>
              </a:spcBef>
              <a:buBlip>
                <a:blip r:embed="rId2"/>
              </a:buBlip>
            </a:pPr>
            <a:r>
              <a:rPr lang="zh-CN" altLang="en-US" sz="2665" dirty="0">
                <a:latin typeface="宋体" panose="02010600030101010101" pitchFamily="2" charset="-122"/>
                <a:ea typeface="宋体" panose="02010600030101010101" pitchFamily="2" charset="-122"/>
              </a:rPr>
              <a:t>　控制总线</a:t>
            </a:r>
            <a:endParaRPr lang="zh-CN" altLang="en-US" sz="2665" dirty="0">
              <a:latin typeface="宋体" panose="02010600030101010101" pitchFamily="2" charset="-122"/>
              <a:ea typeface="宋体" panose="02010600030101010101" pitchFamily="2" charset="-122"/>
            </a:endParaRPr>
          </a:p>
          <a:p>
            <a:pPr>
              <a:spcBef>
                <a:spcPct val="50000"/>
              </a:spcBef>
              <a:buBlip>
                <a:blip r:embed="rId2"/>
              </a:buBlip>
            </a:pPr>
            <a:r>
              <a:rPr lang="zh-CN" altLang="en-US" sz="2665" dirty="0">
                <a:latin typeface="宋体" panose="02010600030101010101" pitchFamily="2" charset="-122"/>
                <a:ea typeface="宋体" panose="02010600030101010101" pitchFamily="2" charset="-122"/>
              </a:rPr>
              <a:t>　其它</a:t>
            </a:r>
            <a:r>
              <a:rPr lang="en-US" altLang="zh-CN" sz="2665" dirty="0">
                <a:latin typeface="Tahoma" panose="020B0604030504040204" pitchFamily="34" charset="0"/>
                <a:ea typeface="宋体" panose="02010600030101010101" pitchFamily="2" charset="-122"/>
              </a:rPr>
              <a:t>(</a:t>
            </a:r>
            <a:r>
              <a:rPr lang="zh-CN" altLang="en-US" sz="2665" dirty="0">
                <a:latin typeface="宋体" panose="02010600030101010101" pitchFamily="2" charset="-122"/>
                <a:ea typeface="宋体" panose="02010600030101010101" pitchFamily="2" charset="-122"/>
              </a:rPr>
              <a:t>时钟与电源</a:t>
            </a:r>
            <a:r>
              <a:rPr lang="en-US" altLang="zh-CN" sz="2665" dirty="0">
                <a:latin typeface="Tahoma" panose="020B0604030504040204" pitchFamily="34" charset="0"/>
                <a:ea typeface="宋体" panose="02010600030101010101" pitchFamily="2" charset="-122"/>
              </a:rPr>
              <a:t>)</a:t>
            </a:r>
            <a:r>
              <a:rPr lang="zh-CN" altLang="en-US" sz="2665" dirty="0">
                <a:latin typeface="宋体" panose="02010600030101010101" pitchFamily="2" charset="-122"/>
                <a:ea typeface="宋体" panose="02010600030101010101" pitchFamily="2" charset="-122"/>
              </a:rPr>
              <a:t>。</a:t>
            </a:r>
            <a:r>
              <a:rPr lang="zh-CN" altLang="en-US" sz="2665" dirty="0">
                <a:latin typeface="Tahoma" panose="020B0604030504040204" pitchFamily="34" charset="0"/>
                <a:ea typeface="宋体" panose="02010600030101010101" pitchFamily="2" charset="-122"/>
              </a:rPr>
              <a:t> </a:t>
            </a:r>
            <a:endParaRPr lang="zh-CN" altLang="en-US" sz="2665">
              <a:latin typeface="Tahoma" panose="020B0604030504040204" pitchFamily="34" charset="0"/>
              <a:ea typeface="宋体" panose="02010600030101010101" pitchFamily="2" charset="-122"/>
            </a:endParaRPr>
          </a:p>
        </p:txBody>
      </p:sp>
    </p:spTree>
  </p:cSld>
  <p:clrMapOvr>
    <a:masterClrMapping/>
  </p:clrMapOvr>
  <p:transition spd="slow">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4" name="Rectangle 2"/>
          <p:cNvSpPr>
            <a:spLocks noGrp="1" noRot="1" noChangeArrowheads="1"/>
          </p:cNvSpPr>
          <p:nvPr>
            <p:ph type="title"/>
          </p:nvPr>
        </p:nvSpPr>
        <p:spPr>
          <a:xfrm>
            <a:off x="1711854" y="320146"/>
            <a:ext cx="5576094" cy="455083"/>
          </a:xfrm>
        </p:spPr>
        <p:txBody>
          <a:bodyPr vert="horz" wrap="square" lIns="76199" tIns="38099" rIns="76199" bIns="38099"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000" b="1" i="0" u="none" strike="noStrike" kern="0" cap="none" spc="0" normalizeH="0" baseline="0" noProof="0" smtClean="0">
                <a:ln>
                  <a:noFill/>
                </a:ln>
                <a:solidFill>
                  <a:schemeClr val="folHlink"/>
                </a:solidFill>
                <a:effectLst>
                  <a:outerShdw blurRad="38100" dist="38100" dir="2700000" algn="tl">
                    <a:srgbClr val="000000"/>
                  </a:outerShdw>
                </a:effectLst>
                <a:uLnTx/>
                <a:uFillTx/>
                <a:latin typeface="+mj-lt"/>
                <a:ea typeface="+mj-ea"/>
                <a:cs typeface="+mj-cs"/>
              </a:rPr>
              <a:t> 8086/8088</a:t>
            </a:r>
            <a:r>
              <a:rPr kumimoji="0" lang="zh-CN" altLang="en-US" sz="3000" b="1" i="0" u="none" strike="noStrike" kern="0" cap="none" spc="0" normalizeH="0" baseline="0" noProof="0" smtClean="0">
                <a:ln>
                  <a:noFill/>
                </a:ln>
                <a:solidFill>
                  <a:schemeClr val="folHlink"/>
                </a:solidFill>
                <a:effectLst>
                  <a:outerShdw blurRad="38100" dist="38100" dir="2700000" algn="tl">
                    <a:srgbClr val="000000"/>
                  </a:outerShdw>
                </a:effectLst>
                <a:uLnTx/>
                <a:uFillTx/>
                <a:latin typeface="+mj-lt"/>
                <a:ea typeface="+mj-ea"/>
                <a:cs typeface="+mj-cs"/>
              </a:rPr>
              <a:t>引脚信号</a:t>
            </a:r>
            <a:endParaRPr kumimoji="0" lang="zh-CN" altLang="en-US" sz="3000" b="1" i="0" u="none" strike="noStrike" kern="0" cap="none" spc="0" normalizeH="0" baseline="0" noProof="0" smtClean="0">
              <a:ln>
                <a:noFill/>
              </a:ln>
              <a:solidFill>
                <a:schemeClr val="folHlink"/>
              </a:solidFill>
              <a:effectLst>
                <a:outerShdw blurRad="38100" dist="38100" dir="2700000" algn="tl">
                  <a:srgbClr val="000000"/>
                </a:outerShdw>
              </a:effectLst>
              <a:uLnTx/>
              <a:uFillTx/>
              <a:latin typeface="+mj-lt"/>
              <a:ea typeface="+mj-ea"/>
              <a:cs typeface="+mj-cs"/>
            </a:endParaRPr>
          </a:p>
        </p:txBody>
      </p:sp>
      <p:sp>
        <p:nvSpPr>
          <p:cNvPr id="141315" name="Rectangle 3"/>
          <p:cNvSpPr>
            <a:spLocks noGrp="1" noChangeArrowheads="1"/>
          </p:cNvSpPr>
          <p:nvPr>
            <p:ph idx="1"/>
          </p:nvPr>
        </p:nvSpPr>
        <p:spPr>
          <a:xfrm>
            <a:off x="4564063" y="952500"/>
            <a:ext cx="3425032" cy="1460500"/>
          </a:xfrm>
        </p:spPr>
        <p:txBody>
          <a:bodyPr vert="horz" wrap="square" lIns="76199" tIns="38099" rIns="76199" bIns="38099" numCol="1" anchor="t" anchorCtr="0" compatLnSpc="1"/>
          <a:lstStyle/>
          <a:p>
            <a:pPr marL="533400" marR="0" lvl="0" indent="-533400" algn="l" defTabSz="914400" rtl="0" eaLnBrk="1" fontAlgn="base" latinLnBrk="0" hangingPunct="1">
              <a:lnSpc>
                <a:spcPct val="100000"/>
              </a:lnSpc>
              <a:spcBef>
                <a:spcPct val="30000"/>
              </a:spcBef>
              <a:spcAft>
                <a:spcPct val="0"/>
              </a:spcAft>
              <a:buClr>
                <a:srgbClr val="B4B9BE"/>
              </a:buClr>
              <a:buSzTx/>
              <a:buFont typeface="Wingdings" panose="05000000000000000000" pitchFamily="2" charset="2"/>
              <a:buChar char="u"/>
              <a:defRPr/>
            </a:pPr>
            <a:r>
              <a:rPr kumimoji="1" lang="en-US" altLang="zh-CN" sz="1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AD</a:t>
            </a:r>
            <a:r>
              <a:rPr kumimoji="1" lang="en-US" altLang="zh-CN" sz="1800" b="1" i="0" u="none" strike="noStrike" kern="0" cap="none" spc="0" normalizeH="0" baseline="-20000" noProof="0" smtClean="0">
                <a:ln>
                  <a:noFill/>
                </a:ln>
                <a:solidFill>
                  <a:schemeClr val="tx1"/>
                </a:solidFill>
                <a:effectLst>
                  <a:outerShdw blurRad="38100" dist="38100" dir="2700000" algn="tl">
                    <a:srgbClr val="000000"/>
                  </a:outerShdw>
                </a:effectLst>
                <a:uLnTx/>
                <a:uFillTx/>
                <a:latin typeface="+mn-lt"/>
                <a:ea typeface="+mn-ea"/>
                <a:cs typeface="+mn-cs"/>
              </a:rPr>
              <a:t>0</a:t>
            </a:r>
            <a:r>
              <a:rPr kumimoji="1" lang="zh-CN" altLang="en-US" sz="1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a:t>
            </a:r>
            <a:r>
              <a:rPr kumimoji="1" lang="en-US" altLang="zh-CN" sz="1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AD</a:t>
            </a:r>
            <a:r>
              <a:rPr kumimoji="1" lang="en-US" altLang="zh-CN" sz="1800" b="1" i="0" u="none" strike="noStrike" kern="0" cap="none" spc="0" normalizeH="0" baseline="-20000" noProof="0" smtClean="0">
                <a:ln>
                  <a:noFill/>
                </a:ln>
                <a:solidFill>
                  <a:schemeClr val="tx1"/>
                </a:solidFill>
                <a:effectLst>
                  <a:outerShdw blurRad="38100" dist="38100" dir="2700000" algn="tl">
                    <a:srgbClr val="000000"/>
                  </a:outerShdw>
                </a:effectLst>
                <a:uLnTx/>
                <a:uFillTx/>
                <a:latin typeface="+mn-lt"/>
                <a:ea typeface="+mn-ea"/>
                <a:cs typeface="+mn-cs"/>
              </a:rPr>
              <a:t>15</a:t>
            </a:r>
            <a:r>
              <a:rPr kumimoji="1" lang="zh-CN" altLang="en-US" sz="1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地址</a:t>
            </a:r>
            <a:r>
              <a:rPr kumimoji="1" lang="en-US" altLang="zh-CN" sz="1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a:t>
            </a:r>
            <a:r>
              <a:rPr kumimoji="1" lang="zh-CN" altLang="en-US" sz="1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数据复用引脚</a:t>
            </a:r>
            <a:r>
              <a:rPr kumimoji="1" lang="en-US" altLang="zh-CN" sz="1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a:t>
            </a:r>
            <a:r>
              <a:rPr kumimoji="1" lang="zh-CN" altLang="en-US" sz="1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双向、三态</a:t>
            </a:r>
            <a:r>
              <a:rPr kumimoji="1" lang="en-US" altLang="zh-CN" sz="1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a:t>
            </a:r>
            <a:endParaRPr kumimoji="1" lang="en-US" altLang="zh-CN" sz="1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533400" marR="0" lvl="0" indent="-533400" algn="l" defTabSz="914400" rtl="0" eaLnBrk="1" fontAlgn="base" latinLnBrk="0" hangingPunct="1">
              <a:lnSpc>
                <a:spcPct val="100000"/>
              </a:lnSpc>
              <a:spcBef>
                <a:spcPct val="30000"/>
              </a:spcBef>
              <a:spcAft>
                <a:spcPct val="0"/>
              </a:spcAft>
              <a:buClr>
                <a:srgbClr val="B4B9BE"/>
              </a:buClr>
              <a:buSzTx/>
              <a:buFont typeface="Wingdings" panose="05000000000000000000" pitchFamily="2" charset="2"/>
              <a:buChar char="u"/>
              <a:defRPr/>
            </a:pPr>
            <a:r>
              <a:rPr kumimoji="1" lang="en-US" altLang="zh-CN" sz="1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A</a:t>
            </a:r>
            <a:r>
              <a:rPr kumimoji="1" lang="en-US" altLang="zh-CN" sz="1800" b="1" i="0" u="none" strike="noStrike" kern="0" cap="none" spc="0" normalizeH="0" baseline="-20000" noProof="0" smtClean="0">
                <a:ln>
                  <a:noFill/>
                </a:ln>
                <a:solidFill>
                  <a:schemeClr val="tx1"/>
                </a:solidFill>
                <a:effectLst>
                  <a:outerShdw blurRad="38100" dist="38100" dir="2700000" algn="tl">
                    <a:srgbClr val="000000"/>
                  </a:outerShdw>
                </a:effectLst>
                <a:uLnTx/>
                <a:uFillTx/>
                <a:latin typeface="+mn-lt"/>
                <a:ea typeface="+mn-ea"/>
                <a:cs typeface="+mn-cs"/>
              </a:rPr>
              <a:t>16</a:t>
            </a:r>
            <a:r>
              <a:rPr kumimoji="1" lang="en-US" altLang="zh-CN" sz="1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/S</a:t>
            </a:r>
            <a:r>
              <a:rPr kumimoji="1" lang="en-US" altLang="zh-CN" sz="1800" b="1" i="0" u="none" strike="noStrike" kern="0" cap="none" spc="0" normalizeH="0" baseline="-20000" noProof="0" smtClean="0">
                <a:ln>
                  <a:noFill/>
                </a:ln>
                <a:solidFill>
                  <a:schemeClr val="tx1"/>
                </a:solidFill>
                <a:effectLst>
                  <a:outerShdw blurRad="38100" dist="38100" dir="2700000" algn="tl">
                    <a:srgbClr val="000000"/>
                  </a:outerShdw>
                </a:effectLst>
                <a:uLnTx/>
                <a:uFillTx/>
                <a:latin typeface="+mn-lt"/>
                <a:ea typeface="+mn-ea"/>
                <a:cs typeface="+mn-cs"/>
              </a:rPr>
              <a:t>3</a:t>
            </a:r>
            <a:r>
              <a:rPr kumimoji="1" lang="zh-CN" altLang="en-US" sz="1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a:t>
            </a:r>
            <a:r>
              <a:rPr kumimoji="1" lang="en-US" altLang="zh-CN" sz="1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A</a:t>
            </a:r>
            <a:r>
              <a:rPr kumimoji="1" lang="en-US" altLang="zh-CN" sz="1800" b="1" i="0" u="none" strike="noStrike" kern="0" cap="none" spc="0" normalizeH="0" baseline="-20000" noProof="0" smtClean="0">
                <a:ln>
                  <a:noFill/>
                </a:ln>
                <a:solidFill>
                  <a:schemeClr val="tx1"/>
                </a:solidFill>
                <a:effectLst>
                  <a:outerShdw blurRad="38100" dist="38100" dir="2700000" algn="tl">
                    <a:srgbClr val="000000"/>
                  </a:outerShdw>
                </a:effectLst>
                <a:uLnTx/>
                <a:uFillTx/>
                <a:latin typeface="+mn-lt"/>
                <a:ea typeface="+mn-ea"/>
                <a:cs typeface="+mn-cs"/>
              </a:rPr>
              <a:t>19</a:t>
            </a:r>
            <a:r>
              <a:rPr kumimoji="1" lang="en-US" altLang="zh-CN" sz="1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/S</a:t>
            </a:r>
            <a:r>
              <a:rPr kumimoji="1" lang="en-US" altLang="zh-CN" sz="1800" b="1" i="0" u="none" strike="noStrike" kern="0" cap="none" spc="0" normalizeH="0" baseline="-20000" noProof="0" smtClean="0">
                <a:ln>
                  <a:noFill/>
                </a:ln>
                <a:solidFill>
                  <a:schemeClr val="tx1"/>
                </a:solidFill>
                <a:effectLst>
                  <a:outerShdw blurRad="38100" dist="38100" dir="2700000" algn="tl">
                    <a:srgbClr val="000000"/>
                  </a:outerShdw>
                </a:effectLst>
                <a:uLnTx/>
                <a:uFillTx/>
                <a:latin typeface="+mn-lt"/>
                <a:ea typeface="+mn-ea"/>
                <a:cs typeface="+mn-cs"/>
              </a:rPr>
              <a:t>6</a:t>
            </a:r>
            <a:r>
              <a:rPr kumimoji="1" lang="zh-CN" altLang="en-US" sz="1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地址</a:t>
            </a:r>
            <a:r>
              <a:rPr kumimoji="1" lang="en-US" altLang="zh-CN" sz="1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a:t>
            </a:r>
            <a:r>
              <a:rPr kumimoji="1" lang="zh-CN" altLang="en-US" sz="1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状态复用引脚</a:t>
            </a:r>
            <a:r>
              <a:rPr kumimoji="1" lang="en-US" altLang="zh-CN" sz="1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a:t>
            </a:r>
            <a:r>
              <a:rPr kumimoji="1" lang="zh-CN" altLang="en-US" sz="1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输出、三态</a:t>
            </a:r>
            <a:r>
              <a:rPr kumimoji="1" lang="en-US" altLang="zh-CN" sz="1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a:t>
            </a:r>
            <a:endParaRPr kumimoji="1" lang="en-US" altLang="zh-CN" sz="18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p:txBody>
      </p:sp>
      <p:grpSp>
        <p:nvGrpSpPr>
          <p:cNvPr id="2" name="Group 67"/>
          <p:cNvGrpSpPr/>
          <p:nvPr/>
        </p:nvGrpSpPr>
        <p:grpSpPr>
          <a:xfrm>
            <a:off x="817563" y="857938"/>
            <a:ext cx="3746500" cy="4737364"/>
            <a:chOff x="96" y="672"/>
            <a:chExt cx="2832" cy="3581"/>
          </a:xfrm>
        </p:grpSpPr>
        <p:sp>
          <p:nvSpPr>
            <p:cNvPr id="141317" name="Rectangle 5"/>
            <p:cNvSpPr>
              <a:spLocks noChangeArrowheads="1"/>
            </p:cNvSpPr>
            <p:nvPr/>
          </p:nvSpPr>
          <p:spPr bwMode="auto">
            <a:xfrm>
              <a:off x="953" y="672"/>
              <a:ext cx="910" cy="3552"/>
            </a:xfrm>
            <a:prstGeom prst="rect">
              <a:avLst/>
            </a:prstGeom>
            <a:solidFill>
              <a:srgbClr val="969696"/>
            </a:solidFill>
            <a:ln w="19050">
              <a:solidFill>
                <a:srgbClr val="FFFFFF"/>
              </a:solidFill>
              <a:miter lim="800000"/>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41318" name="AutoShape 6"/>
            <p:cNvSpPr>
              <a:spLocks noChangeArrowheads="1"/>
            </p:cNvSpPr>
            <p:nvPr/>
          </p:nvSpPr>
          <p:spPr bwMode="auto">
            <a:xfrm rot="5400000">
              <a:off x="1315" y="612"/>
              <a:ext cx="202" cy="321"/>
            </a:xfrm>
            <a:prstGeom prst="flowChartDelay">
              <a:avLst/>
            </a:prstGeom>
            <a:noFill/>
            <a:ln w="19050">
              <a:solidFill>
                <a:srgbClr val="FFFFFF"/>
              </a:solidFill>
              <a:miter lim="800000"/>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41319" name="Line 7"/>
            <p:cNvSpPr>
              <a:spLocks noChangeShapeType="1"/>
            </p:cNvSpPr>
            <p:nvPr/>
          </p:nvSpPr>
          <p:spPr bwMode="auto">
            <a:xfrm flipH="1">
              <a:off x="686" y="788"/>
              <a:ext cx="267" cy="0"/>
            </a:xfrm>
            <a:prstGeom prst="line">
              <a:avLst/>
            </a:prstGeom>
            <a:noFill/>
            <a:ln w="12700">
              <a:solidFill>
                <a:schemeClr val="tx1"/>
              </a:solidFill>
              <a:round/>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41320" name="Line 8"/>
            <p:cNvSpPr>
              <a:spLocks noChangeShapeType="1"/>
            </p:cNvSpPr>
            <p:nvPr/>
          </p:nvSpPr>
          <p:spPr bwMode="auto">
            <a:xfrm flipH="1">
              <a:off x="686" y="961"/>
              <a:ext cx="267" cy="0"/>
            </a:xfrm>
            <a:prstGeom prst="line">
              <a:avLst/>
            </a:prstGeom>
            <a:noFill/>
            <a:ln w="9525">
              <a:solidFill>
                <a:schemeClr val="tx1"/>
              </a:solidFill>
              <a:round/>
              <a:headEnd type="triangle" w="med" len="sm"/>
              <a:tailEnd type="triangle" w="med" len="sm"/>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41321" name="Line 9"/>
            <p:cNvSpPr>
              <a:spLocks noChangeShapeType="1"/>
            </p:cNvSpPr>
            <p:nvPr/>
          </p:nvSpPr>
          <p:spPr bwMode="auto">
            <a:xfrm flipH="1">
              <a:off x="686" y="1134"/>
              <a:ext cx="267" cy="0"/>
            </a:xfrm>
            <a:prstGeom prst="line">
              <a:avLst/>
            </a:prstGeom>
            <a:noFill/>
            <a:ln w="9525">
              <a:solidFill>
                <a:schemeClr val="tx1"/>
              </a:solidFill>
              <a:round/>
              <a:headEnd type="triangle" w="med" len="sm"/>
              <a:tailEnd type="triangle" w="med" len="sm"/>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41322" name="Line 10"/>
            <p:cNvSpPr>
              <a:spLocks noChangeShapeType="1"/>
            </p:cNvSpPr>
            <p:nvPr/>
          </p:nvSpPr>
          <p:spPr bwMode="auto">
            <a:xfrm flipH="1">
              <a:off x="686" y="1307"/>
              <a:ext cx="267" cy="0"/>
            </a:xfrm>
            <a:prstGeom prst="line">
              <a:avLst/>
            </a:prstGeom>
            <a:noFill/>
            <a:ln w="9525">
              <a:solidFill>
                <a:schemeClr val="tx1"/>
              </a:solidFill>
              <a:round/>
              <a:headEnd type="triangle" w="med" len="sm"/>
              <a:tailEnd type="triangle" w="med" len="sm"/>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41323" name="Line 11"/>
            <p:cNvSpPr>
              <a:spLocks noChangeShapeType="1"/>
            </p:cNvSpPr>
            <p:nvPr/>
          </p:nvSpPr>
          <p:spPr bwMode="auto">
            <a:xfrm flipH="1">
              <a:off x="686" y="1481"/>
              <a:ext cx="267" cy="0"/>
            </a:xfrm>
            <a:prstGeom prst="line">
              <a:avLst/>
            </a:prstGeom>
            <a:noFill/>
            <a:ln w="9525">
              <a:solidFill>
                <a:schemeClr val="tx1"/>
              </a:solidFill>
              <a:round/>
              <a:headEnd type="triangle" w="med" len="sm"/>
              <a:tailEnd type="triangle" w="med" len="sm"/>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41324" name="Line 12"/>
            <p:cNvSpPr>
              <a:spLocks noChangeShapeType="1"/>
            </p:cNvSpPr>
            <p:nvPr/>
          </p:nvSpPr>
          <p:spPr bwMode="auto">
            <a:xfrm flipH="1">
              <a:off x="686" y="1654"/>
              <a:ext cx="267" cy="0"/>
            </a:xfrm>
            <a:prstGeom prst="line">
              <a:avLst/>
            </a:prstGeom>
            <a:noFill/>
            <a:ln w="9525">
              <a:solidFill>
                <a:schemeClr val="tx1"/>
              </a:solidFill>
              <a:round/>
              <a:headEnd type="triangle" w="med" len="sm"/>
              <a:tailEnd type="triangle" w="med" len="sm"/>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41325" name="Line 13"/>
            <p:cNvSpPr>
              <a:spLocks noChangeShapeType="1"/>
            </p:cNvSpPr>
            <p:nvPr/>
          </p:nvSpPr>
          <p:spPr bwMode="auto">
            <a:xfrm flipH="1">
              <a:off x="686" y="1827"/>
              <a:ext cx="267" cy="0"/>
            </a:xfrm>
            <a:prstGeom prst="line">
              <a:avLst/>
            </a:prstGeom>
            <a:noFill/>
            <a:ln w="9525">
              <a:solidFill>
                <a:schemeClr val="tx1"/>
              </a:solidFill>
              <a:round/>
              <a:headEnd type="triangle" w="med" len="sm"/>
              <a:tailEnd type="triangle" w="med" len="sm"/>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41326" name="Line 14"/>
            <p:cNvSpPr>
              <a:spLocks noChangeShapeType="1"/>
            </p:cNvSpPr>
            <p:nvPr/>
          </p:nvSpPr>
          <p:spPr bwMode="auto">
            <a:xfrm flipH="1">
              <a:off x="686" y="2001"/>
              <a:ext cx="267" cy="0"/>
            </a:xfrm>
            <a:prstGeom prst="line">
              <a:avLst/>
            </a:prstGeom>
            <a:noFill/>
            <a:ln w="9525">
              <a:solidFill>
                <a:schemeClr val="tx1"/>
              </a:solidFill>
              <a:round/>
              <a:headEnd type="triangle" w="med" len="sm"/>
              <a:tailEnd type="triangle" w="med" len="sm"/>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41327" name="Line 15"/>
            <p:cNvSpPr>
              <a:spLocks noChangeShapeType="1"/>
            </p:cNvSpPr>
            <p:nvPr/>
          </p:nvSpPr>
          <p:spPr bwMode="auto">
            <a:xfrm flipH="1">
              <a:off x="686" y="2174"/>
              <a:ext cx="267" cy="0"/>
            </a:xfrm>
            <a:prstGeom prst="line">
              <a:avLst/>
            </a:prstGeom>
            <a:noFill/>
            <a:ln w="9525">
              <a:solidFill>
                <a:schemeClr val="tx1"/>
              </a:solidFill>
              <a:round/>
              <a:headEnd type="triangle" w="med" len="sm"/>
              <a:tailEnd type="triangle" w="med" len="sm"/>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41328" name="Line 16"/>
            <p:cNvSpPr>
              <a:spLocks noChangeShapeType="1"/>
            </p:cNvSpPr>
            <p:nvPr/>
          </p:nvSpPr>
          <p:spPr bwMode="auto">
            <a:xfrm flipH="1">
              <a:off x="686" y="2347"/>
              <a:ext cx="267" cy="0"/>
            </a:xfrm>
            <a:prstGeom prst="line">
              <a:avLst/>
            </a:prstGeom>
            <a:noFill/>
            <a:ln w="9525">
              <a:solidFill>
                <a:schemeClr val="tx1"/>
              </a:solidFill>
              <a:round/>
              <a:headEnd type="triangle" w="med" len="sm"/>
              <a:tailEnd type="triangle" w="med" len="sm"/>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41329" name="Line 17"/>
            <p:cNvSpPr>
              <a:spLocks noChangeShapeType="1"/>
            </p:cNvSpPr>
            <p:nvPr/>
          </p:nvSpPr>
          <p:spPr bwMode="auto">
            <a:xfrm flipH="1">
              <a:off x="686" y="2520"/>
              <a:ext cx="267" cy="0"/>
            </a:xfrm>
            <a:prstGeom prst="line">
              <a:avLst/>
            </a:prstGeom>
            <a:noFill/>
            <a:ln w="9525">
              <a:solidFill>
                <a:schemeClr val="tx1"/>
              </a:solidFill>
              <a:round/>
              <a:headEnd type="triangle" w="med" len="sm"/>
              <a:tailEnd type="triangle" w="med" len="sm"/>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41330" name="Line 18"/>
            <p:cNvSpPr>
              <a:spLocks noChangeShapeType="1"/>
            </p:cNvSpPr>
            <p:nvPr/>
          </p:nvSpPr>
          <p:spPr bwMode="auto">
            <a:xfrm flipH="1">
              <a:off x="686" y="2694"/>
              <a:ext cx="267" cy="0"/>
            </a:xfrm>
            <a:prstGeom prst="line">
              <a:avLst/>
            </a:prstGeom>
            <a:noFill/>
            <a:ln w="9525">
              <a:solidFill>
                <a:schemeClr val="tx1"/>
              </a:solidFill>
              <a:round/>
              <a:headEnd type="triangle" w="med" len="sm"/>
              <a:tailEnd type="triangle" w="med" len="sm"/>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41331" name="Line 19"/>
            <p:cNvSpPr>
              <a:spLocks noChangeShapeType="1"/>
            </p:cNvSpPr>
            <p:nvPr/>
          </p:nvSpPr>
          <p:spPr bwMode="auto">
            <a:xfrm flipH="1">
              <a:off x="686" y="2867"/>
              <a:ext cx="267" cy="0"/>
            </a:xfrm>
            <a:prstGeom prst="line">
              <a:avLst/>
            </a:prstGeom>
            <a:noFill/>
            <a:ln w="9525">
              <a:solidFill>
                <a:schemeClr val="tx1"/>
              </a:solidFill>
              <a:round/>
              <a:headEnd type="triangle" w="med" len="sm"/>
              <a:tailEnd type="triangle" w="med" len="sm"/>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41332" name="Line 20"/>
            <p:cNvSpPr>
              <a:spLocks noChangeShapeType="1"/>
            </p:cNvSpPr>
            <p:nvPr/>
          </p:nvSpPr>
          <p:spPr bwMode="auto">
            <a:xfrm flipH="1">
              <a:off x="686" y="3040"/>
              <a:ext cx="267" cy="0"/>
            </a:xfrm>
            <a:prstGeom prst="line">
              <a:avLst/>
            </a:prstGeom>
            <a:noFill/>
            <a:ln w="9525">
              <a:solidFill>
                <a:schemeClr val="tx1"/>
              </a:solidFill>
              <a:round/>
              <a:headEnd type="triangle" w="med" len="sm"/>
              <a:tailEnd type="triangle" w="med" len="sm"/>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41333" name="Line 21"/>
            <p:cNvSpPr>
              <a:spLocks noChangeShapeType="1"/>
            </p:cNvSpPr>
            <p:nvPr/>
          </p:nvSpPr>
          <p:spPr bwMode="auto">
            <a:xfrm flipH="1">
              <a:off x="686" y="3213"/>
              <a:ext cx="267" cy="0"/>
            </a:xfrm>
            <a:prstGeom prst="line">
              <a:avLst/>
            </a:prstGeom>
            <a:noFill/>
            <a:ln w="9525">
              <a:solidFill>
                <a:schemeClr val="tx1"/>
              </a:solidFill>
              <a:round/>
              <a:headEnd type="triangle" w="med" len="sm"/>
              <a:tailEnd type="triangle" w="med" len="sm"/>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41334" name="Line 22"/>
            <p:cNvSpPr>
              <a:spLocks noChangeShapeType="1"/>
            </p:cNvSpPr>
            <p:nvPr/>
          </p:nvSpPr>
          <p:spPr bwMode="auto">
            <a:xfrm flipH="1">
              <a:off x="686" y="3387"/>
              <a:ext cx="267" cy="0"/>
            </a:xfrm>
            <a:prstGeom prst="line">
              <a:avLst/>
            </a:prstGeom>
            <a:noFill/>
            <a:ln w="9525">
              <a:solidFill>
                <a:schemeClr val="tx1"/>
              </a:solidFill>
              <a:round/>
              <a:headEnd type="triangle" w="med" len="sm"/>
              <a:tailEnd type="triangle" w="med" len="sm"/>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41335" name="Line 23"/>
            <p:cNvSpPr>
              <a:spLocks noChangeShapeType="1"/>
            </p:cNvSpPr>
            <p:nvPr/>
          </p:nvSpPr>
          <p:spPr bwMode="auto">
            <a:xfrm flipH="1">
              <a:off x="686" y="3560"/>
              <a:ext cx="267" cy="0"/>
            </a:xfrm>
            <a:prstGeom prst="line">
              <a:avLst/>
            </a:prstGeom>
            <a:noFill/>
            <a:ln w="9525">
              <a:solidFill>
                <a:schemeClr val="tx1"/>
              </a:solidFill>
              <a:round/>
              <a:headEnd type="triangle" w="med" len="sm"/>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41336" name="Line 24"/>
            <p:cNvSpPr>
              <a:spLocks noChangeShapeType="1"/>
            </p:cNvSpPr>
            <p:nvPr/>
          </p:nvSpPr>
          <p:spPr bwMode="auto">
            <a:xfrm flipH="1">
              <a:off x="686" y="3733"/>
              <a:ext cx="267" cy="0"/>
            </a:xfrm>
            <a:prstGeom prst="line">
              <a:avLst/>
            </a:prstGeom>
            <a:noFill/>
            <a:ln w="9525">
              <a:solidFill>
                <a:schemeClr val="tx1"/>
              </a:solidFill>
              <a:round/>
              <a:headEnd type="triangle" w="med" len="sm"/>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41337" name="Line 25"/>
            <p:cNvSpPr>
              <a:spLocks noChangeShapeType="1"/>
            </p:cNvSpPr>
            <p:nvPr/>
          </p:nvSpPr>
          <p:spPr bwMode="auto">
            <a:xfrm flipH="1">
              <a:off x="686" y="3907"/>
              <a:ext cx="267" cy="0"/>
            </a:xfrm>
            <a:prstGeom prst="line">
              <a:avLst/>
            </a:prstGeom>
            <a:noFill/>
            <a:ln w="9525">
              <a:solidFill>
                <a:schemeClr val="tx1"/>
              </a:solidFill>
              <a:round/>
              <a:headEnd type="triangle" w="med" len="sm"/>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41338" name="Line 26"/>
            <p:cNvSpPr>
              <a:spLocks noChangeShapeType="1"/>
            </p:cNvSpPr>
            <p:nvPr/>
          </p:nvSpPr>
          <p:spPr bwMode="auto">
            <a:xfrm flipH="1">
              <a:off x="686" y="4080"/>
              <a:ext cx="267" cy="0"/>
            </a:xfrm>
            <a:prstGeom prst="line">
              <a:avLst/>
            </a:prstGeom>
            <a:noFill/>
            <a:ln w="12700">
              <a:solidFill>
                <a:schemeClr val="tx1"/>
              </a:solidFill>
              <a:round/>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41339" name="Line 27"/>
            <p:cNvSpPr>
              <a:spLocks noChangeShapeType="1"/>
            </p:cNvSpPr>
            <p:nvPr/>
          </p:nvSpPr>
          <p:spPr bwMode="auto">
            <a:xfrm flipH="1">
              <a:off x="1863" y="788"/>
              <a:ext cx="267" cy="0"/>
            </a:xfrm>
            <a:prstGeom prst="line">
              <a:avLst/>
            </a:prstGeom>
            <a:noFill/>
            <a:ln w="12700">
              <a:solidFill>
                <a:schemeClr val="tx1"/>
              </a:solidFill>
              <a:round/>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41340" name="Line 28"/>
            <p:cNvSpPr>
              <a:spLocks noChangeShapeType="1"/>
            </p:cNvSpPr>
            <p:nvPr/>
          </p:nvSpPr>
          <p:spPr bwMode="auto">
            <a:xfrm flipH="1">
              <a:off x="1863" y="961"/>
              <a:ext cx="267" cy="0"/>
            </a:xfrm>
            <a:prstGeom prst="line">
              <a:avLst/>
            </a:prstGeom>
            <a:noFill/>
            <a:ln w="9525">
              <a:solidFill>
                <a:schemeClr val="tx1"/>
              </a:solidFill>
              <a:round/>
              <a:headEnd type="triangle" w="med" len="sm"/>
              <a:tailEnd type="triangle" w="med" len="sm"/>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41341" name="Line 29"/>
            <p:cNvSpPr>
              <a:spLocks noChangeShapeType="1"/>
            </p:cNvSpPr>
            <p:nvPr/>
          </p:nvSpPr>
          <p:spPr bwMode="auto">
            <a:xfrm flipH="1">
              <a:off x="1863" y="1134"/>
              <a:ext cx="267" cy="0"/>
            </a:xfrm>
            <a:prstGeom prst="line">
              <a:avLst/>
            </a:prstGeom>
            <a:noFill/>
            <a:ln w="9525">
              <a:solidFill>
                <a:schemeClr val="tx1"/>
              </a:solidFill>
              <a:round/>
              <a:headEnd type="triangle" w="med" len="sm"/>
              <a:tailEnd type="none" w="med" len="sm"/>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41342" name="Line 30"/>
            <p:cNvSpPr>
              <a:spLocks noChangeShapeType="1"/>
            </p:cNvSpPr>
            <p:nvPr/>
          </p:nvSpPr>
          <p:spPr bwMode="auto">
            <a:xfrm flipH="1">
              <a:off x="1863" y="1307"/>
              <a:ext cx="267" cy="0"/>
            </a:xfrm>
            <a:prstGeom prst="line">
              <a:avLst/>
            </a:prstGeom>
            <a:noFill/>
            <a:ln w="9525">
              <a:solidFill>
                <a:schemeClr val="tx1"/>
              </a:solidFill>
              <a:round/>
              <a:headEnd type="triangle" w="med" len="sm"/>
              <a:tailEnd type="none" w="med" len="sm"/>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41343" name="Line 31"/>
            <p:cNvSpPr>
              <a:spLocks noChangeShapeType="1"/>
            </p:cNvSpPr>
            <p:nvPr/>
          </p:nvSpPr>
          <p:spPr bwMode="auto">
            <a:xfrm flipH="1">
              <a:off x="1863" y="1481"/>
              <a:ext cx="267" cy="0"/>
            </a:xfrm>
            <a:prstGeom prst="line">
              <a:avLst/>
            </a:prstGeom>
            <a:noFill/>
            <a:ln w="9525">
              <a:solidFill>
                <a:schemeClr val="tx1"/>
              </a:solidFill>
              <a:round/>
              <a:headEnd type="triangle" w="med" len="sm"/>
              <a:tailEnd type="none" w="med" len="sm"/>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41344" name="Line 32"/>
            <p:cNvSpPr>
              <a:spLocks noChangeShapeType="1"/>
            </p:cNvSpPr>
            <p:nvPr/>
          </p:nvSpPr>
          <p:spPr bwMode="auto">
            <a:xfrm flipH="1">
              <a:off x="1863" y="1654"/>
              <a:ext cx="267" cy="0"/>
            </a:xfrm>
            <a:prstGeom prst="line">
              <a:avLst/>
            </a:prstGeom>
            <a:noFill/>
            <a:ln w="9525">
              <a:solidFill>
                <a:schemeClr val="tx1"/>
              </a:solidFill>
              <a:round/>
              <a:headEnd type="triangle" w="med" len="sm"/>
              <a:tailEnd type="none" w="med" len="sm"/>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41345" name="Line 33"/>
            <p:cNvSpPr>
              <a:spLocks noChangeShapeType="1"/>
            </p:cNvSpPr>
            <p:nvPr/>
          </p:nvSpPr>
          <p:spPr bwMode="auto">
            <a:xfrm flipH="1">
              <a:off x="1863" y="1827"/>
              <a:ext cx="267" cy="0"/>
            </a:xfrm>
            <a:prstGeom prst="line">
              <a:avLst/>
            </a:prstGeom>
            <a:noFill/>
            <a:ln w="9525">
              <a:solidFill>
                <a:schemeClr val="tx1"/>
              </a:solidFill>
              <a:round/>
              <a:headEnd type="triangle" w="med" len="sm"/>
              <a:tailEnd type="none" w="med" len="sm"/>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41346" name="Line 34"/>
            <p:cNvSpPr>
              <a:spLocks noChangeShapeType="1"/>
            </p:cNvSpPr>
            <p:nvPr/>
          </p:nvSpPr>
          <p:spPr bwMode="auto">
            <a:xfrm flipH="1">
              <a:off x="1863" y="2001"/>
              <a:ext cx="267" cy="0"/>
            </a:xfrm>
            <a:prstGeom prst="line">
              <a:avLst/>
            </a:prstGeom>
            <a:noFill/>
            <a:ln w="9525">
              <a:solidFill>
                <a:schemeClr val="tx1"/>
              </a:solidFill>
              <a:round/>
              <a:headEnd type="none" w="med" len="sm"/>
              <a:tailEnd type="triangle" w="med" len="sm"/>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41347" name="Line 35"/>
            <p:cNvSpPr>
              <a:spLocks noChangeShapeType="1"/>
            </p:cNvSpPr>
            <p:nvPr/>
          </p:nvSpPr>
          <p:spPr bwMode="auto">
            <a:xfrm flipH="1">
              <a:off x="1863" y="2174"/>
              <a:ext cx="267" cy="0"/>
            </a:xfrm>
            <a:prstGeom prst="line">
              <a:avLst/>
            </a:prstGeom>
            <a:noFill/>
            <a:ln w="9525">
              <a:solidFill>
                <a:schemeClr val="tx1"/>
              </a:solidFill>
              <a:round/>
              <a:headEnd type="triangle" w="med" len="sm"/>
              <a:tailEnd type="none" w="med" len="sm"/>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41348" name="Line 36"/>
            <p:cNvSpPr>
              <a:spLocks noChangeShapeType="1"/>
            </p:cNvSpPr>
            <p:nvPr/>
          </p:nvSpPr>
          <p:spPr bwMode="auto">
            <a:xfrm flipH="1">
              <a:off x="1863" y="2347"/>
              <a:ext cx="267" cy="0"/>
            </a:xfrm>
            <a:prstGeom prst="line">
              <a:avLst/>
            </a:prstGeom>
            <a:noFill/>
            <a:ln w="9525">
              <a:solidFill>
                <a:schemeClr val="tx1"/>
              </a:solidFill>
              <a:round/>
              <a:headEnd type="none" w="med" len="sm"/>
              <a:tailEnd type="triangle" w="med" len="sm"/>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41349" name="Line 37"/>
            <p:cNvSpPr>
              <a:spLocks noChangeShapeType="1"/>
            </p:cNvSpPr>
            <p:nvPr/>
          </p:nvSpPr>
          <p:spPr bwMode="auto">
            <a:xfrm flipH="1">
              <a:off x="1863" y="2520"/>
              <a:ext cx="267" cy="0"/>
            </a:xfrm>
            <a:prstGeom prst="line">
              <a:avLst/>
            </a:prstGeom>
            <a:noFill/>
            <a:ln w="9525">
              <a:solidFill>
                <a:schemeClr val="tx1"/>
              </a:solidFill>
              <a:round/>
              <a:headEnd type="triangle" w="med" len="sm"/>
              <a:tailEnd type="none" w="med" len="sm"/>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41350" name="Line 38"/>
            <p:cNvSpPr>
              <a:spLocks noChangeShapeType="1"/>
            </p:cNvSpPr>
            <p:nvPr/>
          </p:nvSpPr>
          <p:spPr bwMode="auto">
            <a:xfrm flipH="1">
              <a:off x="1863" y="2694"/>
              <a:ext cx="267" cy="0"/>
            </a:xfrm>
            <a:prstGeom prst="line">
              <a:avLst/>
            </a:prstGeom>
            <a:noFill/>
            <a:ln w="9525">
              <a:solidFill>
                <a:schemeClr val="tx1"/>
              </a:solidFill>
              <a:round/>
              <a:headEnd type="triangle" w="med" len="sm"/>
              <a:tailEnd type="none" w="med" len="sm"/>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41351" name="Line 39"/>
            <p:cNvSpPr>
              <a:spLocks noChangeShapeType="1"/>
            </p:cNvSpPr>
            <p:nvPr/>
          </p:nvSpPr>
          <p:spPr bwMode="auto">
            <a:xfrm flipH="1">
              <a:off x="1863" y="2867"/>
              <a:ext cx="267" cy="0"/>
            </a:xfrm>
            <a:prstGeom prst="line">
              <a:avLst/>
            </a:prstGeom>
            <a:noFill/>
            <a:ln w="9525">
              <a:solidFill>
                <a:schemeClr val="tx1"/>
              </a:solidFill>
              <a:round/>
              <a:headEnd type="triangle" w="med" len="sm"/>
              <a:tailEnd type="none" w="med" len="sm"/>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41352" name="Line 40"/>
            <p:cNvSpPr>
              <a:spLocks noChangeShapeType="1"/>
            </p:cNvSpPr>
            <p:nvPr/>
          </p:nvSpPr>
          <p:spPr bwMode="auto">
            <a:xfrm flipH="1">
              <a:off x="1863" y="3040"/>
              <a:ext cx="267" cy="0"/>
            </a:xfrm>
            <a:prstGeom prst="line">
              <a:avLst/>
            </a:prstGeom>
            <a:noFill/>
            <a:ln w="9525">
              <a:solidFill>
                <a:schemeClr val="tx1"/>
              </a:solidFill>
              <a:round/>
              <a:headEnd type="triangle" w="med" len="sm"/>
              <a:tailEnd type="none" w="med" len="sm"/>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41353" name="Line 41"/>
            <p:cNvSpPr>
              <a:spLocks noChangeShapeType="1"/>
            </p:cNvSpPr>
            <p:nvPr/>
          </p:nvSpPr>
          <p:spPr bwMode="auto">
            <a:xfrm flipH="1">
              <a:off x="1863" y="3213"/>
              <a:ext cx="267" cy="0"/>
            </a:xfrm>
            <a:prstGeom prst="line">
              <a:avLst/>
            </a:prstGeom>
            <a:noFill/>
            <a:ln w="9525">
              <a:solidFill>
                <a:schemeClr val="tx1"/>
              </a:solidFill>
              <a:round/>
              <a:headEnd type="triangle" w="med" len="sm"/>
              <a:tailEnd type="none" w="med" len="sm"/>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41354" name="Line 42"/>
            <p:cNvSpPr>
              <a:spLocks noChangeShapeType="1"/>
            </p:cNvSpPr>
            <p:nvPr/>
          </p:nvSpPr>
          <p:spPr bwMode="auto">
            <a:xfrm flipH="1">
              <a:off x="1863" y="3387"/>
              <a:ext cx="267" cy="0"/>
            </a:xfrm>
            <a:prstGeom prst="line">
              <a:avLst/>
            </a:prstGeom>
            <a:noFill/>
            <a:ln w="9525">
              <a:solidFill>
                <a:schemeClr val="tx1"/>
              </a:solidFill>
              <a:round/>
              <a:headEnd type="triangle" w="med" len="sm"/>
              <a:tailEnd type="none" w="med" len="sm"/>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41355" name="Line 43"/>
            <p:cNvSpPr>
              <a:spLocks noChangeShapeType="1"/>
            </p:cNvSpPr>
            <p:nvPr/>
          </p:nvSpPr>
          <p:spPr bwMode="auto">
            <a:xfrm flipH="1">
              <a:off x="1863" y="3560"/>
              <a:ext cx="267" cy="0"/>
            </a:xfrm>
            <a:prstGeom prst="line">
              <a:avLst/>
            </a:prstGeom>
            <a:noFill/>
            <a:ln w="9525">
              <a:solidFill>
                <a:schemeClr val="tx1"/>
              </a:solidFill>
              <a:round/>
              <a:headEnd type="triangle" w="med" len="med"/>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41356" name="Line 44"/>
            <p:cNvSpPr>
              <a:spLocks noChangeShapeType="1"/>
            </p:cNvSpPr>
            <p:nvPr/>
          </p:nvSpPr>
          <p:spPr bwMode="auto">
            <a:xfrm flipH="1">
              <a:off x="1863" y="3733"/>
              <a:ext cx="267" cy="0"/>
            </a:xfrm>
            <a:prstGeom prst="line">
              <a:avLst/>
            </a:prstGeom>
            <a:noFill/>
            <a:ln w="9525">
              <a:solidFill>
                <a:schemeClr val="tx1"/>
              </a:solidFill>
              <a:round/>
              <a:tailEnd type="triangle" w="med" len="med"/>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41357" name="Line 45"/>
            <p:cNvSpPr>
              <a:spLocks noChangeShapeType="1"/>
            </p:cNvSpPr>
            <p:nvPr/>
          </p:nvSpPr>
          <p:spPr bwMode="auto">
            <a:xfrm flipH="1">
              <a:off x="1863" y="3907"/>
              <a:ext cx="267" cy="0"/>
            </a:xfrm>
            <a:prstGeom prst="line">
              <a:avLst/>
            </a:prstGeom>
            <a:noFill/>
            <a:ln w="9525">
              <a:solidFill>
                <a:schemeClr val="tx1"/>
              </a:solidFill>
              <a:round/>
              <a:tailEnd type="triangle" w="med" len="med"/>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41358" name="Line 46"/>
            <p:cNvSpPr>
              <a:spLocks noChangeShapeType="1"/>
            </p:cNvSpPr>
            <p:nvPr/>
          </p:nvSpPr>
          <p:spPr bwMode="auto">
            <a:xfrm flipH="1">
              <a:off x="1863" y="4080"/>
              <a:ext cx="267" cy="0"/>
            </a:xfrm>
            <a:prstGeom prst="line">
              <a:avLst/>
            </a:prstGeom>
            <a:noFill/>
            <a:ln w="12700">
              <a:solidFill>
                <a:schemeClr val="tx1"/>
              </a:solidFill>
              <a:round/>
              <a:tailEnd type="triangle" w="med" len="med"/>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48174" name="Text Box 47"/>
            <p:cNvSpPr txBox="1"/>
            <p:nvPr/>
          </p:nvSpPr>
          <p:spPr>
            <a:xfrm>
              <a:off x="909" y="694"/>
              <a:ext cx="329" cy="3559"/>
            </a:xfrm>
            <a:prstGeom prst="rect">
              <a:avLst/>
            </a:prstGeom>
            <a:noFill/>
            <a:ln w="9525">
              <a:noFill/>
            </a:ln>
          </p:spPr>
          <p:txBody>
            <a:bodyPr anchor="t" anchorCtr="0">
              <a:spAutoFit/>
            </a:bodyPr>
            <a:p>
              <a:pPr algn="ctr"/>
              <a:r>
                <a:rPr lang="en-US" altLang="zh-CN" sz="1500" dirty="0">
                  <a:latin typeface="Arial Narrow" pitchFamily="34" charset="0"/>
                  <a:ea typeface="宋体" panose="02010600030101010101" pitchFamily="2" charset="-122"/>
                </a:rPr>
                <a:t>1</a:t>
              </a:r>
              <a:endParaRPr lang="en-US" altLang="zh-CN" sz="1500" dirty="0">
                <a:latin typeface="Arial Narrow" pitchFamily="34" charset="0"/>
                <a:ea typeface="宋体" panose="02010600030101010101" pitchFamily="2" charset="-122"/>
              </a:endParaRPr>
            </a:p>
            <a:p>
              <a:pPr algn="ctr"/>
              <a:r>
                <a:rPr lang="en-US" altLang="zh-CN" sz="1500" dirty="0">
                  <a:latin typeface="Arial Narrow" pitchFamily="34" charset="0"/>
                  <a:ea typeface="宋体" panose="02010600030101010101" pitchFamily="2" charset="-122"/>
                </a:rPr>
                <a:t>2</a:t>
              </a:r>
              <a:endParaRPr lang="en-US" altLang="zh-CN" sz="1500" dirty="0">
                <a:latin typeface="Arial Narrow" pitchFamily="34" charset="0"/>
                <a:ea typeface="宋体" panose="02010600030101010101" pitchFamily="2" charset="-122"/>
              </a:endParaRPr>
            </a:p>
            <a:p>
              <a:pPr algn="ctr"/>
              <a:r>
                <a:rPr lang="en-US" altLang="zh-CN" sz="1500" dirty="0">
                  <a:solidFill>
                    <a:srgbClr val="FFFF99"/>
                  </a:solidFill>
                  <a:latin typeface="Arial Narrow" pitchFamily="34" charset="0"/>
                  <a:ea typeface="宋体" panose="02010600030101010101" pitchFamily="2" charset="-122"/>
                </a:rPr>
                <a:t>3</a:t>
              </a:r>
              <a:endParaRPr lang="en-US" altLang="zh-CN" sz="1500" dirty="0">
                <a:solidFill>
                  <a:srgbClr val="FFFF99"/>
                </a:solidFill>
                <a:latin typeface="Arial Narrow" pitchFamily="34" charset="0"/>
                <a:ea typeface="宋体" panose="02010600030101010101" pitchFamily="2" charset="-122"/>
              </a:endParaRPr>
            </a:p>
            <a:p>
              <a:pPr algn="ctr"/>
              <a:r>
                <a:rPr lang="en-US" altLang="zh-CN" sz="1500" dirty="0">
                  <a:latin typeface="Arial Narrow" pitchFamily="34" charset="0"/>
                  <a:ea typeface="宋体" panose="02010600030101010101" pitchFamily="2" charset="-122"/>
                </a:rPr>
                <a:t>4</a:t>
              </a:r>
              <a:endParaRPr lang="en-US" altLang="zh-CN" sz="1500" dirty="0">
                <a:latin typeface="Arial Narrow" pitchFamily="34" charset="0"/>
                <a:ea typeface="宋体" panose="02010600030101010101" pitchFamily="2" charset="-122"/>
              </a:endParaRPr>
            </a:p>
            <a:p>
              <a:pPr algn="ctr"/>
              <a:r>
                <a:rPr lang="en-US" altLang="zh-CN" sz="1500" dirty="0">
                  <a:solidFill>
                    <a:srgbClr val="66FF66"/>
                  </a:solidFill>
                  <a:latin typeface="Arial Narrow" pitchFamily="34" charset="0"/>
                  <a:ea typeface="宋体" panose="02010600030101010101" pitchFamily="2" charset="-122"/>
                </a:rPr>
                <a:t>5</a:t>
              </a:r>
              <a:endParaRPr lang="en-US" altLang="zh-CN" sz="1500" dirty="0">
                <a:solidFill>
                  <a:srgbClr val="66FF66"/>
                </a:solidFill>
                <a:latin typeface="Arial Narrow" pitchFamily="34" charset="0"/>
                <a:ea typeface="宋体" panose="02010600030101010101" pitchFamily="2" charset="-122"/>
              </a:endParaRPr>
            </a:p>
            <a:p>
              <a:pPr algn="ctr"/>
              <a:r>
                <a:rPr lang="en-US" altLang="zh-CN" sz="1500" dirty="0">
                  <a:latin typeface="Arial Narrow" pitchFamily="34" charset="0"/>
                  <a:ea typeface="宋体" panose="02010600030101010101" pitchFamily="2" charset="-122"/>
                </a:rPr>
                <a:t>6</a:t>
              </a:r>
              <a:endParaRPr lang="en-US" altLang="zh-CN" sz="1500" dirty="0">
                <a:latin typeface="Arial Narrow" pitchFamily="34" charset="0"/>
                <a:ea typeface="宋体" panose="02010600030101010101" pitchFamily="2" charset="-122"/>
              </a:endParaRPr>
            </a:p>
            <a:p>
              <a:pPr algn="ctr"/>
              <a:r>
                <a:rPr lang="en-US" altLang="zh-CN" sz="1500" dirty="0">
                  <a:solidFill>
                    <a:srgbClr val="FFFF99"/>
                  </a:solidFill>
                  <a:latin typeface="Arial Narrow" pitchFamily="34" charset="0"/>
                  <a:ea typeface="宋体" panose="02010600030101010101" pitchFamily="2" charset="-122"/>
                </a:rPr>
                <a:t>7</a:t>
              </a:r>
              <a:endParaRPr lang="en-US" altLang="zh-CN" sz="1500" dirty="0">
                <a:solidFill>
                  <a:srgbClr val="FFFF99"/>
                </a:solidFill>
                <a:latin typeface="Arial Narrow" pitchFamily="34" charset="0"/>
                <a:ea typeface="宋体" panose="02010600030101010101" pitchFamily="2" charset="-122"/>
              </a:endParaRPr>
            </a:p>
            <a:p>
              <a:pPr algn="ctr"/>
              <a:r>
                <a:rPr lang="en-US" altLang="zh-CN" sz="1500" dirty="0">
                  <a:latin typeface="Arial Narrow" pitchFamily="34" charset="0"/>
                  <a:ea typeface="宋体" panose="02010600030101010101" pitchFamily="2" charset="-122"/>
                </a:rPr>
                <a:t>8</a:t>
              </a:r>
              <a:endParaRPr lang="en-US" altLang="zh-CN" sz="1500" dirty="0">
                <a:latin typeface="Arial Narrow" pitchFamily="34" charset="0"/>
                <a:ea typeface="宋体" panose="02010600030101010101" pitchFamily="2" charset="-122"/>
              </a:endParaRPr>
            </a:p>
            <a:p>
              <a:pPr algn="ctr"/>
              <a:r>
                <a:rPr lang="en-US" altLang="zh-CN" sz="1500" dirty="0">
                  <a:solidFill>
                    <a:srgbClr val="66FF66"/>
                  </a:solidFill>
                  <a:latin typeface="Arial Narrow" pitchFamily="34" charset="0"/>
                  <a:ea typeface="宋体" panose="02010600030101010101" pitchFamily="2" charset="-122"/>
                </a:rPr>
                <a:t>9</a:t>
              </a:r>
              <a:endParaRPr lang="en-US" altLang="zh-CN" sz="1500" dirty="0">
                <a:solidFill>
                  <a:srgbClr val="66FF66"/>
                </a:solidFill>
                <a:latin typeface="Arial Narrow" pitchFamily="34" charset="0"/>
                <a:ea typeface="宋体" panose="02010600030101010101" pitchFamily="2" charset="-122"/>
              </a:endParaRPr>
            </a:p>
            <a:p>
              <a:pPr algn="ctr"/>
              <a:r>
                <a:rPr lang="en-US" altLang="zh-CN" sz="1500" dirty="0">
                  <a:latin typeface="Arial Narrow" pitchFamily="34" charset="0"/>
                  <a:ea typeface="宋体" panose="02010600030101010101" pitchFamily="2" charset="-122"/>
                </a:rPr>
                <a:t>10</a:t>
              </a:r>
              <a:endParaRPr lang="en-US" altLang="zh-CN" sz="1500" dirty="0">
                <a:latin typeface="Arial Narrow" pitchFamily="34" charset="0"/>
                <a:ea typeface="宋体" panose="02010600030101010101" pitchFamily="2" charset="-122"/>
              </a:endParaRPr>
            </a:p>
            <a:p>
              <a:pPr algn="ctr"/>
              <a:r>
                <a:rPr lang="en-US" altLang="zh-CN" sz="1500" dirty="0">
                  <a:solidFill>
                    <a:srgbClr val="FFFF99"/>
                  </a:solidFill>
                  <a:latin typeface="Arial Narrow" pitchFamily="34" charset="0"/>
                  <a:ea typeface="宋体" panose="02010600030101010101" pitchFamily="2" charset="-122"/>
                </a:rPr>
                <a:t>11</a:t>
              </a:r>
              <a:endParaRPr lang="en-US" altLang="zh-CN" sz="1500" dirty="0">
                <a:solidFill>
                  <a:srgbClr val="FFFF99"/>
                </a:solidFill>
                <a:latin typeface="Arial Narrow" pitchFamily="34" charset="0"/>
                <a:ea typeface="宋体" panose="02010600030101010101" pitchFamily="2" charset="-122"/>
              </a:endParaRPr>
            </a:p>
            <a:p>
              <a:pPr algn="ctr"/>
              <a:r>
                <a:rPr lang="en-US" altLang="zh-CN" sz="1500" dirty="0">
                  <a:latin typeface="Arial Narrow" pitchFamily="34" charset="0"/>
                  <a:ea typeface="宋体" panose="02010600030101010101" pitchFamily="2" charset="-122"/>
                </a:rPr>
                <a:t>12</a:t>
              </a:r>
              <a:endParaRPr lang="en-US" altLang="zh-CN" sz="1500" dirty="0">
                <a:latin typeface="Arial Narrow" pitchFamily="34" charset="0"/>
                <a:ea typeface="宋体" panose="02010600030101010101" pitchFamily="2" charset="-122"/>
              </a:endParaRPr>
            </a:p>
            <a:p>
              <a:pPr algn="ctr"/>
              <a:r>
                <a:rPr lang="en-US" altLang="zh-CN" sz="1500" dirty="0">
                  <a:solidFill>
                    <a:srgbClr val="66FF66"/>
                  </a:solidFill>
                  <a:latin typeface="Arial Narrow" pitchFamily="34" charset="0"/>
                  <a:ea typeface="宋体" panose="02010600030101010101" pitchFamily="2" charset="-122"/>
                </a:rPr>
                <a:t>13</a:t>
              </a:r>
              <a:endParaRPr lang="en-US" altLang="zh-CN" sz="1500" dirty="0">
                <a:solidFill>
                  <a:srgbClr val="66FF66"/>
                </a:solidFill>
                <a:latin typeface="Arial Narrow" pitchFamily="34" charset="0"/>
                <a:ea typeface="宋体" panose="02010600030101010101" pitchFamily="2" charset="-122"/>
              </a:endParaRPr>
            </a:p>
            <a:p>
              <a:pPr algn="ctr"/>
              <a:r>
                <a:rPr lang="en-US" altLang="zh-CN" sz="1500" dirty="0">
                  <a:latin typeface="Arial Narrow" pitchFamily="34" charset="0"/>
                  <a:ea typeface="宋体" panose="02010600030101010101" pitchFamily="2" charset="-122"/>
                </a:rPr>
                <a:t>14</a:t>
              </a:r>
              <a:endParaRPr lang="en-US" altLang="zh-CN" sz="1500" dirty="0">
                <a:latin typeface="Arial Narrow" pitchFamily="34" charset="0"/>
                <a:ea typeface="宋体" panose="02010600030101010101" pitchFamily="2" charset="-122"/>
              </a:endParaRPr>
            </a:p>
            <a:p>
              <a:pPr algn="ctr"/>
              <a:r>
                <a:rPr lang="en-US" altLang="zh-CN" sz="1500" dirty="0">
                  <a:solidFill>
                    <a:srgbClr val="FFFF99"/>
                  </a:solidFill>
                  <a:latin typeface="Arial Narrow" pitchFamily="34" charset="0"/>
                  <a:ea typeface="宋体" panose="02010600030101010101" pitchFamily="2" charset="-122"/>
                </a:rPr>
                <a:t>15</a:t>
              </a:r>
              <a:endParaRPr lang="en-US" altLang="zh-CN" sz="1500" dirty="0">
                <a:solidFill>
                  <a:srgbClr val="FFFF99"/>
                </a:solidFill>
                <a:latin typeface="Arial Narrow" pitchFamily="34" charset="0"/>
                <a:ea typeface="宋体" panose="02010600030101010101" pitchFamily="2" charset="-122"/>
              </a:endParaRPr>
            </a:p>
            <a:p>
              <a:pPr algn="ctr"/>
              <a:r>
                <a:rPr lang="en-US" altLang="zh-CN" sz="1500" dirty="0">
                  <a:latin typeface="Arial Narrow" pitchFamily="34" charset="0"/>
                  <a:ea typeface="宋体" panose="02010600030101010101" pitchFamily="2" charset="-122"/>
                </a:rPr>
                <a:t>16</a:t>
              </a:r>
              <a:endParaRPr lang="en-US" altLang="zh-CN" sz="1500" dirty="0">
                <a:latin typeface="Arial Narrow" pitchFamily="34" charset="0"/>
                <a:ea typeface="宋体" panose="02010600030101010101" pitchFamily="2" charset="-122"/>
              </a:endParaRPr>
            </a:p>
            <a:p>
              <a:pPr algn="ctr"/>
              <a:r>
                <a:rPr lang="en-US" altLang="zh-CN" sz="1500" dirty="0">
                  <a:solidFill>
                    <a:srgbClr val="66FF66"/>
                  </a:solidFill>
                  <a:latin typeface="Arial Narrow" pitchFamily="34" charset="0"/>
                  <a:ea typeface="宋体" panose="02010600030101010101" pitchFamily="2" charset="-122"/>
                </a:rPr>
                <a:t>17</a:t>
              </a:r>
              <a:endParaRPr lang="en-US" altLang="zh-CN" sz="1500" dirty="0">
                <a:solidFill>
                  <a:srgbClr val="66FF66"/>
                </a:solidFill>
                <a:latin typeface="Arial Narrow" pitchFamily="34" charset="0"/>
                <a:ea typeface="宋体" panose="02010600030101010101" pitchFamily="2" charset="-122"/>
              </a:endParaRPr>
            </a:p>
            <a:p>
              <a:pPr algn="ctr"/>
              <a:r>
                <a:rPr lang="en-US" altLang="zh-CN" sz="1500" dirty="0">
                  <a:latin typeface="Arial Narrow" pitchFamily="34" charset="0"/>
                  <a:ea typeface="宋体" panose="02010600030101010101" pitchFamily="2" charset="-122"/>
                </a:rPr>
                <a:t>18</a:t>
              </a:r>
              <a:endParaRPr lang="en-US" altLang="zh-CN" sz="1500" dirty="0">
                <a:latin typeface="Arial Narrow" pitchFamily="34" charset="0"/>
                <a:ea typeface="宋体" panose="02010600030101010101" pitchFamily="2" charset="-122"/>
              </a:endParaRPr>
            </a:p>
            <a:p>
              <a:pPr algn="ctr"/>
              <a:r>
                <a:rPr lang="en-US" altLang="zh-CN" sz="1500" dirty="0">
                  <a:solidFill>
                    <a:srgbClr val="FFFF99"/>
                  </a:solidFill>
                  <a:latin typeface="Arial Narrow" pitchFamily="34" charset="0"/>
                  <a:ea typeface="宋体" panose="02010600030101010101" pitchFamily="2" charset="-122"/>
                </a:rPr>
                <a:t>19</a:t>
              </a:r>
              <a:endParaRPr lang="en-US" altLang="zh-CN" sz="1500" dirty="0">
                <a:solidFill>
                  <a:srgbClr val="FFFF99"/>
                </a:solidFill>
                <a:latin typeface="Arial Narrow" pitchFamily="34" charset="0"/>
                <a:ea typeface="宋体" panose="02010600030101010101" pitchFamily="2" charset="-122"/>
              </a:endParaRPr>
            </a:p>
            <a:p>
              <a:pPr algn="ctr"/>
              <a:r>
                <a:rPr lang="en-US" altLang="zh-CN" sz="1500" dirty="0">
                  <a:latin typeface="Arial Narrow" pitchFamily="34" charset="0"/>
                  <a:ea typeface="宋体" panose="02010600030101010101" pitchFamily="2" charset="-122"/>
                </a:rPr>
                <a:t>20</a:t>
              </a:r>
              <a:endParaRPr lang="en-US" altLang="zh-CN" sz="1500" dirty="0">
                <a:latin typeface="Arial Narrow" pitchFamily="34" charset="0"/>
                <a:ea typeface="宋体" panose="02010600030101010101" pitchFamily="2" charset="-122"/>
              </a:endParaRPr>
            </a:p>
          </p:txBody>
        </p:sp>
        <p:sp>
          <p:nvSpPr>
            <p:cNvPr id="48175" name="Text Box 48"/>
            <p:cNvSpPr txBox="1"/>
            <p:nvPr/>
          </p:nvSpPr>
          <p:spPr>
            <a:xfrm>
              <a:off x="1586" y="685"/>
              <a:ext cx="330" cy="3559"/>
            </a:xfrm>
            <a:prstGeom prst="rect">
              <a:avLst/>
            </a:prstGeom>
            <a:noFill/>
            <a:ln w="9525">
              <a:noFill/>
            </a:ln>
          </p:spPr>
          <p:txBody>
            <a:bodyPr anchor="t" anchorCtr="0">
              <a:spAutoFit/>
            </a:bodyPr>
            <a:p>
              <a:pPr algn="ctr"/>
              <a:r>
                <a:rPr lang="en-US" altLang="zh-CN" sz="1500" dirty="0">
                  <a:latin typeface="Arial Narrow" pitchFamily="34" charset="0"/>
                  <a:ea typeface="宋体" panose="02010600030101010101" pitchFamily="2" charset="-122"/>
                </a:rPr>
                <a:t>40</a:t>
              </a:r>
              <a:endParaRPr lang="en-US" altLang="zh-CN" sz="1500" dirty="0">
                <a:latin typeface="Arial Narrow" pitchFamily="34" charset="0"/>
                <a:ea typeface="宋体" panose="02010600030101010101" pitchFamily="2" charset="-122"/>
              </a:endParaRPr>
            </a:p>
            <a:p>
              <a:pPr algn="ctr"/>
              <a:r>
                <a:rPr lang="en-US" altLang="zh-CN" sz="1500" dirty="0">
                  <a:latin typeface="Arial Narrow" pitchFamily="34" charset="0"/>
                  <a:ea typeface="宋体" panose="02010600030101010101" pitchFamily="2" charset="-122"/>
                </a:rPr>
                <a:t>39</a:t>
              </a:r>
              <a:endParaRPr lang="en-US" altLang="zh-CN" sz="1500" dirty="0">
                <a:latin typeface="Arial Narrow" pitchFamily="34" charset="0"/>
                <a:ea typeface="宋体" panose="02010600030101010101" pitchFamily="2" charset="-122"/>
              </a:endParaRPr>
            </a:p>
            <a:p>
              <a:pPr algn="ctr"/>
              <a:r>
                <a:rPr lang="en-US" altLang="zh-CN" sz="1500" dirty="0">
                  <a:solidFill>
                    <a:srgbClr val="66FF66"/>
                  </a:solidFill>
                  <a:latin typeface="Arial Narrow" pitchFamily="34" charset="0"/>
                  <a:ea typeface="宋体" panose="02010600030101010101" pitchFamily="2" charset="-122"/>
                </a:rPr>
                <a:t>38</a:t>
              </a:r>
              <a:endParaRPr lang="en-US" altLang="zh-CN" sz="1500" dirty="0">
                <a:solidFill>
                  <a:srgbClr val="66FF66"/>
                </a:solidFill>
                <a:latin typeface="Arial Narrow" pitchFamily="34" charset="0"/>
                <a:ea typeface="宋体" panose="02010600030101010101" pitchFamily="2" charset="-122"/>
              </a:endParaRPr>
            </a:p>
            <a:p>
              <a:pPr algn="ctr"/>
              <a:r>
                <a:rPr lang="en-US" altLang="zh-CN" sz="1500" dirty="0">
                  <a:latin typeface="Arial Narrow" pitchFamily="34" charset="0"/>
                  <a:ea typeface="宋体" panose="02010600030101010101" pitchFamily="2" charset="-122"/>
                </a:rPr>
                <a:t>37</a:t>
              </a:r>
              <a:endParaRPr lang="en-US" altLang="zh-CN" sz="1500" dirty="0">
                <a:latin typeface="Arial Narrow" pitchFamily="34" charset="0"/>
                <a:ea typeface="宋体" panose="02010600030101010101" pitchFamily="2" charset="-122"/>
              </a:endParaRPr>
            </a:p>
            <a:p>
              <a:pPr algn="ctr"/>
              <a:r>
                <a:rPr lang="en-US" altLang="zh-CN" sz="1500" dirty="0">
                  <a:solidFill>
                    <a:srgbClr val="FFFF99"/>
                  </a:solidFill>
                  <a:latin typeface="Arial Narrow" pitchFamily="34" charset="0"/>
                  <a:ea typeface="宋体" panose="02010600030101010101" pitchFamily="2" charset="-122"/>
                </a:rPr>
                <a:t>36</a:t>
              </a:r>
              <a:endParaRPr lang="en-US" altLang="zh-CN" sz="1500" dirty="0">
                <a:solidFill>
                  <a:srgbClr val="FFFF99"/>
                </a:solidFill>
                <a:latin typeface="Arial Narrow" pitchFamily="34" charset="0"/>
                <a:ea typeface="宋体" panose="02010600030101010101" pitchFamily="2" charset="-122"/>
              </a:endParaRPr>
            </a:p>
            <a:p>
              <a:pPr algn="ctr"/>
              <a:r>
                <a:rPr lang="en-US" altLang="zh-CN" sz="1500" dirty="0">
                  <a:latin typeface="Arial Narrow" pitchFamily="34" charset="0"/>
                  <a:ea typeface="宋体" panose="02010600030101010101" pitchFamily="2" charset="-122"/>
                </a:rPr>
                <a:t>35</a:t>
              </a:r>
              <a:endParaRPr lang="en-US" altLang="zh-CN" sz="1500" dirty="0">
                <a:latin typeface="Arial Narrow" pitchFamily="34" charset="0"/>
                <a:ea typeface="宋体" panose="02010600030101010101" pitchFamily="2" charset="-122"/>
              </a:endParaRPr>
            </a:p>
            <a:p>
              <a:pPr algn="ctr"/>
              <a:r>
                <a:rPr lang="en-US" altLang="zh-CN" sz="1500" dirty="0">
                  <a:solidFill>
                    <a:srgbClr val="66FF66"/>
                  </a:solidFill>
                  <a:latin typeface="Arial Narrow" pitchFamily="34" charset="0"/>
                  <a:ea typeface="宋体" panose="02010600030101010101" pitchFamily="2" charset="-122"/>
                </a:rPr>
                <a:t>34</a:t>
              </a:r>
              <a:endParaRPr lang="en-US" altLang="zh-CN" sz="1500" dirty="0">
                <a:solidFill>
                  <a:srgbClr val="66FF66"/>
                </a:solidFill>
                <a:latin typeface="Arial Narrow" pitchFamily="34" charset="0"/>
                <a:ea typeface="宋体" panose="02010600030101010101" pitchFamily="2" charset="-122"/>
              </a:endParaRPr>
            </a:p>
            <a:p>
              <a:pPr algn="ctr"/>
              <a:r>
                <a:rPr lang="en-US" altLang="zh-CN" sz="1500" dirty="0">
                  <a:latin typeface="Arial Narrow" pitchFamily="34" charset="0"/>
                  <a:ea typeface="宋体" panose="02010600030101010101" pitchFamily="2" charset="-122"/>
                </a:rPr>
                <a:t>33</a:t>
              </a:r>
              <a:endParaRPr lang="en-US" altLang="zh-CN" sz="1500" dirty="0">
                <a:latin typeface="Arial Narrow" pitchFamily="34" charset="0"/>
                <a:ea typeface="宋体" panose="02010600030101010101" pitchFamily="2" charset="-122"/>
              </a:endParaRPr>
            </a:p>
            <a:p>
              <a:pPr algn="ctr"/>
              <a:r>
                <a:rPr lang="en-US" altLang="zh-CN" sz="1500" dirty="0">
                  <a:solidFill>
                    <a:srgbClr val="FFFF99"/>
                  </a:solidFill>
                  <a:latin typeface="Arial Narrow" pitchFamily="34" charset="0"/>
                  <a:ea typeface="宋体" panose="02010600030101010101" pitchFamily="2" charset="-122"/>
                </a:rPr>
                <a:t>32</a:t>
              </a:r>
              <a:endParaRPr lang="en-US" altLang="zh-CN" sz="1500" dirty="0">
                <a:solidFill>
                  <a:srgbClr val="FFFF99"/>
                </a:solidFill>
                <a:latin typeface="Arial Narrow" pitchFamily="34" charset="0"/>
                <a:ea typeface="宋体" panose="02010600030101010101" pitchFamily="2" charset="-122"/>
              </a:endParaRPr>
            </a:p>
            <a:p>
              <a:pPr algn="ctr"/>
              <a:r>
                <a:rPr lang="en-US" altLang="zh-CN" sz="1500" dirty="0">
                  <a:latin typeface="Arial Narrow" pitchFamily="34" charset="0"/>
                  <a:ea typeface="宋体" panose="02010600030101010101" pitchFamily="2" charset="-122"/>
                </a:rPr>
                <a:t>31</a:t>
              </a:r>
              <a:endParaRPr lang="en-US" altLang="zh-CN" sz="1500" dirty="0">
                <a:latin typeface="Arial Narrow" pitchFamily="34" charset="0"/>
                <a:ea typeface="宋体" panose="02010600030101010101" pitchFamily="2" charset="-122"/>
              </a:endParaRPr>
            </a:p>
            <a:p>
              <a:pPr algn="ctr"/>
              <a:r>
                <a:rPr lang="en-US" altLang="zh-CN" sz="1500" dirty="0">
                  <a:solidFill>
                    <a:srgbClr val="66FF66"/>
                  </a:solidFill>
                  <a:latin typeface="Arial Narrow" pitchFamily="34" charset="0"/>
                  <a:ea typeface="宋体" panose="02010600030101010101" pitchFamily="2" charset="-122"/>
                </a:rPr>
                <a:t>30</a:t>
              </a:r>
              <a:endParaRPr lang="en-US" altLang="zh-CN" sz="1500" dirty="0">
                <a:solidFill>
                  <a:srgbClr val="66FF66"/>
                </a:solidFill>
                <a:latin typeface="Arial Narrow" pitchFamily="34" charset="0"/>
                <a:ea typeface="宋体" panose="02010600030101010101" pitchFamily="2" charset="-122"/>
              </a:endParaRPr>
            </a:p>
            <a:p>
              <a:pPr algn="ctr"/>
              <a:r>
                <a:rPr lang="en-US" altLang="zh-CN" sz="1500" dirty="0">
                  <a:latin typeface="Arial Narrow" pitchFamily="34" charset="0"/>
                  <a:ea typeface="宋体" panose="02010600030101010101" pitchFamily="2" charset="-122"/>
                </a:rPr>
                <a:t>29</a:t>
              </a:r>
              <a:endParaRPr lang="en-US" altLang="zh-CN" sz="1500" dirty="0">
                <a:latin typeface="Arial Narrow" pitchFamily="34" charset="0"/>
                <a:ea typeface="宋体" panose="02010600030101010101" pitchFamily="2" charset="-122"/>
              </a:endParaRPr>
            </a:p>
            <a:p>
              <a:pPr algn="ctr"/>
              <a:r>
                <a:rPr lang="en-US" altLang="zh-CN" sz="1500" dirty="0">
                  <a:solidFill>
                    <a:srgbClr val="FFFF99"/>
                  </a:solidFill>
                  <a:latin typeface="Arial Narrow" pitchFamily="34" charset="0"/>
                  <a:ea typeface="宋体" panose="02010600030101010101" pitchFamily="2" charset="-122"/>
                </a:rPr>
                <a:t>28</a:t>
              </a:r>
              <a:endParaRPr lang="en-US" altLang="zh-CN" sz="1500" dirty="0">
                <a:solidFill>
                  <a:srgbClr val="FFFF99"/>
                </a:solidFill>
                <a:latin typeface="Arial Narrow" pitchFamily="34" charset="0"/>
                <a:ea typeface="宋体" panose="02010600030101010101" pitchFamily="2" charset="-122"/>
              </a:endParaRPr>
            </a:p>
            <a:p>
              <a:pPr algn="ctr"/>
              <a:r>
                <a:rPr lang="en-US" altLang="zh-CN" sz="1500" dirty="0">
                  <a:latin typeface="Arial Narrow" pitchFamily="34" charset="0"/>
                  <a:ea typeface="宋体" panose="02010600030101010101" pitchFamily="2" charset="-122"/>
                </a:rPr>
                <a:t>27</a:t>
              </a:r>
              <a:endParaRPr lang="en-US" altLang="zh-CN" sz="1500" dirty="0">
                <a:latin typeface="Arial Narrow" pitchFamily="34" charset="0"/>
                <a:ea typeface="宋体" panose="02010600030101010101" pitchFamily="2" charset="-122"/>
              </a:endParaRPr>
            </a:p>
            <a:p>
              <a:pPr algn="ctr"/>
              <a:r>
                <a:rPr lang="en-US" altLang="zh-CN" sz="1500" dirty="0">
                  <a:solidFill>
                    <a:srgbClr val="66FF66"/>
                  </a:solidFill>
                  <a:latin typeface="Arial Narrow" pitchFamily="34" charset="0"/>
                  <a:ea typeface="宋体" panose="02010600030101010101" pitchFamily="2" charset="-122"/>
                </a:rPr>
                <a:t>26</a:t>
              </a:r>
              <a:endParaRPr lang="en-US" altLang="zh-CN" sz="1500" dirty="0">
                <a:solidFill>
                  <a:srgbClr val="66FF66"/>
                </a:solidFill>
                <a:latin typeface="Arial Narrow" pitchFamily="34" charset="0"/>
                <a:ea typeface="宋体" panose="02010600030101010101" pitchFamily="2" charset="-122"/>
              </a:endParaRPr>
            </a:p>
            <a:p>
              <a:pPr algn="ctr"/>
              <a:r>
                <a:rPr lang="en-US" altLang="zh-CN" sz="1500" dirty="0">
                  <a:latin typeface="Arial Narrow" pitchFamily="34" charset="0"/>
                  <a:ea typeface="宋体" panose="02010600030101010101" pitchFamily="2" charset="-122"/>
                </a:rPr>
                <a:t>25</a:t>
              </a:r>
              <a:endParaRPr lang="en-US" altLang="zh-CN" sz="1500" dirty="0">
                <a:latin typeface="Arial Narrow" pitchFamily="34" charset="0"/>
                <a:ea typeface="宋体" panose="02010600030101010101" pitchFamily="2" charset="-122"/>
              </a:endParaRPr>
            </a:p>
            <a:p>
              <a:pPr algn="ctr"/>
              <a:r>
                <a:rPr lang="en-US" altLang="zh-CN" sz="1500" dirty="0">
                  <a:solidFill>
                    <a:srgbClr val="FFFF99"/>
                  </a:solidFill>
                  <a:latin typeface="Arial Narrow" pitchFamily="34" charset="0"/>
                  <a:ea typeface="宋体" panose="02010600030101010101" pitchFamily="2" charset="-122"/>
                </a:rPr>
                <a:t>24</a:t>
              </a:r>
              <a:endParaRPr lang="en-US" altLang="zh-CN" sz="1500" dirty="0">
                <a:solidFill>
                  <a:srgbClr val="FFFF99"/>
                </a:solidFill>
                <a:latin typeface="Arial Narrow" pitchFamily="34" charset="0"/>
                <a:ea typeface="宋体" panose="02010600030101010101" pitchFamily="2" charset="-122"/>
              </a:endParaRPr>
            </a:p>
            <a:p>
              <a:pPr algn="ctr"/>
              <a:r>
                <a:rPr lang="en-US" altLang="zh-CN" sz="1500" dirty="0">
                  <a:latin typeface="Arial Narrow" pitchFamily="34" charset="0"/>
                  <a:ea typeface="宋体" panose="02010600030101010101" pitchFamily="2" charset="-122"/>
                </a:rPr>
                <a:t>23</a:t>
              </a:r>
              <a:endParaRPr lang="en-US" altLang="zh-CN" sz="1500" dirty="0">
                <a:latin typeface="Arial Narrow" pitchFamily="34" charset="0"/>
                <a:ea typeface="宋体" panose="02010600030101010101" pitchFamily="2" charset="-122"/>
              </a:endParaRPr>
            </a:p>
            <a:p>
              <a:pPr algn="ctr"/>
              <a:r>
                <a:rPr lang="en-US" altLang="zh-CN" sz="1500" dirty="0">
                  <a:solidFill>
                    <a:srgbClr val="66FF66"/>
                  </a:solidFill>
                  <a:latin typeface="Arial Narrow" pitchFamily="34" charset="0"/>
                  <a:ea typeface="宋体" panose="02010600030101010101" pitchFamily="2" charset="-122"/>
                </a:rPr>
                <a:t>22</a:t>
              </a:r>
              <a:endParaRPr lang="en-US" altLang="zh-CN" sz="1500" dirty="0">
                <a:solidFill>
                  <a:srgbClr val="66FF66"/>
                </a:solidFill>
                <a:latin typeface="Arial Narrow" pitchFamily="34" charset="0"/>
                <a:ea typeface="宋体" panose="02010600030101010101" pitchFamily="2" charset="-122"/>
              </a:endParaRPr>
            </a:p>
            <a:p>
              <a:pPr algn="ctr"/>
              <a:r>
                <a:rPr lang="en-US" altLang="zh-CN" sz="1500" dirty="0">
                  <a:latin typeface="Arial Narrow" pitchFamily="34" charset="0"/>
                  <a:ea typeface="宋体" panose="02010600030101010101" pitchFamily="2" charset="-122"/>
                </a:rPr>
                <a:t>21</a:t>
              </a:r>
              <a:endParaRPr lang="en-US" altLang="zh-CN" sz="1500" dirty="0">
                <a:latin typeface="Arial Narrow" pitchFamily="34" charset="0"/>
                <a:ea typeface="宋体" panose="02010600030101010101" pitchFamily="2" charset="-122"/>
              </a:endParaRPr>
            </a:p>
          </p:txBody>
        </p:sp>
        <p:sp>
          <p:nvSpPr>
            <p:cNvPr id="48176" name="Text Box 49"/>
            <p:cNvSpPr txBox="1"/>
            <p:nvPr/>
          </p:nvSpPr>
          <p:spPr>
            <a:xfrm>
              <a:off x="96" y="682"/>
              <a:ext cx="625" cy="3559"/>
            </a:xfrm>
            <a:prstGeom prst="rect">
              <a:avLst/>
            </a:prstGeom>
            <a:noFill/>
            <a:ln w="9525">
              <a:noFill/>
            </a:ln>
          </p:spPr>
          <p:txBody>
            <a:bodyPr anchor="t" anchorCtr="0">
              <a:spAutoFit/>
            </a:bodyPr>
            <a:p>
              <a:r>
                <a:rPr lang="en-US" altLang="zh-CN" sz="1500" dirty="0">
                  <a:latin typeface="Times New Roman" panose="02020603050405020304" pitchFamily="18" charset="0"/>
                  <a:ea typeface="宋体" panose="02010600030101010101" pitchFamily="2" charset="-122"/>
                </a:rPr>
                <a:t>GND</a:t>
              </a:r>
              <a:endParaRPr lang="en-US" altLang="zh-CN" sz="1500" dirty="0">
                <a:latin typeface="Times New Roman" panose="02020603050405020304" pitchFamily="18" charset="0"/>
                <a:ea typeface="宋体" panose="02010600030101010101" pitchFamily="2" charset="-122"/>
              </a:endParaRPr>
            </a:p>
            <a:p>
              <a:r>
                <a:rPr lang="en-US" altLang="zh-CN" sz="1500" dirty="0">
                  <a:latin typeface="Times New Roman" panose="02020603050405020304" pitchFamily="18" charset="0"/>
                  <a:ea typeface="宋体" panose="02010600030101010101" pitchFamily="2" charset="-122"/>
                </a:rPr>
                <a:t>AD14</a:t>
              </a:r>
              <a:endParaRPr lang="en-US" altLang="zh-CN" sz="1500" dirty="0">
                <a:latin typeface="Times New Roman" panose="02020603050405020304" pitchFamily="18" charset="0"/>
                <a:ea typeface="宋体" panose="02010600030101010101" pitchFamily="2" charset="-122"/>
              </a:endParaRPr>
            </a:p>
            <a:p>
              <a:r>
                <a:rPr lang="en-US" altLang="zh-CN" sz="1500" dirty="0">
                  <a:latin typeface="Times New Roman" panose="02020603050405020304" pitchFamily="18" charset="0"/>
                  <a:ea typeface="宋体" panose="02010600030101010101" pitchFamily="2" charset="-122"/>
                </a:rPr>
                <a:t>AD13</a:t>
              </a:r>
              <a:endParaRPr lang="en-US" altLang="zh-CN" sz="1500" dirty="0">
                <a:latin typeface="Times New Roman" panose="02020603050405020304" pitchFamily="18" charset="0"/>
                <a:ea typeface="宋体" panose="02010600030101010101" pitchFamily="2" charset="-122"/>
              </a:endParaRPr>
            </a:p>
            <a:p>
              <a:r>
                <a:rPr lang="en-US" altLang="zh-CN" sz="1500" dirty="0">
                  <a:latin typeface="Times New Roman" panose="02020603050405020304" pitchFamily="18" charset="0"/>
                  <a:ea typeface="宋体" panose="02010600030101010101" pitchFamily="2" charset="-122"/>
                </a:rPr>
                <a:t>AD12</a:t>
              </a:r>
              <a:endParaRPr lang="en-US" altLang="zh-CN" sz="1500" dirty="0">
                <a:latin typeface="Times New Roman" panose="02020603050405020304" pitchFamily="18" charset="0"/>
                <a:ea typeface="宋体" panose="02010600030101010101" pitchFamily="2" charset="-122"/>
              </a:endParaRPr>
            </a:p>
            <a:p>
              <a:r>
                <a:rPr lang="en-US" altLang="zh-CN" sz="1500" dirty="0">
                  <a:latin typeface="Times New Roman" panose="02020603050405020304" pitchFamily="18" charset="0"/>
                  <a:ea typeface="宋体" panose="02010600030101010101" pitchFamily="2" charset="-122"/>
                </a:rPr>
                <a:t>AD11</a:t>
              </a:r>
              <a:endParaRPr lang="en-US" altLang="zh-CN" sz="1500" dirty="0">
                <a:latin typeface="Times New Roman" panose="02020603050405020304" pitchFamily="18" charset="0"/>
                <a:ea typeface="宋体" panose="02010600030101010101" pitchFamily="2" charset="-122"/>
              </a:endParaRPr>
            </a:p>
            <a:p>
              <a:r>
                <a:rPr lang="en-US" altLang="zh-CN" sz="1500" dirty="0">
                  <a:latin typeface="Times New Roman" panose="02020603050405020304" pitchFamily="18" charset="0"/>
                  <a:ea typeface="宋体" panose="02010600030101010101" pitchFamily="2" charset="-122"/>
                </a:rPr>
                <a:t>AD10</a:t>
              </a:r>
              <a:endParaRPr lang="en-US" altLang="zh-CN" sz="1500" dirty="0">
                <a:latin typeface="Times New Roman" panose="02020603050405020304" pitchFamily="18" charset="0"/>
                <a:ea typeface="宋体" panose="02010600030101010101" pitchFamily="2" charset="-122"/>
              </a:endParaRPr>
            </a:p>
            <a:p>
              <a:r>
                <a:rPr lang="en-US" altLang="zh-CN" sz="1500" dirty="0">
                  <a:latin typeface="Times New Roman" panose="02020603050405020304" pitchFamily="18" charset="0"/>
                  <a:ea typeface="宋体" panose="02010600030101010101" pitchFamily="2" charset="-122"/>
                </a:rPr>
                <a:t>AD9</a:t>
              </a:r>
              <a:endParaRPr lang="en-US" altLang="zh-CN" sz="1500" dirty="0">
                <a:latin typeface="Times New Roman" panose="02020603050405020304" pitchFamily="18" charset="0"/>
                <a:ea typeface="宋体" panose="02010600030101010101" pitchFamily="2" charset="-122"/>
              </a:endParaRPr>
            </a:p>
            <a:p>
              <a:r>
                <a:rPr lang="en-US" altLang="zh-CN" sz="1500" dirty="0">
                  <a:latin typeface="Times New Roman" panose="02020603050405020304" pitchFamily="18" charset="0"/>
                  <a:ea typeface="宋体" panose="02010600030101010101" pitchFamily="2" charset="-122"/>
                </a:rPr>
                <a:t>AD8</a:t>
              </a:r>
              <a:endParaRPr lang="en-US" altLang="zh-CN" sz="1500" dirty="0">
                <a:latin typeface="Times New Roman" panose="02020603050405020304" pitchFamily="18" charset="0"/>
                <a:ea typeface="宋体" panose="02010600030101010101" pitchFamily="2" charset="-122"/>
              </a:endParaRPr>
            </a:p>
            <a:p>
              <a:r>
                <a:rPr lang="en-US" altLang="zh-CN" sz="1500" dirty="0">
                  <a:latin typeface="Times New Roman" panose="02020603050405020304" pitchFamily="18" charset="0"/>
                  <a:ea typeface="宋体" panose="02010600030101010101" pitchFamily="2" charset="-122"/>
                </a:rPr>
                <a:t>AD7</a:t>
              </a:r>
              <a:endParaRPr lang="en-US" altLang="zh-CN" sz="1500" dirty="0">
                <a:latin typeface="Times New Roman" panose="02020603050405020304" pitchFamily="18" charset="0"/>
                <a:ea typeface="宋体" panose="02010600030101010101" pitchFamily="2" charset="-122"/>
              </a:endParaRPr>
            </a:p>
            <a:p>
              <a:r>
                <a:rPr lang="en-US" altLang="zh-CN" sz="1500" dirty="0">
                  <a:latin typeface="Times New Roman" panose="02020603050405020304" pitchFamily="18" charset="0"/>
                  <a:ea typeface="宋体" panose="02010600030101010101" pitchFamily="2" charset="-122"/>
                </a:rPr>
                <a:t>AD6</a:t>
              </a:r>
              <a:endParaRPr lang="en-US" altLang="zh-CN" sz="1500" dirty="0">
                <a:latin typeface="Times New Roman" panose="02020603050405020304" pitchFamily="18" charset="0"/>
                <a:ea typeface="宋体" panose="02010600030101010101" pitchFamily="2" charset="-122"/>
              </a:endParaRPr>
            </a:p>
            <a:p>
              <a:r>
                <a:rPr lang="en-US" altLang="zh-CN" sz="1500" dirty="0">
                  <a:latin typeface="Times New Roman" panose="02020603050405020304" pitchFamily="18" charset="0"/>
                  <a:ea typeface="宋体" panose="02010600030101010101" pitchFamily="2" charset="-122"/>
                </a:rPr>
                <a:t>AD5</a:t>
              </a:r>
              <a:endParaRPr lang="en-US" altLang="zh-CN" sz="1500" dirty="0">
                <a:latin typeface="Times New Roman" panose="02020603050405020304" pitchFamily="18" charset="0"/>
                <a:ea typeface="宋体" panose="02010600030101010101" pitchFamily="2" charset="-122"/>
              </a:endParaRPr>
            </a:p>
            <a:p>
              <a:r>
                <a:rPr lang="en-US" altLang="zh-CN" sz="1500" dirty="0">
                  <a:latin typeface="Times New Roman" panose="02020603050405020304" pitchFamily="18" charset="0"/>
                  <a:ea typeface="宋体" panose="02010600030101010101" pitchFamily="2" charset="-122"/>
                </a:rPr>
                <a:t>AD4</a:t>
              </a:r>
              <a:endParaRPr lang="en-US" altLang="zh-CN" sz="1500" dirty="0">
                <a:latin typeface="Times New Roman" panose="02020603050405020304" pitchFamily="18" charset="0"/>
                <a:ea typeface="宋体" panose="02010600030101010101" pitchFamily="2" charset="-122"/>
              </a:endParaRPr>
            </a:p>
            <a:p>
              <a:r>
                <a:rPr lang="en-US" altLang="zh-CN" sz="1500" dirty="0">
                  <a:latin typeface="Times New Roman" panose="02020603050405020304" pitchFamily="18" charset="0"/>
                  <a:ea typeface="宋体" panose="02010600030101010101" pitchFamily="2" charset="-122"/>
                </a:rPr>
                <a:t>AD3</a:t>
              </a:r>
              <a:endParaRPr lang="en-US" altLang="zh-CN" sz="1500" dirty="0">
                <a:latin typeface="Times New Roman" panose="02020603050405020304" pitchFamily="18" charset="0"/>
                <a:ea typeface="宋体" panose="02010600030101010101" pitchFamily="2" charset="-122"/>
              </a:endParaRPr>
            </a:p>
            <a:p>
              <a:r>
                <a:rPr lang="en-US" altLang="zh-CN" sz="1500" dirty="0">
                  <a:latin typeface="Times New Roman" panose="02020603050405020304" pitchFamily="18" charset="0"/>
                  <a:ea typeface="宋体" panose="02010600030101010101" pitchFamily="2" charset="-122"/>
                </a:rPr>
                <a:t>AD2</a:t>
              </a:r>
              <a:endParaRPr lang="en-US" altLang="zh-CN" sz="1500" dirty="0">
                <a:latin typeface="Times New Roman" panose="02020603050405020304" pitchFamily="18" charset="0"/>
                <a:ea typeface="宋体" panose="02010600030101010101" pitchFamily="2" charset="-122"/>
              </a:endParaRPr>
            </a:p>
            <a:p>
              <a:r>
                <a:rPr lang="en-US" altLang="zh-CN" sz="1500" dirty="0">
                  <a:latin typeface="Times New Roman" panose="02020603050405020304" pitchFamily="18" charset="0"/>
                  <a:ea typeface="宋体" panose="02010600030101010101" pitchFamily="2" charset="-122"/>
                </a:rPr>
                <a:t>AD1</a:t>
              </a:r>
              <a:endParaRPr lang="en-US" altLang="zh-CN" sz="1500" dirty="0">
                <a:latin typeface="Times New Roman" panose="02020603050405020304" pitchFamily="18" charset="0"/>
                <a:ea typeface="宋体" panose="02010600030101010101" pitchFamily="2" charset="-122"/>
              </a:endParaRPr>
            </a:p>
            <a:p>
              <a:r>
                <a:rPr lang="en-US" altLang="zh-CN" sz="1500" dirty="0">
                  <a:latin typeface="Times New Roman" panose="02020603050405020304" pitchFamily="18" charset="0"/>
                  <a:ea typeface="宋体" panose="02010600030101010101" pitchFamily="2" charset="-122"/>
                </a:rPr>
                <a:t>AD0</a:t>
              </a:r>
              <a:endParaRPr lang="en-US" altLang="zh-CN" sz="1500" dirty="0">
                <a:latin typeface="Times New Roman" panose="02020603050405020304" pitchFamily="18" charset="0"/>
                <a:ea typeface="宋体" panose="02010600030101010101" pitchFamily="2" charset="-122"/>
              </a:endParaRPr>
            </a:p>
            <a:p>
              <a:r>
                <a:rPr lang="en-US" altLang="zh-CN" sz="1500" dirty="0">
                  <a:latin typeface="Times New Roman" panose="02020603050405020304" pitchFamily="18" charset="0"/>
                  <a:ea typeface="宋体" panose="02010600030101010101" pitchFamily="2" charset="-122"/>
                </a:rPr>
                <a:t>NMI</a:t>
              </a:r>
              <a:endParaRPr lang="en-US" altLang="zh-CN" sz="1500" dirty="0">
                <a:latin typeface="Times New Roman" panose="02020603050405020304" pitchFamily="18" charset="0"/>
                <a:ea typeface="宋体" panose="02010600030101010101" pitchFamily="2" charset="-122"/>
              </a:endParaRPr>
            </a:p>
            <a:p>
              <a:r>
                <a:rPr lang="en-US" altLang="zh-CN" sz="1500" dirty="0">
                  <a:latin typeface="Times New Roman" panose="02020603050405020304" pitchFamily="18" charset="0"/>
                  <a:ea typeface="宋体" panose="02010600030101010101" pitchFamily="2" charset="-122"/>
                </a:rPr>
                <a:t>INTR</a:t>
              </a:r>
              <a:endParaRPr lang="en-US" altLang="zh-CN" sz="1500" dirty="0">
                <a:latin typeface="Times New Roman" panose="02020603050405020304" pitchFamily="18" charset="0"/>
                <a:ea typeface="宋体" panose="02010600030101010101" pitchFamily="2" charset="-122"/>
              </a:endParaRPr>
            </a:p>
            <a:p>
              <a:r>
                <a:rPr lang="en-US" altLang="zh-CN" sz="1500" dirty="0">
                  <a:latin typeface="Times New Roman" panose="02020603050405020304" pitchFamily="18" charset="0"/>
                  <a:ea typeface="宋体" panose="02010600030101010101" pitchFamily="2" charset="-122"/>
                </a:rPr>
                <a:t>CLK</a:t>
              </a:r>
              <a:endParaRPr lang="en-US" altLang="zh-CN" sz="1500" dirty="0">
                <a:latin typeface="Times New Roman" panose="02020603050405020304" pitchFamily="18" charset="0"/>
                <a:ea typeface="宋体" panose="02010600030101010101" pitchFamily="2" charset="-122"/>
              </a:endParaRPr>
            </a:p>
            <a:p>
              <a:r>
                <a:rPr lang="en-US" altLang="zh-CN" sz="1500" dirty="0">
                  <a:latin typeface="Times New Roman" panose="02020603050405020304" pitchFamily="18" charset="0"/>
                  <a:ea typeface="宋体" panose="02010600030101010101" pitchFamily="2" charset="-122"/>
                </a:rPr>
                <a:t>GND</a:t>
              </a:r>
              <a:endParaRPr lang="en-US" altLang="zh-CN" sz="1500" dirty="0">
                <a:latin typeface="Times New Roman" panose="02020603050405020304" pitchFamily="18" charset="0"/>
                <a:ea typeface="宋体" panose="02010600030101010101" pitchFamily="2" charset="-122"/>
              </a:endParaRPr>
            </a:p>
          </p:txBody>
        </p:sp>
        <p:sp>
          <p:nvSpPr>
            <p:cNvPr id="48177" name="Text Box 50"/>
            <p:cNvSpPr txBox="1"/>
            <p:nvPr/>
          </p:nvSpPr>
          <p:spPr>
            <a:xfrm>
              <a:off x="2201" y="691"/>
              <a:ext cx="727" cy="3559"/>
            </a:xfrm>
            <a:prstGeom prst="rect">
              <a:avLst/>
            </a:prstGeom>
            <a:noFill/>
            <a:ln w="9525">
              <a:noFill/>
            </a:ln>
          </p:spPr>
          <p:txBody>
            <a:bodyPr anchor="t" anchorCtr="0">
              <a:spAutoFit/>
            </a:bodyPr>
            <a:p>
              <a:r>
                <a:rPr lang="en-US" altLang="zh-CN" sz="1500" dirty="0">
                  <a:latin typeface="Times New Roman" panose="02020603050405020304" pitchFamily="18" charset="0"/>
                  <a:ea typeface="宋体" panose="02010600030101010101" pitchFamily="2" charset="-122"/>
                </a:rPr>
                <a:t>VCC</a:t>
              </a:r>
              <a:endParaRPr lang="en-US" altLang="zh-CN" sz="1500" dirty="0">
                <a:latin typeface="Times New Roman" panose="02020603050405020304" pitchFamily="18" charset="0"/>
                <a:ea typeface="宋体" panose="02010600030101010101" pitchFamily="2" charset="-122"/>
              </a:endParaRPr>
            </a:p>
            <a:p>
              <a:r>
                <a:rPr lang="en-US" altLang="zh-CN" sz="1500" dirty="0">
                  <a:latin typeface="Times New Roman" panose="02020603050405020304" pitchFamily="18" charset="0"/>
                  <a:ea typeface="宋体" panose="02010600030101010101" pitchFamily="2" charset="-122"/>
                </a:rPr>
                <a:t>AD15</a:t>
              </a:r>
              <a:endParaRPr lang="en-US" altLang="zh-CN" sz="1500" dirty="0">
                <a:latin typeface="Times New Roman" panose="02020603050405020304" pitchFamily="18" charset="0"/>
                <a:ea typeface="宋体" panose="02010600030101010101" pitchFamily="2" charset="-122"/>
              </a:endParaRPr>
            </a:p>
            <a:p>
              <a:r>
                <a:rPr lang="en-US" altLang="zh-CN" sz="1500" dirty="0">
                  <a:latin typeface="Times New Roman" panose="02020603050405020304" pitchFamily="18" charset="0"/>
                  <a:ea typeface="宋体" panose="02010600030101010101" pitchFamily="2" charset="-122"/>
                </a:rPr>
                <a:t>A16/S3</a:t>
              </a:r>
              <a:endParaRPr lang="en-US" altLang="zh-CN" sz="1500" dirty="0">
                <a:latin typeface="Times New Roman" panose="02020603050405020304" pitchFamily="18" charset="0"/>
                <a:ea typeface="宋体" panose="02010600030101010101" pitchFamily="2" charset="-122"/>
              </a:endParaRPr>
            </a:p>
            <a:p>
              <a:r>
                <a:rPr lang="en-US" altLang="zh-CN" sz="1500" dirty="0">
                  <a:latin typeface="Times New Roman" panose="02020603050405020304" pitchFamily="18" charset="0"/>
                  <a:ea typeface="宋体" panose="02010600030101010101" pitchFamily="2" charset="-122"/>
                </a:rPr>
                <a:t>A17/S4</a:t>
              </a:r>
              <a:endParaRPr lang="en-US" altLang="zh-CN" sz="1500" dirty="0">
                <a:latin typeface="Times New Roman" panose="02020603050405020304" pitchFamily="18" charset="0"/>
                <a:ea typeface="宋体" panose="02010600030101010101" pitchFamily="2" charset="-122"/>
              </a:endParaRPr>
            </a:p>
            <a:p>
              <a:r>
                <a:rPr lang="en-US" altLang="zh-CN" sz="1500" dirty="0">
                  <a:latin typeface="Times New Roman" panose="02020603050405020304" pitchFamily="18" charset="0"/>
                  <a:ea typeface="宋体" panose="02010600030101010101" pitchFamily="2" charset="-122"/>
                </a:rPr>
                <a:t>A18/S5</a:t>
              </a:r>
              <a:endParaRPr lang="en-US" altLang="zh-CN" sz="1500" dirty="0">
                <a:latin typeface="Times New Roman" panose="02020603050405020304" pitchFamily="18" charset="0"/>
                <a:ea typeface="宋体" panose="02010600030101010101" pitchFamily="2" charset="-122"/>
              </a:endParaRPr>
            </a:p>
            <a:p>
              <a:r>
                <a:rPr lang="en-US" altLang="zh-CN" sz="1500" dirty="0">
                  <a:latin typeface="Times New Roman" panose="02020603050405020304" pitchFamily="18" charset="0"/>
                  <a:ea typeface="宋体" panose="02010600030101010101" pitchFamily="2" charset="-122"/>
                </a:rPr>
                <a:t>A19/S6</a:t>
              </a:r>
              <a:endParaRPr lang="en-US" altLang="zh-CN" sz="1500" dirty="0">
                <a:latin typeface="Times New Roman" panose="02020603050405020304" pitchFamily="18" charset="0"/>
                <a:ea typeface="宋体" panose="02010600030101010101" pitchFamily="2" charset="-122"/>
              </a:endParaRPr>
            </a:p>
            <a:p>
              <a:r>
                <a:rPr lang="en-US" altLang="zh-CN" sz="1500" dirty="0">
                  <a:latin typeface="Times New Roman" panose="02020603050405020304" pitchFamily="18" charset="0"/>
                  <a:ea typeface="宋体" panose="02010600030101010101" pitchFamily="2" charset="-122"/>
                </a:rPr>
                <a:t>BHE/S7</a:t>
              </a:r>
              <a:endParaRPr lang="en-US" altLang="zh-CN" sz="1500" dirty="0">
                <a:latin typeface="Times New Roman" panose="02020603050405020304" pitchFamily="18" charset="0"/>
                <a:ea typeface="宋体" panose="02010600030101010101" pitchFamily="2" charset="-122"/>
              </a:endParaRPr>
            </a:p>
            <a:p>
              <a:r>
                <a:rPr lang="en-US" altLang="zh-CN" sz="1500" dirty="0">
                  <a:latin typeface="Times New Roman" panose="02020603050405020304" pitchFamily="18" charset="0"/>
                  <a:ea typeface="宋体" panose="02010600030101010101" pitchFamily="2" charset="-122"/>
                </a:rPr>
                <a:t>MN/MX</a:t>
              </a:r>
              <a:endParaRPr lang="en-US" altLang="zh-CN" sz="1500" dirty="0">
                <a:latin typeface="Times New Roman" panose="02020603050405020304" pitchFamily="18" charset="0"/>
                <a:ea typeface="宋体" panose="02010600030101010101" pitchFamily="2" charset="-122"/>
              </a:endParaRPr>
            </a:p>
            <a:p>
              <a:r>
                <a:rPr lang="en-US" altLang="zh-CN" sz="1500" dirty="0">
                  <a:latin typeface="Times New Roman" panose="02020603050405020304" pitchFamily="18" charset="0"/>
                  <a:ea typeface="宋体" panose="02010600030101010101" pitchFamily="2" charset="-122"/>
                </a:rPr>
                <a:t>RD</a:t>
              </a:r>
              <a:endParaRPr lang="en-US" altLang="zh-CN" sz="1500" dirty="0">
                <a:latin typeface="Times New Roman" panose="02020603050405020304" pitchFamily="18" charset="0"/>
                <a:ea typeface="宋体" panose="02010600030101010101" pitchFamily="2" charset="-122"/>
              </a:endParaRPr>
            </a:p>
            <a:p>
              <a:r>
                <a:rPr lang="en-US" altLang="zh-CN" sz="1500" dirty="0">
                  <a:latin typeface="Times New Roman" panose="02020603050405020304" pitchFamily="18" charset="0"/>
                  <a:ea typeface="宋体" panose="02010600030101010101" pitchFamily="2" charset="-122"/>
                </a:rPr>
                <a:t>HOLD*</a:t>
              </a:r>
              <a:endParaRPr lang="en-US" altLang="zh-CN" sz="1500" dirty="0">
                <a:latin typeface="Times New Roman" panose="02020603050405020304" pitchFamily="18" charset="0"/>
                <a:ea typeface="宋体" panose="02010600030101010101" pitchFamily="2" charset="-122"/>
              </a:endParaRPr>
            </a:p>
            <a:p>
              <a:r>
                <a:rPr lang="en-US" altLang="zh-CN" sz="1500" dirty="0">
                  <a:latin typeface="Times New Roman" panose="02020603050405020304" pitchFamily="18" charset="0"/>
                  <a:ea typeface="宋体" panose="02010600030101010101" pitchFamily="2" charset="-122"/>
                </a:rPr>
                <a:t>HLDA*</a:t>
              </a:r>
              <a:endParaRPr lang="en-US" altLang="zh-CN" sz="1500" dirty="0">
                <a:latin typeface="Times New Roman" panose="02020603050405020304" pitchFamily="18" charset="0"/>
                <a:ea typeface="宋体" panose="02010600030101010101" pitchFamily="2" charset="-122"/>
              </a:endParaRPr>
            </a:p>
            <a:p>
              <a:r>
                <a:rPr lang="en-US" altLang="zh-CN" sz="1500" dirty="0">
                  <a:latin typeface="Times New Roman" panose="02020603050405020304" pitchFamily="18" charset="0"/>
                  <a:ea typeface="宋体" panose="02010600030101010101" pitchFamily="2" charset="-122"/>
                </a:rPr>
                <a:t>WR*</a:t>
              </a:r>
              <a:endParaRPr lang="en-US" altLang="zh-CN" sz="1500" dirty="0">
                <a:latin typeface="Times New Roman" panose="02020603050405020304" pitchFamily="18" charset="0"/>
                <a:ea typeface="宋体" panose="02010600030101010101" pitchFamily="2" charset="-122"/>
              </a:endParaRPr>
            </a:p>
            <a:p>
              <a:r>
                <a:rPr lang="en-US" altLang="zh-CN" sz="1500" dirty="0">
                  <a:latin typeface="Times New Roman" panose="02020603050405020304" pitchFamily="18" charset="0"/>
                  <a:ea typeface="宋体" panose="02010600030101010101" pitchFamily="2" charset="-122"/>
                </a:rPr>
                <a:t>M/IO*</a:t>
              </a:r>
              <a:endParaRPr lang="en-US" altLang="zh-CN" sz="1500" dirty="0">
                <a:latin typeface="Times New Roman" panose="02020603050405020304" pitchFamily="18" charset="0"/>
                <a:ea typeface="宋体" panose="02010600030101010101" pitchFamily="2" charset="-122"/>
              </a:endParaRPr>
            </a:p>
            <a:p>
              <a:r>
                <a:rPr lang="en-US" altLang="zh-CN" sz="1500" dirty="0">
                  <a:latin typeface="Times New Roman" panose="02020603050405020304" pitchFamily="18" charset="0"/>
                  <a:ea typeface="宋体" panose="02010600030101010101" pitchFamily="2" charset="-122"/>
                </a:rPr>
                <a:t>DT/R*</a:t>
              </a:r>
              <a:endParaRPr lang="en-US" altLang="zh-CN" sz="1500" dirty="0">
                <a:latin typeface="Times New Roman" panose="02020603050405020304" pitchFamily="18" charset="0"/>
                <a:ea typeface="宋体" panose="02010600030101010101" pitchFamily="2" charset="-122"/>
              </a:endParaRPr>
            </a:p>
            <a:p>
              <a:r>
                <a:rPr lang="en-US" altLang="zh-CN" sz="1500" dirty="0">
                  <a:latin typeface="Times New Roman" panose="02020603050405020304" pitchFamily="18" charset="0"/>
                  <a:ea typeface="宋体" panose="02010600030101010101" pitchFamily="2" charset="-122"/>
                </a:rPr>
                <a:t>DEN*</a:t>
              </a:r>
              <a:endParaRPr lang="en-US" altLang="zh-CN" sz="1500" dirty="0">
                <a:latin typeface="Times New Roman" panose="02020603050405020304" pitchFamily="18" charset="0"/>
                <a:ea typeface="宋体" panose="02010600030101010101" pitchFamily="2" charset="-122"/>
              </a:endParaRPr>
            </a:p>
            <a:p>
              <a:r>
                <a:rPr lang="en-US" altLang="zh-CN" sz="1500" dirty="0">
                  <a:latin typeface="Times New Roman" panose="02020603050405020304" pitchFamily="18" charset="0"/>
                  <a:ea typeface="宋体" panose="02010600030101010101" pitchFamily="2" charset="-122"/>
                </a:rPr>
                <a:t>ALE*</a:t>
              </a:r>
              <a:endParaRPr lang="en-US" altLang="zh-CN" sz="1500" dirty="0">
                <a:latin typeface="Times New Roman" panose="02020603050405020304" pitchFamily="18" charset="0"/>
                <a:ea typeface="宋体" panose="02010600030101010101" pitchFamily="2" charset="-122"/>
              </a:endParaRPr>
            </a:p>
            <a:p>
              <a:r>
                <a:rPr lang="en-US" altLang="zh-CN" sz="1500" dirty="0">
                  <a:latin typeface="Times New Roman" panose="02020603050405020304" pitchFamily="18" charset="0"/>
                  <a:ea typeface="宋体" panose="02010600030101010101" pitchFamily="2" charset="-122"/>
                </a:rPr>
                <a:t>INTA*</a:t>
              </a:r>
              <a:endParaRPr lang="en-US" altLang="zh-CN" sz="1500" dirty="0">
                <a:latin typeface="Times New Roman" panose="02020603050405020304" pitchFamily="18" charset="0"/>
                <a:ea typeface="宋体" panose="02010600030101010101" pitchFamily="2" charset="-122"/>
              </a:endParaRPr>
            </a:p>
            <a:p>
              <a:r>
                <a:rPr lang="en-US" altLang="zh-CN" sz="1500" dirty="0">
                  <a:latin typeface="Times New Roman" panose="02020603050405020304" pitchFamily="18" charset="0"/>
                  <a:ea typeface="宋体" panose="02010600030101010101" pitchFamily="2" charset="-122"/>
                </a:rPr>
                <a:t>TEST</a:t>
              </a:r>
              <a:endParaRPr lang="en-US" altLang="zh-CN" sz="1500" dirty="0">
                <a:latin typeface="Times New Roman" panose="02020603050405020304" pitchFamily="18" charset="0"/>
                <a:ea typeface="宋体" panose="02010600030101010101" pitchFamily="2" charset="-122"/>
              </a:endParaRPr>
            </a:p>
            <a:p>
              <a:r>
                <a:rPr lang="en-US" altLang="zh-CN" sz="1500" dirty="0">
                  <a:latin typeface="Times New Roman" panose="02020603050405020304" pitchFamily="18" charset="0"/>
                  <a:ea typeface="宋体" panose="02010600030101010101" pitchFamily="2" charset="-122"/>
                </a:rPr>
                <a:t>READY</a:t>
              </a:r>
              <a:endParaRPr lang="en-US" altLang="zh-CN" sz="1500" dirty="0">
                <a:latin typeface="Times New Roman" panose="02020603050405020304" pitchFamily="18" charset="0"/>
                <a:ea typeface="宋体" panose="02010600030101010101" pitchFamily="2" charset="-122"/>
              </a:endParaRPr>
            </a:p>
            <a:p>
              <a:r>
                <a:rPr lang="en-US" altLang="zh-CN" sz="1500" dirty="0">
                  <a:latin typeface="Times New Roman" panose="02020603050405020304" pitchFamily="18" charset="0"/>
                  <a:ea typeface="宋体" panose="02010600030101010101" pitchFamily="2" charset="-122"/>
                </a:rPr>
                <a:t>RESET</a:t>
              </a:r>
              <a:endParaRPr lang="en-US" altLang="zh-CN" sz="1500" dirty="0">
                <a:latin typeface="Times New Roman" panose="02020603050405020304" pitchFamily="18" charset="0"/>
                <a:ea typeface="宋体" panose="02010600030101010101" pitchFamily="2" charset="-122"/>
              </a:endParaRPr>
            </a:p>
          </p:txBody>
        </p:sp>
        <p:sp>
          <p:nvSpPr>
            <p:cNvPr id="141363" name="Line 51"/>
            <p:cNvSpPr>
              <a:spLocks noChangeShapeType="1"/>
            </p:cNvSpPr>
            <p:nvPr/>
          </p:nvSpPr>
          <p:spPr bwMode="auto">
            <a:xfrm flipH="1">
              <a:off x="2282" y="2643"/>
              <a:ext cx="214" cy="0"/>
            </a:xfrm>
            <a:prstGeom prst="line">
              <a:avLst/>
            </a:prstGeom>
            <a:noFill/>
            <a:ln w="25400">
              <a:solidFill>
                <a:schemeClr val="tx1"/>
              </a:solidFill>
              <a:round/>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41364" name="Line 52"/>
            <p:cNvSpPr>
              <a:spLocks noChangeShapeType="1"/>
            </p:cNvSpPr>
            <p:nvPr/>
          </p:nvSpPr>
          <p:spPr bwMode="auto">
            <a:xfrm flipH="1">
              <a:off x="2257" y="3156"/>
              <a:ext cx="241" cy="0"/>
            </a:xfrm>
            <a:prstGeom prst="line">
              <a:avLst/>
            </a:prstGeom>
            <a:noFill/>
            <a:ln w="25400">
              <a:solidFill>
                <a:schemeClr val="tx1"/>
              </a:solidFill>
              <a:round/>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41365" name="Line 53"/>
            <p:cNvSpPr>
              <a:spLocks noChangeShapeType="1"/>
            </p:cNvSpPr>
            <p:nvPr/>
          </p:nvSpPr>
          <p:spPr bwMode="auto">
            <a:xfrm flipH="1">
              <a:off x="2271" y="3502"/>
              <a:ext cx="321" cy="0"/>
            </a:xfrm>
            <a:prstGeom prst="line">
              <a:avLst/>
            </a:prstGeom>
            <a:noFill/>
            <a:ln w="25400">
              <a:solidFill>
                <a:schemeClr val="tx1"/>
              </a:solidFill>
              <a:round/>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41366" name="Line 54"/>
            <p:cNvSpPr>
              <a:spLocks noChangeShapeType="1"/>
            </p:cNvSpPr>
            <p:nvPr/>
          </p:nvSpPr>
          <p:spPr bwMode="auto">
            <a:xfrm flipH="1">
              <a:off x="2257" y="1777"/>
              <a:ext cx="241" cy="0"/>
            </a:xfrm>
            <a:prstGeom prst="line">
              <a:avLst/>
            </a:prstGeom>
            <a:noFill/>
            <a:ln w="25400">
              <a:solidFill>
                <a:schemeClr val="tx1"/>
              </a:solidFill>
              <a:round/>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41367" name="Line 55"/>
            <p:cNvSpPr>
              <a:spLocks noChangeShapeType="1"/>
            </p:cNvSpPr>
            <p:nvPr/>
          </p:nvSpPr>
          <p:spPr bwMode="auto">
            <a:xfrm flipH="1">
              <a:off x="2271" y="3676"/>
              <a:ext cx="321" cy="0"/>
            </a:xfrm>
            <a:prstGeom prst="line">
              <a:avLst/>
            </a:prstGeom>
            <a:noFill/>
            <a:ln w="25400">
              <a:solidFill>
                <a:schemeClr val="tx1"/>
              </a:solidFill>
              <a:round/>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41368" name="Line 56"/>
            <p:cNvSpPr>
              <a:spLocks noChangeShapeType="1"/>
            </p:cNvSpPr>
            <p:nvPr/>
          </p:nvSpPr>
          <p:spPr bwMode="auto">
            <a:xfrm flipH="1">
              <a:off x="2264" y="2112"/>
              <a:ext cx="160" cy="0"/>
            </a:xfrm>
            <a:prstGeom prst="line">
              <a:avLst/>
            </a:prstGeom>
            <a:noFill/>
            <a:ln w="25400">
              <a:solidFill>
                <a:schemeClr val="tx1"/>
              </a:solidFill>
              <a:round/>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41369" name="Line 57"/>
            <p:cNvSpPr>
              <a:spLocks noChangeShapeType="1"/>
            </p:cNvSpPr>
            <p:nvPr/>
          </p:nvSpPr>
          <p:spPr bwMode="auto">
            <a:xfrm flipH="1">
              <a:off x="2570" y="1968"/>
              <a:ext cx="214" cy="0"/>
            </a:xfrm>
            <a:prstGeom prst="line">
              <a:avLst/>
            </a:prstGeom>
            <a:noFill/>
            <a:ln w="25400">
              <a:solidFill>
                <a:schemeClr val="tx1"/>
              </a:solidFill>
              <a:round/>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41370" name="Line 58"/>
            <p:cNvSpPr>
              <a:spLocks noChangeShapeType="1"/>
            </p:cNvSpPr>
            <p:nvPr/>
          </p:nvSpPr>
          <p:spPr bwMode="auto">
            <a:xfrm flipH="1">
              <a:off x="2432" y="2809"/>
              <a:ext cx="160" cy="0"/>
            </a:xfrm>
            <a:prstGeom prst="line">
              <a:avLst/>
            </a:prstGeom>
            <a:noFill/>
            <a:ln w="25400">
              <a:solidFill>
                <a:schemeClr val="tx1"/>
              </a:solidFill>
              <a:round/>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41371" name="Line 59"/>
            <p:cNvSpPr>
              <a:spLocks noChangeShapeType="1"/>
            </p:cNvSpPr>
            <p:nvPr/>
          </p:nvSpPr>
          <p:spPr bwMode="auto">
            <a:xfrm flipH="1">
              <a:off x="2496" y="2976"/>
              <a:ext cx="107" cy="0"/>
            </a:xfrm>
            <a:prstGeom prst="line">
              <a:avLst/>
            </a:prstGeom>
            <a:noFill/>
            <a:ln w="25400">
              <a:solidFill>
                <a:schemeClr val="tx1"/>
              </a:solidFill>
              <a:round/>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48187" name="Text Box 60"/>
            <p:cNvSpPr txBox="1"/>
            <p:nvPr/>
          </p:nvSpPr>
          <p:spPr>
            <a:xfrm rot="-5400000">
              <a:off x="1078" y="2131"/>
              <a:ext cx="750" cy="379"/>
            </a:xfrm>
            <a:prstGeom prst="rect">
              <a:avLst/>
            </a:prstGeom>
            <a:noFill/>
            <a:ln w="9525">
              <a:noFill/>
            </a:ln>
          </p:spPr>
          <p:txBody>
            <a:bodyPr anchor="t" anchorCtr="0">
              <a:spAutoFit/>
            </a:bodyPr>
            <a:p>
              <a:pPr algn="ctr">
                <a:spcBef>
                  <a:spcPct val="50000"/>
                </a:spcBef>
              </a:pPr>
              <a:r>
                <a:rPr lang="en-US" altLang="zh-CN" sz="2665" dirty="0">
                  <a:solidFill>
                    <a:srgbClr val="FFFF99"/>
                  </a:solidFill>
                  <a:latin typeface="Arial Narrow" pitchFamily="34" charset="0"/>
                  <a:ea typeface="宋体" panose="02010600030101010101" pitchFamily="2" charset="-122"/>
                </a:rPr>
                <a:t>8086</a:t>
              </a:r>
              <a:endParaRPr lang="en-US" altLang="zh-CN" sz="2665" dirty="0">
                <a:solidFill>
                  <a:srgbClr val="FFFF99"/>
                </a:solidFill>
                <a:latin typeface="Arial Narrow" pitchFamily="34" charset="0"/>
                <a:ea typeface="宋体" panose="02010600030101010101" pitchFamily="2" charset="-122"/>
              </a:endParaRPr>
            </a:p>
          </p:txBody>
        </p:sp>
        <p:graphicFrame>
          <p:nvGraphicFramePr>
            <p:cNvPr id="48188" name="Object 61"/>
            <p:cNvGraphicFramePr/>
            <p:nvPr/>
          </p:nvGraphicFramePr>
          <p:xfrm>
            <a:off x="2752" y="3007"/>
            <a:ext cx="80" cy="163"/>
          </p:xfrm>
          <a:graphic>
            <a:graphicData uri="http://schemas.openxmlformats.org/presentationml/2006/ole">
              <mc:AlternateContent xmlns:mc="http://schemas.openxmlformats.org/markup-compatibility/2006">
                <mc:Choice xmlns:v="urn:schemas-microsoft-com:vml" Requires="v">
                  <p:oleObj spid="_x0000_s3084" name="" r:id="rId1" imgW="114300" imgH="215265" progId="Equation.3">
                    <p:embed/>
                  </p:oleObj>
                </mc:Choice>
                <mc:Fallback>
                  <p:oleObj name="" r:id="rId1" imgW="114300" imgH="215265" progId="Equation.3">
                    <p:embed/>
                    <p:pic>
                      <p:nvPicPr>
                        <p:cNvPr id="0" name="图片 3083"/>
                        <p:cNvPicPr/>
                        <p:nvPr/>
                      </p:nvPicPr>
                      <p:blipFill>
                        <a:blip r:embed="rId2"/>
                        <a:stretch>
                          <a:fillRect/>
                        </a:stretch>
                      </p:blipFill>
                      <p:spPr>
                        <a:xfrm>
                          <a:off x="2752" y="3007"/>
                          <a:ext cx="80" cy="163"/>
                        </a:xfrm>
                        <a:prstGeom prst="rect">
                          <a:avLst/>
                        </a:prstGeom>
                        <a:noFill/>
                        <a:ln w="38100">
                          <a:noFill/>
                          <a:miter/>
                        </a:ln>
                      </p:spPr>
                    </p:pic>
                  </p:oleObj>
                </mc:Fallback>
              </mc:AlternateContent>
            </a:graphicData>
          </a:graphic>
        </p:graphicFrame>
      </p:grpSp>
      <p:sp>
        <p:nvSpPr>
          <p:cNvPr id="141381" name="Rectangle 69"/>
          <p:cNvSpPr>
            <a:spLocks noChangeArrowheads="1"/>
          </p:cNvSpPr>
          <p:nvPr/>
        </p:nvSpPr>
        <p:spPr bwMode="auto">
          <a:xfrm>
            <a:off x="4564380" y="2349500"/>
            <a:ext cx="3746500" cy="622935"/>
          </a:xfrm>
          <a:prstGeom prst="rect">
            <a:avLst/>
          </a:prstGeom>
          <a:noFill/>
          <a:ln w="9525">
            <a:noFill/>
            <a:miter lim="800000"/>
          </a:ln>
          <a:effectLst/>
        </p:spPr>
        <p:txBody>
          <a:bodyPr/>
          <a:lstStyle/>
          <a:p>
            <a:pPr marL="533400" marR="0" lvl="0" indent="-533400" algn="l" defTabSz="914400" rtl="0" eaLnBrk="1" fontAlgn="base" latinLnBrk="0" hangingPunct="1">
              <a:lnSpc>
                <a:spcPct val="100000"/>
              </a:lnSpc>
              <a:spcBef>
                <a:spcPct val="30000"/>
              </a:spcBef>
              <a:spcAft>
                <a:spcPct val="0"/>
              </a:spcAft>
              <a:buClr>
                <a:srgbClr val="B4B9BE"/>
              </a:buClr>
              <a:buSzTx/>
              <a:buFont typeface="Wingdings" panose="05000000000000000000" pitchFamily="2" charset="2"/>
              <a:buChar char="u"/>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rPr>
              <a:t> BHE/S7</a:t>
            </a:r>
            <a:r>
              <a:rPr kumimoji="1" lang="zh-CN" altLang="en-US"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rPr>
              <a:t>总线高位允许</a:t>
            </a:r>
            <a:r>
              <a:rPr kumimoji="1"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rPr>
              <a:t>/</a:t>
            </a:r>
            <a:r>
              <a:rPr kumimoji="1" lang="zh-CN" altLang="en-US"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rPr>
              <a:t>状态</a:t>
            </a:r>
            <a:r>
              <a:rPr kumimoji="1"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rPr>
              <a:t>(</a:t>
            </a:r>
            <a:r>
              <a:rPr kumimoji="1" lang="zh-CN" altLang="en-US"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rPr>
              <a:t>输出，三态</a:t>
            </a:r>
            <a:r>
              <a:rPr kumimoji="1"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rPr>
              <a:t>)</a:t>
            </a:r>
            <a:endParaRPr kumimoji="1"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41382" name="Rectangle 70"/>
          <p:cNvSpPr>
            <a:spLocks noChangeArrowheads="1"/>
          </p:cNvSpPr>
          <p:nvPr/>
        </p:nvSpPr>
        <p:spPr bwMode="auto">
          <a:xfrm>
            <a:off x="4564380" y="3048000"/>
            <a:ext cx="3425190" cy="687705"/>
          </a:xfrm>
          <a:prstGeom prst="rect">
            <a:avLst/>
          </a:prstGeom>
          <a:noFill/>
          <a:ln w="9525">
            <a:noFill/>
            <a:miter lim="800000"/>
          </a:ln>
          <a:effectLst/>
        </p:spPr>
        <p:txBody>
          <a:bodyPr/>
          <a:lstStyle/>
          <a:p>
            <a:pPr marL="533400" marR="0" lvl="0" indent="-533400" algn="l" defTabSz="914400" rtl="0" eaLnBrk="1" fontAlgn="base" latinLnBrk="0" hangingPunct="1">
              <a:lnSpc>
                <a:spcPct val="100000"/>
              </a:lnSpc>
              <a:spcBef>
                <a:spcPct val="30000"/>
              </a:spcBef>
              <a:spcAft>
                <a:spcPct val="0"/>
              </a:spcAft>
              <a:buClr>
                <a:srgbClr val="B4B9BE"/>
              </a:buClr>
              <a:buSzTx/>
              <a:buFont typeface="Wingdings" panose="05000000000000000000" pitchFamily="2" charset="2"/>
              <a:buChar char="u"/>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rPr>
              <a:t> /RD</a:t>
            </a:r>
            <a:r>
              <a:rPr kumimoji="1" lang="zh-CN" altLang="en-US"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rPr>
              <a:t>读信号</a:t>
            </a:r>
            <a:r>
              <a:rPr kumimoji="1"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rPr>
              <a:t>(</a:t>
            </a:r>
            <a:r>
              <a:rPr kumimoji="1" lang="zh-CN" altLang="en-US"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rPr>
              <a:t>输出，低电平有效，三态</a:t>
            </a:r>
            <a:r>
              <a:rPr kumimoji="1"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rPr>
              <a:t>)</a:t>
            </a:r>
            <a:endParaRPr kumimoji="1"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41384" name="Rectangle 72"/>
          <p:cNvSpPr>
            <a:spLocks noChangeArrowheads="1"/>
          </p:cNvSpPr>
          <p:nvPr/>
        </p:nvSpPr>
        <p:spPr bwMode="auto">
          <a:xfrm>
            <a:off x="4564380" y="4377690"/>
            <a:ext cx="3425190" cy="744855"/>
          </a:xfrm>
          <a:prstGeom prst="rect">
            <a:avLst/>
          </a:prstGeom>
          <a:noFill/>
          <a:ln w="9525">
            <a:noFill/>
            <a:miter lim="800000"/>
          </a:ln>
          <a:effectLst/>
        </p:spPr>
        <p:txBody>
          <a:bodyPr/>
          <a:lstStyle/>
          <a:p>
            <a:pPr marL="533400" marR="0" lvl="0" indent="-533400" algn="l" defTabSz="914400" rtl="0" eaLnBrk="1" fontAlgn="base" latinLnBrk="0" hangingPunct="1">
              <a:lnSpc>
                <a:spcPct val="100000"/>
              </a:lnSpc>
              <a:spcBef>
                <a:spcPct val="30000"/>
              </a:spcBef>
              <a:spcAft>
                <a:spcPct val="0"/>
              </a:spcAft>
              <a:buClr>
                <a:srgbClr val="B4B9BE"/>
              </a:buClr>
              <a:buSzTx/>
              <a:buFont typeface="Wingdings" panose="05000000000000000000" pitchFamily="2" charset="2"/>
              <a:buChar char="u"/>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楷体_GB2312" panose="02010609030101010101" pitchFamily="49" charset="-122"/>
                <a:ea typeface="楷体_GB2312" panose="02010609030101010101" pitchFamily="49" charset="-122"/>
                <a:cs typeface="+mn-cs"/>
              </a:rPr>
              <a:t>/TEST</a:t>
            </a:r>
            <a:r>
              <a:rPr kumimoji="1" lang="zh-CN" altLang="en-US"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楷体_GB2312" panose="02010609030101010101" pitchFamily="49" charset="-122"/>
                <a:ea typeface="楷体_GB2312" panose="02010609030101010101" pitchFamily="49" charset="-122"/>
                <a:cs typeface="+mn-cs"/>
              </a:rPr>
              <a:t>测试信号</a:t>
            </a:r>
            <a:r>
              <a:rPr kumimoji="1"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楷体_GB2312" panose="02010609030101010101" pitchFamily="49" charset="-122"/>
                <a:ea typeface="楷体_GB2312" panose="02010609030101010101" pitchFamily="49" charset="-122"/>
                <a:cs typeface="+mn-cs"/>
              </a:rPr>
              <a:t>(</a:t>
            </a:r>
            <a:r>
              <a:rPr kumimoji="1" lang="zh-CN" altLang="en-US"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楷体_GB2312" panose="02010609030101010101" pitchFamily="49" charset="-122"/>
                <a:ea typeface="楷体_GB2312" panose="02010609030101010101" pitchFamily="49" charset="-122"/>
                <a:cs typeface="+mn-cs"/>
              </a:rPr>
              <a:t>输入、低电平有效</a:t>
            </a:r>
            <a:r>
              <a:rPr kumimoji="1"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楷体_GB2312" panose="02010609030101010101" pitchFamily="49" charset="-122"/>
                <a:ea typeface="楷体_GB2312" panose="02010609030101010101" pitchFamily="49" charset="-122"/>
                <a:cs typeface="+mn-cs"/>
              </a:rPr>
              <a:t>)</a:t>
            </a:r>
            <a:endParaRPr kumimoji="1"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楷体_GB2312" panose="02010609030101010101" pitchFamily="49" charset="-122"/>
              <a:ea typeface="楷体_GB2312" panose="02010609030101010101" pitchFamily="49" charset="-122"/>
              <a:cs typeface="+mn-cs"/>
            </a:endParaRPr>
          </a:p>
        </p:txBody>
      </p:sp>
      <p:sp>
        <p:nvSpPr>
          <p:cNvPr id="141386" name="Rectangle 74"/>
          <p:cNvSpPr>
            <a:spLocks noChangeArrowheads="1"/>
          </p:cNvSpPr>
          <p:nvPr/>
        </p:nvSpPr>
        <p:spPr bwMode="auto">
          <a:xfrm>
            <a:off x="4572318" y="4979035"/>
            <a:ext cx="3425032" cy="691886"/>
          </a:xfrm>
          <a:prstGeom prst="rect">
            <a:avLst/>
          </a:prstGeom>
          <a:noFill/>
          <a:ln w="9525">
            <a:noFill/>
            <a:miter lim="800000"/>
          </a:ln>
          <a:effectLst/>
        </p:spPr>
        <p:txBody>
          <a:bodyPr/>
          <a:lstStyle/>
          <a:p>
            <a:pPr marL="533400" marR="0" lvl="0" indent="-533400" algn="l" defTabSz="914400" rtl="0" eaLnBrk="1" fontAlgn="base" latinLnBrk="0" hangingPunct="1">
              <a:lnSpc>
                <a:spcPct val="100000"/>
              </a:lnSpc>
              <a:spcBef>
                <a:spcPct val="30000"/>
              </a:spcBef>
              <a:spcAft>
                <a:spcPct val="0"/>
              </a:spcAft>
              <a:buClr>
                <a:srgbClr val="B4B9BE"/>
              </a:buClr>
              <a:buSzTx/>
              <a:buFont typeface="Wingdings" panose="05000000000000000000" pitchFamily="2" charset="2"/>
              <a:buChar char="u"/>
              <a:defRPr/>
            </a:pPr>
            <a:r>
              <a:rPr kumimoji="1"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rPr>
              <a:t>READY </a:t>
            </a:r>
            <a:r>
              <a:rPr kumimoji="1" lang="zh-CN" altLang="en-US"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rPr>
              <a:t>准备就绪</a:t>
            </a:r>
            <a:r>
              <a:rPr kumimoji="1"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rPr>
              <a:t>(</a:t>
            </a:r>
            <a:r>
              <a:rPr kumimoji="1" lang="zh-CN" altLang="en-US"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rPr>
              <a:t>输入、高电平有效</a:t>
            </a:r>
            <a:r>
              <a:rPr kumimoji="1"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rPr>
              <a:t>)</a:t>
            </a:r>
            <a:endParaRPr kumimoji="1"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6" name="文本框 5"/>
          <p:cNvSpPr txBox="1"/>
          <p:nvPr/>
        </p:nvSpPr>
        <p:spPr>
          <a:xfrm>
            <a:off x="4573270" y="3722370"/>
            <a:ext cx="3472815" cy="645160"/>
          </a:xfrm>
          <a:prstGeom prst="rect">
            <a:avLst/>
          </a:prstGeom>
          <a:noFill/>
        </p:spPr>
        <p:txBody>
          <a:bodyPr wrap="square" rtlCol="0" anchor="t">
            <a:spAutoFit/>
          </a:bodyPr>
          <a:p>
            <a:pPr marL="533400" marR="0" lvl="0" indent="-533400" algn="l" defTabSz="914400" rtl="0" eaLnBrk="1" fontAlgn="base" latinLnBrk="0" hangingPunct="1">
              <a:lnSpc>
                <a:spcPct val="100000"/>
              </a:lnSpc>
              <a:spcBef>
                <a:spcPct val="30000"/>
              </a:spcBef>
              <a:spcAft>
                <a:spcPct val="0"/>
              </a:spcAft>
              <a:buClr>
                <a:srgbClr val="B4B9BE"/>
              </a:buClr>
              <a:buSzTx/>
              <a:buFont typeface="Wingdings" panose="05000000000000000000" pitchFamily="2" charset="2"/>
              <a:buChar char="u"/>
              <a:defRPr/>
            </a:pPr>
            <a:r>
              <a:rPr kumimoji="1" lang="en-US" altLang="zh-CN" b="1" noProof="0" smtClean="0">
                <a:ln>
                  <a:noFill/>
                </a:ln>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sym typeface="+mn-ea"/>
              </a:rPr>
              <a:t> /WR</a:t>
            </a:r>
            <a:r>
              <a:rPr kumimoji="1" lang="zh-CN" altLang="en-US" b="1" noProof="0" smtClean="0">
                <a:ln>
                  <a:noFill/>
                </a:ln>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sym typeface="+mn-ea"/>
              </a:rPr>
              <a:t>写信号</a:t>
            </a:r>
            <a:r>
              <a:rPr kumimoji="1" lang="en-US" altLang="zh-CN" b="1" noProof="0" smtClean="0">
                <a:ln>
                  <a:noFill/>
                </a:ln>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sym typeface="+mn-ea"/>
              </a:rPr>
              <a:t>(</a:t>
            </a:r>
            <a:r>
              <a:rPr kumimoji="1" lang="zh-CN" altLang="en-US" b="1" noProof="0" smtClean="0">
                <a:ln>
                  <a:noFill/>
                </a:ln>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sym typeface="+mn-ea"/>
              </a:rPr>
              <a:t>输出，低电平有效，三态</a:t>
            </a:r>
            <a:r>
              <a:rPr kumimoji="1" lang="en-US" altLang="zh-CN" b="1" noProof="0" smtClean="0">
                <a:ln>
                  <a:noFill/>
                </a:ln>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sym typeface="+mn-ea"/>
              </a:rPr>
              <a:t>)</a:t>
            </a:r>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0-#ppt_w/2"/>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41315">
                                            <p:txEl>
                                              <p:charRg st="0" end="25"/>
                                            </p:txEl>
                                          </p:spTgt>
                                        </p:tgtEl>
                                        <p:attrNameLst>
                                          <p:attrName>style.visibility</p:attrName>
                                        </p:attrNameLst>
                                      </p:cBhvr>
                                      <p:to>
                                        <p:strVal val="visible"/>
                                      </p:to>
                                    </p:set>
                                    <p:animEffect transition="in" filter="wipe(left)">
                                      <p:cBhvr>
                                        <p:cTn id="13" dur="500"/>
                                        <p:tgtEl>
                                          <p:spTgt spid="141315">
                                            <p:txEl>
                                              <p:charRg st="0" end="2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41315">
                                            <p:txEl>
                                              <p:charRg st="25" end="55"/>
                                            </p:txEl>
                                          </p:spTgt>
                                        </p:tgtEl>
                                        <p:attrNameLst>
                                          <p:attrName>style.visibility</p:attrName>
                                        </p:attrNameLst>
                                      </p:cBhvr>
                                      <p:to>
                                        <p:strVal val="visible"/>
                                      </p:to>
                                    </p:set>
                                    <p:animEffect transition="in" filter="wipe(left)">
                                      <p:cBhvr>
                                        <p:cTn id="18" dur="500"/>
                                        <p:tgtEl>
                                          <p:spTgt spid="141315">
                                            <p:txEl>
                                              <p:charRg st="25" end="5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41386"/>
                                        </p:tgtEl>
                                        <p:attrNameLst>
                                          <p:attrName>style.visibility</p:attrName>
                                        </p:attrNameLst>
                                      </p:cBhvr>
                                      <p:to>
                                        <p:strVal val="visible"/>
                                      </p:to>
                                    </p:set>
                                    <p:animEffect transition="in" filter="wipe(left)">
                                      <p:cBhvr>
                                        <p:cTn id="23" dur="500"/>
                                        <p:tgtEl>
                                          <p:spTgt spid="141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p:bldP spid="141386"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EA26FEF6-836C-49D5-8A72-6E628408FA70}" type="slidenum">
              <a:rPr lang="zh-CN" altLang="en-US" smtClean="0"/>
            </a:fld>
            <a:endParaRPr lang="en-US" altLang="zh-CN"/>
          </a:p>
        </p:txBody>
      </p:sp>
      <p:sp>
        <p:nvSpPr>
          <p:cNvPr id="6" name="TextBox 5"/>
          <p:cNvSpPr txBox="1"/>
          <p:nvPr>
            <p:custDataLst>
              <p:tags r:id="rId1"/>
            </p:custDataLst>
          </p:nvPr>
        </p:nvSpPr>
        <p:spPr>
          <a:xfrm>
            <a:off x="380280" y="1129308"/>
            <a:ext cx="7200900" cy="3240360"/>
          </a:xfrm>
          <a:prstGeom prst="rect">
            <a:avLst/>
          </a:prstGeom>
          <a:noFill/>
        </p:spPr>
        <p:txBody>
          <a:bodyPr vert="horz" wrap="square" rtlCol="0" anchor="ctr" anchorCtr="0">
            <a:noAutofit/>
          </a:bodyPr>
          <a:lstStyle/>
          <a:p>
            <a:r>
              <a:rPr lang="en-US" altLang="zh-CN" sz="2600"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600"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600"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8088/8086</a:t>
            </a:r>
            <a:r>
              <a:rPr lang="zh-CN" altLang="en-US" sz="2600"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的</a:t>
            </a:r>
            <a:r>
              <a:rPr lang="en-US" altLang="zh-CN" sz="2600"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CPU</a:t>
            </a:r>
            <a:r>
              <a:rPr lang="zh-CN" altLang="en-US" sz="2600"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采用的（</a:t>
            </a:r>
            <a:r>
              <a:rPr lang="zh-CN" altLang="en-US" sz="2600" dirty="0" smtClean="0">
                <a:solidFill>
                  <a:srgbClr val="639EF4"/>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2600" dirty="0" smtClean="0">
                <a:solidFill>
                  <a:srgbClr val="639EF4"/>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600" dirty="0" smtClean="0">
                <a:solidFill>
                  <a:srgbClr val="639EF4"/>
                </a:solidFill>
                <a:latin typeface="微软雅黑" panose="020B0503020204020204" pitchFamily="34" charset="-122"/>
                <a:ea typeface="微软雅黑" panose="020B0503020204020204" pitchFamily="34" charset="-122"/>
                <a:sym typeface="微软雅黑" panose="020B0503020204020204" pitchFamily="34" charset="-122"/>
              </a:rPr>
              <a:t>填空</a:t>
            </a:r>
            <a:r>
              <a:rPr lang="en-US" altLang="zh-CN" sz="2600" dirty="0" smtClean="0">
                <a:solidFill>
                  <a:srgbClr val="639EF4"/>
                </a:solidFill>
                <a:latin typeface="微软雅黑" panose="020B0503020204020204" pitchFamily="34" charset="-122"/>
                <a:ea typeface="微软雅黑" panose="020B0503020204020204" pitchFamily="34" charset="-122"/>
                <a:sym typeface="微软雅黑" panose="020B0503020204020204" pitchFamily="34" charset="-122"/>
              </a:rPr>
              <a:t>1]</a:t>
            </a:r>
            <a:r>
              <a:rPr lang="en-US" altLang="zh-CN" sz="2600"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600"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）架构，核心原理是（</a:t>
            </a:r>
            <a:r>
              <a:rPr lang="zh-CN" altLang="en-US" sz="2600" dirty="0" smtClean="0">
                <a:solidFill>
                  <a:srgbClr val="639EF4"/>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2600" dirty="0" smtClean="0">
                <a:solidFill>
                  <a:srgbClr val="639EF4"/>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600" dirty="0" smtClean="0">
                <a:solidFill>
                  <a:srgbClr val="639EF4"/>
                </a:solidFill>
                <a:latin typeface="微软雅黑" panose="020B0503020204020204" pitchFamily="34" charset="-122"/>
                <a:ea typeface="微软雅黑" panose="020B0503020204020204" pitchFamily="34" charset="-122"/>
                <a:sym typeface="微软雅黑" panose="020B0503020204020204" pitchFamily="34" charset="-122"/>
              </a:rPr>
              <a:t>填空</a:t>
            </a:r>
            <a:r>
              <a:rPr lang="en-US" altLang="zh-CN" sz="2600" dirty="0" smtClean="0">
                <a:solidFill>
                  <a:srgbClr val="639EF4"/>
                </a:solidFill>
                <a:latin typeface="微软雅黑" panose="020B0503020204020204" pitchFamily="34" charset="-122"/>
                <a:ea typeface="微软雅黑" panose="020B0503020204020204" pitchFamily="34" charset="-122"/>
                <a:sym typeface="微软雅黑" panose="020B0503020204020204" pitchFamily="34" charset="-122"/>
              </a:rPr>
              <a:t>2]</a:t>
            </a:r>
            <a:r>
              <a:rPr lang="en-US" altLang="zh-CN" sz="2600"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600"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2600"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endParaRPr lang="en-US" altLang="zh-CN" sz="2600"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a:p>
            <a:r>
              <a:rPr lang="en-US" altLang="zh-CN" sz="2600"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600"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600"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51</a:t>
            </a:r>
            <a:r>
              <a:rPr lang="zh-CN" altLang="en-US" sz="2600"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单片机采用的是（</a:t>
            </a:r>
            <a:r>
              <a:rPr lang="zh-CN" altLang="en-US" sz="2600" dirty="0" smtClean="0">
                <a:solidFill>
                  <a:srgbClr val="639EF4"/>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sz="2600" dirty="0" smtClean="0">
                <a:solidFill>
                  <a:srgbClr val="639EF4"/>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600" dirty="0" smtClean="0">
                <a:solidFill>
                  <a:srgbClr val="639EF4"/>
                </a:solidFill>
                <a:latin typeface="微软雅黑" panose="020B0503020204020204" pitchFamily="34" charset="-122"/>
                <a:ea typeface="微软雅黑" panose="020B0503020204020204" pitchFamily="34" charset="-122"/>
                <a:sym typeface="微软雅黑" panose="020B0503020204020204" pitchFamily="34" charset="-122"/>
              </a:rPr>
              <a:t>填空</a:t>
            </a:r>
            <a:r>
              <a:rPr lang="en-US" altLang="zh-CN" sz="2600" dirty="0" smtClean="0">
                <a:solidFill>
                  <a:srgbClr val="639EF4"/>
                </a:solidFill>
                <a:latin typeface="微软雅黑" panose="020B0503020204020204" pitchFamily="34" charset="-122"/>
                <a:ea typeface="微软雅黑" panose="020B0503020204020204" pitchFamily="34" charset="-122"/>
                <a:sym typeface="微软雅黑" panose="020B0503020204020204" pitchFamily="34" charset="-122"/>
              </a:rPr>
              <a:t>3]</a:t>
            </a:r>
            <a:r>
              <a:rPr lang="en-US" altLang="zh-CN" sz="2600"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600"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）架构。</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圆角矩形 6"/>
          <p:cNvSpPr/>
          <p:nvPr>
            <p:custDataLst>
              <p:tags r:id="rId2"/>
            </p:custDataLst>
          </p:nvPr>
        </p:nvSpPr>
        <p:spPr bwMode="auto">
          <a:xfrm>
            <a:off x="6386513" y="5179219"/>
            <a:ext cx="1285875" cy="342900"/>
          </a:xfrm>
          <a:prstGeom prst="roundRect">
            <a:avLst/>
          </a:prstGeom>
          <a:solidFill>
            <a:srgbClr val="808080"/>
          </a:solidFill>
          <a:ln w="38100" cap="sq" cmpd="sng" algn="ctr">
            <a:solidFill>
              <a:srgbClr val="000000"/>
            </a:solidFill>
            <a:prstDash val="solid"/>
            <a:round/>
            <a:headEnd type="none" w="sm" len="sm"/>
            <a:tailEnd type="none" w="sm" len="sm"/>
          </a:ln>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600" b="0" i="0" u="none" strike="noStrike" cap="none" normalizeH="0" baseline="0" smtClean="0">
                <a:ln>
                  <a:noFill/>
                </a:ln>
                <a:solidFill>
                  <a:srgbClr val="FFFFFF"/>
                </a:solidFill>
                <a:effectLst/>
                <a:latin typeface="微软雅黑" panose="020B0503020204020204" pitchFamily="34" charset="-122"/>
                <a:ea typeface="微软雅黑" panose="020B0503020204020204" pitchFamily="34" charset="-122"/>
                <a:sym typeface="微软雅黑" panose="020B0503020204020204" pitchFamily="34" charset="-122"/>
              </a:rPr>
              <a:t>作答</a:t>
            </a:r>
            <a:endParaRPr kumimoji="0" lang="zh-CN" altLang="en-US" sz="1600" b="0" i="0" u="none" strike="noStrike" cap="none" normalizeH="0" baseline="0" smtClean="0">
              <a:ln>
                <a:noFill/>
              </a:ln>
              <a:solidFill>
                <a:srgbClr val="FFFFFF"/>
              </a:solidFill>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矩形 12"/>
          <p:cNvSpPr/>
          <p:nvPr>
            <p:custDataLst>
              <p:tags r:id="rId3"/>
            </p:custDataLst>
          </p:nvPr>
        </p:nvSpPr>
        <p:spPr bwMode="auto">
          <a:xfrm>
            <a:off x="0" y="4819174"/>
            <a:ext cx="9001125" cy="360045"/>
          </a:xfrm>
          <a:prstGeom prst="rect">
            <a:avLst/>
          </a:prstGeom>
          <a:solidFill>
            <a:srgbClr val="FBFAEF"/>
          </a:solidFill>
          <a:ln w="12700" cap="sq" cmpd="sng" algn="ctr">
            <a:noFill/>
            <a:prstDash val="solid"/>
            <a:round/>
            <a:headEnd type="none" w="sm" len="sm"/>
            <a:tailEnd type="none" w="sm" len="sm"/>
          </a:ln>
          <a:effectLst/>
          <a:extLst>
            <a:ext uri="{91240B29-F687-4F45-9708-019B960494DF}">
              <a14:hiddenLine xmlns:a14="http://schemas.microsoft.com/office/drawing/2010/main" w="12700">
                <a:solidFill>
                  <a:srgbClr val="FF6600"/>
                </a:solidFill>
                <a:prstDash val="solid"/>
                <a:round/>
                <a:headEnd type="none" w="sm" len="sm"/>
                <a:tailEnd type="none" w="sm" len="sm"/>
              </a14:hiddenLine>
            </a:ext>
          </a:extLst>
        </p:spPr>
        <p:txBody>
          <a:bodyPr vert="horz" wrap="none" lIns="91440" tIns="45720" rIns="91440" bIns="45720" numCol="1" rtlCol="0" anchor="ctr" anchorCtr="1" compatLnSpc="1"/>
          <a:lstStyle/>
          <a:p>
            <a:r>
              <a:rPr kumimoji="0" lang="zh-CN" altLang="en-US" sz="1180" b="0" i="0" u="none" strike="noStrike" cap="none" normalizeH="0" baseline="0" smtClean="0">
                <a:ln>
                  <a:noFill/>
                </a:ln>
                <a:solidFill>
                  <a:srgbClr val="F84F41"/>
                </a:solidFill>
                <a:effectLst/>
                <a:latin typeface="微软雅黑" panose="020B0503020204020204" pitchFamily="34" charset="-122"/>
                <a:ea typeface="微软雅黑" panose="020B0503020204020204" pitchFamily="34" charset="-122"/>
                <a:sym typeface="微软雅黑" panose="020B0503020204020204" pitchFamily="34" charset="-122"/>
              </a:rPr>
              <a:t>正常使用填空题需</a:t>
            </a:r>
            <a:r>
              <a:rPr kumimoji="0" lang="en-US" altLang="zh-CN" sz="1180" b="0" i="0" u="none" strike="noStrike" cap="none" normalizeH="0" baseline="0" smtClean="0">
                <a:ln>
                  <a:noFill/>
                </a:ln>
                <a:solidFill>
                  <a:srgbClr val="F84F41"/>
                </a:solidFill>
                <a:effectLst/>
                <a:latin typeface="微软雅黑" panose="020B0503020204020204" pitchFamily="34" charset="-122"/>
                <a:ea typeface="微软雅黑" panose="020B0503020204020204" pitchFamily="34" charset="-122"/>
                <a:sym typeface="微软雅黑" panose="020B0503020204020204" pitchFamily="34" charset="-122"/>
              </a:rPr>
              <a:t>3.0</a:t>
            </a:r>
            <a:r>
              <a:rPr kumimoji="0" lang="zh-CN" altLang="en-US" sz="1180" b="0" i="0" u="none" strike="noStrike" cap="none" normalizeH="0" baseline="0" smtClean="0">
                <a:ln>
                  <a:noFill/>
                </a:ln>
                <a:solidFill>
                  <a:srgbClr val="F84F41"/>
                </a:solidFill>
                <a:effectLst/>
                <a:latin typeface="微软雅黑" panose="020B0503020204020204" pitchFamily="34" charset="-122"/>
                <a:ea typeface="微软雅黑" panose="020B0503020204020204" pitchFamily="34" charset="-122"/>
                <a:sym typeface="微软雅黑" panose="020B0503020204020204" pitchFamily="34" charset="-122"/>
              </a:rPr>
              <a:t>以上版本雨课堂</a:t>
            </a:r>
            <a:endParaRPr kumimoji="0" lang="zh-CN" altLang="en-US" sz="1180" b="0" i="0" u="none" strike="noStrike" cap="none" normalizeH="0" baseline="0" smtClean="0">
              <a:ln>
                <a:noFill/>
              </a:ln>
              <a:solidFill>
                <a:srgbClr val="F84F41"/>
              </a:solidFill>
              <a:effectLst/>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矩形 14"/>
          <p:cNvSpPr/>
          <p:nvPr>
            <p:custDataLst>
              <p:tags r:id="rId4"/>
            </p:custDataLst>
          </p:nvPr>
        </p:nvSpPr>
        <p:spPr bwMode="auto">
          <a:xfrm>
            <a:off x="9382125" y="0"/>
            <a:ext cx="3200400" cy="5715000"/>
          </a:xfrm>
          <a:prstGeom prst="rect">
            <a:avLst/>
          </a:prstGeom>
          <a:solidFill>
            <a:srgbClr val="FFFFFF"/>
          </a:solidFill>
          <a:ln w="12700" cap="sq" cmpd="sng" algn="ctr">
            <a:solidFill>
              <a:srgbClr val="9B9B9B"/>
            </a:solidFill>
            <a:prstDash val="solid"/>
            <a:round/>
            <a:headEnd type="none" w="sm" len="sm"/>
            <a:tailEnd type="none" w="sm" len="sm"/>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rgbClr val="FFFFFF"/>
              </a:solidFill>
              <a:effectLst/>
              <a:latin typeface="Tahoma" panose="020B0604030504040204" pitchFamily="34" charset="0"/>
              <a:ea typeface="宋体" panose="02010600030101010101" pitchFamily="2" charset="-122"/>
            </a:endParaRPr>
          </a:p>
        </p:txBody>
      </p:sp>
      <p:sp>
        <p:nvSpPr>
          <p:cNvPr id="20" name="TextBox 19"/>
          <p:cNvSpPr txBox="1"/>
          <p:nvPr>
            <p:custDataLst>
              <p:tags r:id="rId5"/>
            </p:custDataLst>
          </p:nvPr>
        </p:nvSpPr>
        <p:spPr>
          <a:xfrm>
            <a:off x="9471025" y="5229999"/>
            <a:ext cx="3022600" cy="646331"/>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smtClean="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可为此题添加文本、图片、公式等解析，且需将内容全部放在本区域内。正常使用需</a:t>
            </a:r>
            <a:r>
              <a:rPr lang="en-US" altLang="zh-CN" sz="1200" smtClean="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3.0</a:t>
            </a:r>
            <a:r>
              <a:rPr lang="zh-CN" altLang="en-US" sz="1200" smtClean="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以上版本</a:t>
            </a:r>
            <a:endPar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TextBox 20"/>
          <p:cNvSpPr txBox="1"/>
          <p:nvPr>
            <p:custDataLst>
              <p:tags r:id="rId6"/>
            </p:custDataLst>
          </p:nvPr>
        </p:nvSpPr>
        <p:spPr>
          <a:xfrm>
            <a:off x="9636125" y="1270000"/>
            <a:ext cx="2692400" cy="400110"/>
          </a:xfrm>
          <a:prstGeom prst="rect">
            <a:avLst/>
          </a:prstGeom>
          <a:noFill/>
        </p:spPr>
        <p:txBody>
          <a:bodyPr vert="horz" rtlCol="0" anchor="t" anchorCtr="0">
            <a:spAutoFit/>
          </a:bodyPr>
          <a:lstStyle/>
          <a:p>
            <a:r>
              <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第四页</a:t>
            </a:r>
            <a:endParaRPr lang="zh-CN" altLang="en-US" sz="20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19" name="组合 18"/>
          <p:cNvGrpSpPr/>
          <p:nvPr>
            <p:custDataLst>
              <p:tags r:id="rId7"/>
            </p:custDataLst>
          </p:nvPr>
        </p:nvGrpSpPr>
        <p:grpSpPr>
          <a:xfrm>
            <a:off x="9394825" y="0"/>
            <a:ext cx="3175000" cy="647700"/>
            <a:chOff x="9394825" y="0"/>
            <a:chExt cx="3175000" cy="647700"/>
          </a:xfrm>
        </p:grpSpPr>
        <p:sp>
          <p:nvSpPr>
            <p:cNvPr id="16" name="RemarkBack"/>
            <p:cNvSpPr/>
            <p:nvPr>
              <p:custDataLst>
                <p:tags r:id="rId8"/>
              </p:custDataLst>
            </p:nvPr>
          </p:nvSpPr>
          <p:spPr bwMode="auto">
            <a:xfrm>
              <a:off x="9394825" y="12700"/>
              <a:ext cx="3175000" cy="635000"/>
            </a:xfrm>
            <a:prstGeom prst="rect">
              <a:avLst/>
            </a:prstGeom>
            <a:solidFill>
              <a:srgbClr val="F6F7F8"/>
            </a:solidFill>
            <a:ln w="12700" cap="sq" cmpd="sng" algn="ctr">
              <a:noFill/>
              <a:prstDash val="solid"/>
              <a:round/>
              <a:headEnd type="none" w="sm" len="sm"/>
              <a:tailEnd type="none" w="sm" len="sm"/>
            </a:ln>
            <a:effectLst/>
            <a:extLst>
              <a:ext uri="{91240B29-F687-4F45-9708-019B960494DF}">
                <a14:hiddenLine xmlns:a14="http://schemas.microsoft.com/office/drawing/2010/main" w="12700">
                  <a:solidFill>
                    <a:srgbClr val="FF6600"/>
                  </a:solidFill>
                  <a:prstDash val="solid"/>
                  <a:round/>
                  <a:headEnd type="none" w="sm" len="sm"/>
                  <a:tailEnd type="none" w="sm" len="sm"/>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7" name="RemarkBlock"/>
            <p:cNvSpPr/>
            <p:nvPr>
              <p:custDataLst>
                <p:tags r:id="rId9"/>
              </p:custDataLst>
            </p:nvPr>
          </p:nvSpPr>
          <p:spPr bwMode="auto">
            <a:xfrm>
              <a:off x="9394825" y="12700"/>
              <a:ext cx="190500" cy="635000"/>
            </a:xfrm>
            <a:prstGeom prst="rect">
              <a:avLst/>
            </a:prstGeom>
            <a:solidFill>
              <a:srgbClr val="639EF4"/>
            </a:solidFill>
            <a:ln w="12700" cap="sq" cmpd="sng" algn="ctr">
              <a:noFill/>
              <a:prstDash val="solid"/>
              <a:round/>
              <a:headEnd type="none" w="sm" len="sm"/>
              <a:tailEnd type="none" w="sm" len="sm"/>
            </a:ln>
            <a:effectLst/>
            <a:extLst>
              <a:ext uri="{91240B29-F687-4F45-9708-019B960494DF}">
                <a14:hiddenLine xmlns:a14="http://schemas.microsoft.com/office/drawing/2010/main" w="12700">
                  <a:solidFill>
                    <a:srgbClr val="FF6600"/>
                  </a:solidFill>
                  <a:prstDash val="solid"/>
                  <a:round/>
                  <a:headEnd type="none" w="sm" len="sm"/>
                  <a:tailEnd type="none" w="sm" len="sm"/>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8" name="RemarkTitleText"/>
            <p:cNvSpPr txBox="1"/>
            <p:nvPr>
              <p:custDataLst>
                <p:tags r:id="rId10"/>
              </p:custDataLst>
            </p:nvPr>
          </p:nvSpPr>
          <p:spPr>
            <a:xfrm>
              <a:off x="9636125" y="0"/>
              <a:ext cx="1905000" cy="635000"/>
            </a:xfrm>
            <a:prstGeom prst="rect">
              <a:avLst/>
            </a:prstGeom>
            <a:noFill/>
          </p:spPr>
          <p:txBody>
            <a:bodyPr vert="horz" wrap="none" rtlCol="0" anchor="ctr" anchorCtr="0">
              <a:noAutofit/>
            </a:bodyPr>
            <a:lstStyle/>
            <a:p>
              <a:r>
                <a:rPr lang="zh-CN" altLang="en-US"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endParaRPr lang="zh-CN" altLang="en-US">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22" name="组合 21"/>
          <p:cNvGrpSpPr/>
          <p:nvPr>
            <p:custDataLst>
              <p:tags r:id="rId11"/>
            </p:custDataLst>
          </p:nvPr>
        </p:nvGrpSpPr>
        <p:grpSpPr>
          <a:xfrm>
            <a:off x="9394825" y="0"/>
            <a:ext cx="3175000" cy="647700"/>
            <a:chOff x="14795" y="0"/>
            <a:chExt cx="5000" cy="1020"/>
          </a:xfrm>
        </p:grpSpPr>
        <p:sp>
          <p:nvSpPr>
            <p:cNvPr id="2" name="RemarkBack"/>
            <p:cNvSpPr/>
            <p:nvPr>
              <p:custDataLst>
                <p:tags r:id="rId12"/>
              </p:custDataLst>
            </p:nvPr>
          </p:nvSpPr>
          <p:spPr bwMode="auto">
            <a:xfrm>
              <a:off x="14795" y="20"/>
              <a:ext cx="5000" cy="1000"/>
            </a:xfrm>
            <a:prstGeom prst="rect">
              <a:avLst/>
            </a:prstGeom>
            <a:solidFill>
              <a:srgbClr val="F6F7F8"/>
            </a:solidFill>
            <a:ln w="12700" cap="sq" cmpd="sng" algn="ctr">
              <a:noFill/>
              <a:prstDash val="solid"/>
              <a:round/>
              <a:headEnd type="none" w="sm" len="sm"/>
              <a:tailEnd type="none" w="sm" len="sm"/>
            </a:ln>
            <a:effectLst/>
            <a:extLst>
              <a:ext uri="{91240B29-F687-4F45-9708-019B960494DF}">
                <a14:hiddenLine xmlns:a14="http://schemas.microsoft.com/office/drawing/2010/main" w="12700">
                  <a:solidFill>
                    <a:srgbClr val="FF6600"/>
                  </a:solidFill>
                  <a:prstDash val="solid"/>
                  <a:round/>
                  <a:headEnd type="none" w="sm" len="sm"/>
                  <a:tailEnd type="none" w="sm" len="sm"/>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3" name="RemarkBlock"/>
            <p:cNvSpPr/>
            <p:nvPr>
              <p:custDataLst>
                <p:tags r:id="rId13"/>
              </p:custDataLst>
            </p:nvPr>
          </p:nvSpPr>
          <p:spPr bwMode="auto">
            <a:xfrm>
              <a:off x="14795" y="20"/>
              <a:ext cx="300" cy="1000"/>
            </a:xfrm>
            <a:prstGeom prst="rect">
              <a:avLst/>
            </a:prstGeom>
            <a:solidFill>
              <a:srgbClr val="639EF4"/>
            </a:solidFill>
            <a:ln w="12700" cap="sq" cmpd="sng" algn="ctr">
              <a:noFill/>
              <a:prstDash val="solid"/>
              <a:round/>
              <a:headEnd type="none" w="sm" len="sm"/>
              <a:tailEnd type="none" w="sm" len="sm"/>
            </a:ln>
            <a:effectLst/>
            <a:extLst>
              <a:ext uri="{91240B29-F687-4F45-9708-019B960494DF}">
                <a14:hiddenLine xmlns:a14="http://schemas.microsoft.com/office/drawing/2010/main" w="12700">
                  <a:solidFill>
                    <a:srgbClr val="FF6600"/>
                  </a:solidFill>
                  <a:prstDash val="solid"/>
                  <a:round/>
                  <a:headEnd type="none" w="sm" len="sm"/>
                  <a:tailEnd type="none" w="sm" len="sm"/>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4" name="RemarkTitleText"/>
            <p:cNvSpPr txBox="1"/>
            <p:nvPr>
              <p:custDataLst>
                <p:tags r:id="rId14"/>
              </p:custDataLst>
            </p:nvPr>
          </p:nvSpPr>
          <p:spPr>
            <a:xfrm>
              <a:off x="15175" y="0"/>
              <a:ext cx="3000" cy="1000"/>
            </a:xfrm>
            <a:prstGeom prst="rect">
              <a:avLst/>
            </a:prstGeom>
            <a:noFill/>
          </p:spPr>
          <p:txBody>
            <a:bodyPr vert="horz" wrap="none" rtlCol="0" anchor="ctr" anchorCtr="0">
              <a:noAutofit/>
            </a:bodyPr>
            <a:lstStyle/>
            <a:p>
              <a:r>
                <a:rPr lang="zh-CN" altLang="en-US"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endParaRPr lang="zh-CN" altLang="en-US"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26" name="组合 25"/>
          <p:cNvGrpSpPr/>
          <p:nvPr>
            <p:custDataLst>
              <p:tags r:id="rId15"/>
            </p:custDataLst>
          </p:nvPr>
        </p:nvGrpSpPr>
        <p:grpSpPr>
          <a:xfrm>
            <a:off x="9394825" y="0"/>
            <a:ext cx="3175000" cy="647700"/>
            <a:chOff x="14795" y="0"/>
            <a:chExt cx="5000" cy="1020"/>
          </a:xfrm>
        </p:grpSpPr>
        <p:sp>
          <p:nvSpPr>
            <p:cNvPr id="23" name="RemarkBack"/>
            <p:cNvSpPr/>
            <p:nvPr>
              <p:custDataLst>
                <p:tags r:id="rId16"/>
              </p:custDataLst>
            </p:nvPr>
          </p:nvSpPr>
          <p:spPr>
            <a:xfrm>
              <a:off x="14795" y="20"/>
              <a:ext cx="5000" cy="1000"/>
            </a:xfrm>
            <a:prstGeom prst="rect">
              <a:avLst/>
            </a:prstGeom>
            <a:solidFill>
              <a:srgbClr val="F6F7F8"/>
            </a:solidFill>
            <a:ln w="12700" cap="sq" cmpd="sng" algn="ctr">
              <a:noFill/>
              <a:prstDash val="solid"/>
              <a:round/>
              <a:headEnd type="none" w="sm" len="sm"/>
              <a:tailEnd type="none" w="sm" len="sm"/>
            </a:ln>
            <a:extLst>
              <a:ext uri="{91240B29-F687-4F45-9708-019B960494DF}">
                <a14:hiddenLine xmlns:a14="http://schemas.microsoft.com/office/drawing/2010/main" w="12700">
                  <a:solidFill>
                    <a:srgbClr val="FF6600"/>
                  </a:solidFill>
                  <a:prstDash val="solid"/>
                  <a:round/>
                  <a:headEnd type="none" w="sm" len="sm"/>
                  <a:tailEnd type="none" w="sm" len="sm"/>
                </a14:hiddenLine>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24" name="RemarkBlock"/>
            <p:cNvSpPr/>
            <p:nvPr>
              <p:custDataLst>
                <p:tags r:id="rId17"/>
              </p:custDataLst>
            </p:nvPr>
          </p:nvSpPr>
          <p:spPr>
            <a:xfrm>
              <a:off x="14795" y="20"/>
              <a:ext cx="300" cy="1000"/>
            </a:xfrm>
            <a:prstGeom prst="rect">
              <a:avLst/>
            </a:prstGeom>
            <a:solidFill>
              <a:srgbClr val="639EF4"/>
            </a:solidFill>
            <a:ln w="12700" cap="sq" cmpd="sng" algn="ctr">
              <a:noFill/>
              <a:prstDash val="solid"/>
              <a:round/>
              <a:headEnd type="none" w="sm" len="sm"/>
              <a:tailEnd type="none" w="sm" len="sm"/>
            </a:ln>
            <a:extLst>
              <a:ext uri="{91240B29-F687-4F45-9708-019B960494DF}">
                <a14:hiddenLine xmlns:a14="http://schemas.microsoft.com/office/drawing/2010/main" w="12700">
                  <a:solidFill>
                    <a:srgbClr val="FF6600"/>
                  </a:solidFill>
                  <a:prstDash val="solid"/>
                  <a:round/>
                  <a:headEnd type="none" w="sm" len="sm"/>
                  <a:tailEnd type="none" w="sm" len="sm"/>
                </a14:hiddenLine>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25" name="RemarkTitleText"/>
            <p:cNvSpPr txBox="1"/>
            <p:nvPr>
              <p:custDataLst>
                <p:tags r:id="rId18"/>
              </p:custDataLst>
            </p:nvPr>
          </p:nvSpPr>
          <p:spPr>
            <a:xfrm>
              <a:off x="15175" y="0"/>
              <a:ext cx="3000" cy="1000"/>
            </a:xfrm>
            <a:prstGeom prst="rect">
              <a:avLst/>
            </a:prstGeom>
            <a:noFill/>
          </p:spPr>
          <p:txBody>
            <a:bodyPr wrap="none" rtlCol="0" anchor="ctr" anchorCtr="0">
              <a:noAutofit/>
            </a:bodyPr>
            <a:p>
              <a:pPr lvl="0" algn="l">
                <a:buNone/>
              </a:pPr>
              <a:r>
                <a:rPr lang="zh-CN" altLang="en-US" sz="1800">
                  <a:solidFill>
                    <a:srgbClr val="000000"/>
                  </a:solidFill>
                  <a:latin typeface="微软雅黑" panose="020B0503020204020204" pitchFamily="34" charset="-122"/>
                  <a:ea typeface="微软雅黑" panose="020B0503020204020204" pitchFamily="34" charset="-122"/>
                </a:rPr>
                <a:t>答案解析</a:t>
              </a:r>
              <a:endParaRPr lang="zh-CN" altLang="en-US" sz="1800">
                <a:solidFill>
                  <a:srgbClr val="000000"/>
                </a:solidFill>
                <a:latin typeface="微软雅黑" panose="020B0503020204020204" pitchFamily="34" charset="-122"/>
                <a:ea typeface="微软雅黑" panose="020B0503020204020204" pitchFamily="34" charset="-122"/>
              </a:endParaRPr>
            </a:p>
          </p:txBody>
        </p:sp>
      </p:grpSp>
      <p:grpSp>
        <p:nvGrpSpPr>
          <p:cNvPr id="30" name="组合 29"/>
          <p:cNvGrpSpPr/>
          <p:nvPr>
            <p:custDataLst>
              <p:tags r:id="rId19"/>
            </p:custDataLst>
          </p:nvPr>
        </p:nvGrpSpPr>
        <p:grpSpPr>
          <a:xfrm>
            <a:off x="9394825" y="0"/>
            <a:ext cx="3175000" cy="647700"/>
            <a:chOff x="14795" y="0"/>
            <a:chExt cx="5000" cy="1020"/>
          </a:xfrm>
        </p:grpSpPr>
        <p:sp>
          <p:nvSpPr>
            <p:cNvPr id="27" name="RemarkBack"/>
            <p:cNvSpPr/>
            <p:nvPr>
              <p:custDataLst>
                <p:tags r:id="rId20"/>
              </p:custDataLst>
            </p:nvPr>
          </p:nvSpPr>
          <p:spPr>
            <a:xfrm>
              <a:off x="14795" y="20"/>
              <a:ext cx="5000" cy="1000"/>
            </a:xfrm>
            <a:prstGeom prst="rect">
              <a:avLst/>
            </a:prstGeom>
            <a:solidFill>
              <a:srgbClr val="F6F7F8"/>
            </a:solidFill>
            <a:ln w="12700" cap="sq" cmpd="sng" algn="ctr">
              <a:noFill/>
              <a:prstDash val="solid"/>
              <a:round/>
              <a:headEnd type="none" w="sm" len="sm"/>
              <a:tailEnd type="none" w="sm" len="sm"/>
            </a:ln>
            <a:extLst>
              <a:ext uri="{91240B29-F687-4F45-9708-019B960494DF}">
                <a14:hiddenLine xmlns:a14="http://schemas.microsoft.com/office/drawing/2010/main" w="12700">
                  <a:solidFill>
                    <a:srgbClr val="FF6600"/>
                  </a:solidFill>
                  <a:prstDash val="solid"/>
                  <a:round/>
                  <a:headEnd type="none" w="sm" len="sm"/>
                  <a:tailEnd type="none" w="sm" len="sm"/>
                </a14:hiddenLine>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28" name="RemarkBlock"/>
            <p:cNvSpPr/>
            <p:nvPr>
              <p:custDataLst>
                <p:tags r:id="rId21"/>
              </p:custDataLst>
            </p:nvPr>
          </p:nvSpPr>
          <p:spPr>
            <a:xfrm>
              <a:off x="14795" y="20"/>
              <a:ext cx="300" cy="1000"/>
            </a:xfrm>
            <a:prstGeom prst="rect">
              <a:avLst/>
            </a:prstGeom>
            <a:solidFill>
              <a:srgbClr val="639EF4"/>
            </a:solidFill>
            <a:ln w="12700" cap="sq" cmpd="sng" algn="ctr">
              <a:noFill/>
              <a:prstDash val="solid"/>
              <a:round/>
              <a:headEnd type="none" w="sm" len="sm"/>
              <a:tailEnd type="none" w="sm" len="sm"/>
            </a:ln>
            <a:extLst>
              <a:ext uri="{91240B29-F687-4F45-9708-019B960494DF}">
                <a14:hiddenLine xmlns:a14="http://schemas.microsoft.com/office/drawing/2010/main" w="12700">
                  <a:solidFill>
                    <a:srgbClr val="FF6600"/>
                  </a:solidFill>
                  <a:prstDash val="solid"/>
                  <a:round/>
                  <a:headEnd type="none" w="sm" len="sm"/>
                  <a:tailEnd type="none" w="sm" len="sm"/>
                </a14:hiddenLine>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29" name="RemarkTitleText"/>
            <p:cNvSpPr txBox="1"/>
            <p:nvPr>
              <p:custDataLst>
                <p:tags r:id="rId22"/>
              </p:custDataLst>
            </p:nvPr>
          </p:nvSpPr>
          <p:spPr>
            <a:xfrm>
              <a:off x="15175" y="0"/>
              <a:ext cx="3000" cy="1000"/>
            </a:xfrm>
            <a:prstGeom prst="rect">
              <a:avLst/>
            </a:prstGeom>
            <a:noFill/>
          </p:spPr>
          <p:txBody>
            <a:bodyPr wrap="none" rtlCol="0" anchor="ctr" anchorCtr="0">
              <a:noAutofit/>
            </a:bodyPr>
            <a:p>
              <a:pPr lvl="0" algn="l">
                <a:buNone/>
              </a:pPr>
              <a:r>
                <a:rPr lang="zh-CN" altLang="en-US" sz="1800">
                  <a:solidFill>
                    <a:srgbClr val="000000"/>
                  </a:solidFill>
                  <a:latin typeface="微软雅黑" panose="020B0503020204020204" pitchFamily="34" charset="-122"/>
                  <a:ea typeface="微软雅黑" panose="020B0503020204020204" pitchFamily="34" charset="-122"/>
                </a:rPr>
                <a:t>答案解析</a:t>
              </a:r>
              <a:endParaRPr lang="zh-CN" altLang="en-US" sz="1800">
                <a:solidFill>
                  <a:srgbClr val="000000"/>
                </a:solidFill>
                <a:latin typeface="微软雅黑" panose="020B0503020204020204" pitchFamily="34" charset="-122"/>
                <a:ea typeface="微软雅黑" panose="020B0503020204020204" pitchFamily="34" charset="-122"/>
              </a:endParaRPr>
            </a:p>
          </p:txBody>
        </p:sp>
      </p:grpSp>
      <p:grpSp>
        <p:nvGrpSpPr>
          <p:cNvPr id="34" name="组合 33"/>
          <p:cNvGrpSpPr/>
          <p:nvPr>
            <p:custDataLst>
              <p:tags r:id="rId23"/>
            </p:custDataLst>
          </p:nvPr>
        </p:nvGrpSpPr>
        <p:grpSpPr>
          <a:xfrm>
            <a:off x="9394825" y="0"/>
            <a:ext cx="3175000" cy="647700"/>
            <a:chOff x="14795" y="0"/>
            <a:chExt cx="5000" cy="1020"/>
          </a:xfrm>
        </p:grpSpPr>
        <p:sp>
          <p:nvSpPr>
            <p:cNvPr id="31" name="RemarkBack"/>
            <p:cNvSpPr/>
            <p:nvPr>
              <p:custDataLst>
                <p:tags r:id="rId24"/>
              </p:custDataLst>
            </p:nvPr>
          </p:nvSpPr>
          <p:spPr>
            <a:xfrm>
              <a:off x="14795" y="20"/>
              <a:ext cx="5000" cy="1000"/>
            </a:xfrm>
            <a:prstGeom prst="rect">
              <a:avLst/>
            </a:prstGeom>
            <a:solidFill>
              <a:srgbClr val="F6F7F8"/>
            </a:solidFill>
            <a:ln w="12700" cap="sq" cmpd="sng" algn="ctr">
              <a:noFill/>
              <a:prstDash val="solid"/>
              <a:round/>
              <a:headEnd type="none" w="sm" len="sm"/>
              <a:tailEnd type="none" w="sm" len="sm"/>
            </a:ln>
            <a:extLst>
              <a:ext uri="{91240B29-F687-4F45-9708-019B960494DF}">
                <a14:hiddenLine xmlns:a14="http://schemas.microsoft.com/office/drawing/2010/main" w="12700">
                  <a:solidFill>
                    <a:srgbClr val="FF6600"/>
                  </a:solidFill>
                  <a:prstDash val="solid"/>
                  <a:round/>
                  <a:headEnd type="none" w="sm" len="sm"/>
                  <a:tailEnd type="none" w="sm" len="sm"/>
                </a14:hiddenLine>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32" name="RemarkBlock"/>
            <p:cNvSpPr/>
            <p:nvPr>
              <p:custDataLst>
                <p:tags r:id="rId25"/>
              </p:custDataLst>
            </p:nvPr>
          </p:nvSpPr>
          <p:spPr>
            <a:xfrm>
              <a:off x="14795" y="20"/>
              <a:ext cx="300" cy="1000"/>
            </a:xfrm>
            <a:prstGeom prst="rect">
              <a:avLst/>
            </a:prstGeom>
            <a:solidFill>
              <a:srgbClr val="639EF4"/>
            </a:solidFill>
            <a:ln w="12700" cap="sq" cmpd="sng" algn="ctr">
              <a:noFill/>
              <a:prstDash val="solid"/>
              <a:round/>
              <a:headEnd type="none" w="sm" len="sm"/>
              <a:tailEnd type="none" w="sm" len="sm"/>
            </a:ln>
            <a:extLst>
              <a:ext uri="{91240B29-F687-4F45-9708-019B960494DF}">
                <a14:hiddenLine xmlns:a14="http://schemas.microsoft.com/office/drawing/2010/main" w="12700">
                  <a:solidFill>
                    <a:srgbClr val="FF6600"/>
                  </a:solidFill>
                  <a:prstDash val="solid"/>
                  <a:round/>
                  <a:headEnd type="none" w="sm" len="sm"/>
                  <a:tailEnd type="none" w="sm" len="sm"/>
                </a14:hiddenLine>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33" name="RemarkTitleText"/>
            <p:cNvSpPr txBox="1"/>
            <p:nvPr>
              <p:custDataLst>
                <p:tags r:id="rId26"/>
              </p:custDataLst>
            </p:nvPr>
          </p:nvSpPr>
          <p:spPr>
            <a:xfrm>
              <a:off x="15175" y="0"/>
              <a:ext cx="3000" cy="1000"/>
            </a:xfrm>
            <a:prstGeom prst="rect">
              <a:avLst/>
            </a:prstGeom>
            <a:noFill/>
          </p:spPr>
          <p:txBody>
            <a:bodyPr wrap="none" rtlCol="0" anchor="ctr" anchorCtr="0">
              <a:noAutofit/>
            </a:bodyPr>
            <a:p>
              <a:pPr lvl="0" algn="l">
                <a:buNone/>
              </a:pPr>
              <a:r>
                <a:rPr lang="zh-CN" altLang="en-US" sz="1800">
                  <a:solidFill>
                    <a:srgbClr val="000000"/>
                  </a:solidFill>
                  <a:latin typeface="微软雅黑" panose="020B0503020204020204" pitchFamily="34" charset="-122"/>
                  <a:ea typeface="微软雅黑" panose="020B0503020204020204" pitchFamily="34" charset="-122"/>
                </a:rPr>
                <a:t>答案解析</a:t>
              </a:r>
              <a:endParaRPr lang="zh-CN" altLang="en-US" sz="1800">
                <a:solidFill>
                  <a:srgbClr val="000000"/>
                </a:solidFill>
                <a:latin typeface="微软雅黑" panose="020B0503020204020204" pitchFamily="34" charset="-122"/>
                <a:ea typeface="微软雅黑" panose="020B0503020204020204" pitchFamily="34" charset="-122"/>
              </a:endParaRPr>
            </a:p>
          </p:txBody>
        </p:sp>
      </p:grpSp>
      <p:grpSp>
        <p:nvGrpSpPr>
          <p:cNvPr id="38" name="组合 37"/>
          <p:cNvGrpSpPr/>
          <p:nvPr>
            <p:custDataLst>
              <p:tags r:id="rId27"/>
            </p:custDataLst>
          </p:nvPr>
        </p:nvGrpSpPr>
        <p:grpSpPr>
          <a:xfrm>
            <a:off x="9394825" y="0"/>
            <a:ext cx="3175000" cy="647700"/>
            <a:chOff x="14795" y="0"/>
            <a:chExt cx="5000" cy="1020"/>
          </a:xfrm>
        </p:grpSpPr>
        <p:sp>
          <p:nvSpPr>
            <p:cNvPr id="35" name="RemarkBack"/>
            <p:cNvSpPr/>
            <p:nvPr>
              <p:custDataLst>
                <p:tags r:id="rId28"/>
              </p:custDataLst>
            </p:nvPr>
          </p:nvSpPr>
          <p:spPr>
            <a:xfrm>
              <a:off x="14795" y="20"/>
              <a:ext cx="5000" cy="1000"/>
            </a:xfrm>
            <a:prstGeom prst="rect">
              <a:avLst/>
            </a:prstGeom>
            <a:solidFill>
              <a:srgbClr val="F6F7F8"/>
            </a:solidFill>
            <a:ln w="12700" cap="sq" cmpd="sng" algn="ctr">
              <a:noFill/>
              <a:prstDash val="solid"/>
              <a:round/>
              <a:headEnd type="none" w="sm" len="sm"/>
              <a:tailEnd type="none" w="sm" len="sm"/>
            </a:ln>
            <a:extLst>
              <a:ext uri="{91240B29-F687-4F45-9708-019B960494DF}">
                <a14:hiddenLine xmlns:a14="http://schemas.microsoft.com/office/drawing/2010/main" w="12700">
                  <a:solidFill>
                    <a:srgbClr val="FF6600"/>
                  </a:solidFill>
                  <a:prstDash val="solid"/>
                  <a:round/>
                  <a:headEnd type="none" w="sm" len="sm"/>
                  <a:tailEnd type="none" w="sm" len="sm"/>
                </a14:hiddenLine>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36" name="RemarkBlock"/>
            <p:cNvSpPr/>
            <p:nvPr>
              <p:custDataLst>
                <p:tags r:id="rId29"/>
              </p:custDataLst>
            </p:nvPr>
          </p:nvSpPr>
          <p:spPr>
            <a:xfrm>
              <a:off x="14795" y="20"/>
              <a:ext cx="300" cy="1000"/>
            </a:xfrm>
            <a:prstGeom prst="rect">
              <a:avLst/>
            </a:prstGeom>
            <a:solidFill>
              <a:srgbClr val="639EF4"/>
            </a:solidFill>
            <a:ln w="12700" cap="sq" cmpd="sng" algn="ctr">
              <a:noFill/>
              <a:prstDash val="solid"/>
              <a:round/>
              <a:headEnd type="none" w="sm" len="sm"/>
              <a:tailEnd type="none" w="sm" len="sm"/>
            </a:ln>
            <a:extLst>
              <a:ext uri="{91240B29-F687-4F45-9708-019B960494DF}">
                <a14:hiddenLine xmlns:a14="http://schemas.microsoft.com/office/drawing/2010/main" w="12700">
                  <a:solidFill>
                    <a:srgbClr val="FF6600"/>
                  </a:solidFill>
                  <a:prstDash val="solid"/>
                  <a:round/>
                  <a:headEnd type="none" w="sm" len="sm"/>
                  <a:tailEnd type="none" w="sm" len="sm"/>
                </a14:hiddenLine>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37" name="RemarkTitleText"/>
            <p:cNvSpPr txBox="1"/>
            <p:nvPr>
              <p:custDataLst>
                <p:tags r:id="rId30"/>
              </p:custDataLst>
            </p:nvPr>
          </p:nvSpPr>
          <p:spPr>
            <a:xfrm>
              <a:off x="15175" y="0"/>
              <a:ext cx="3000" cy="1000"/>
            </a:xfrm>
            <a:prstGeom prst="rect">
              <a:avLst/>
            </a:prstGeom>
            <a:noFill/>
          </p:spPr>
          <p:txBody>
            <a:bodyPr wrap="none" rtlCol="0" anchor="ctr" anchorCtr="0">
              <a:noAutofit/>
            </a:bodyPr>
            <a:p>
              <a:pPr lvl="0" algn="l">
                <a:buNone/>
              </a:pPr>
              <a:r>
                <a:rPr lang="zh-CN" altLang="en-US" sz="1800">
                  <a:solidFill>
                    <a:srgbClr val="000000"/>
                  </a:solidFill>
                  <a:latin typeface="微软雅黑" panose="020B0503020204020204" pitchFamily="34" charset="-122"/>
                  <a:ea typeface="微软雅黑" panose="020B0503020204020204" pitchFamily="34" charset="-122"/>
                </a:rPr>
                <a:t>答案解析</a:t>
              </a:r>
              <a:endParaRPr lang="zh-CN" altLang="en-US" sz="1800">
                <a:solidFill>
                  <a:srgbClr val="000000"/>
                </a:solidFill>
                <a:latin typeface="微软雅黑" panose="020B0503020204020204" pitchFamily="34" charset="-122"/>
                <a:ea typeface="微软雅黑" panose="020B0503020204020204" pitchFamily="34" charset="-122"/>
              </a:endParaRPr>
            </a:p>
          </p:txBody>
        </p:sp>
      </p:grpSp>
      <p:grpSp>
        <p:nvGrpSpPr>
          <p:cNvPr id="42" name="组合 41"/>
          <p:cNvGrpSpPr/>
          <p:nvPr>
            <p:custDataLst>
              <p:tags r:id="rId31"/>
            </p:custDataLst>
          </p:nvPr>
        </p:nvGrpSpPr>
        <p:grpSpPr>
          <a:xfrm>
            <a:off x="9394825" y="0"/>
            <a:ext cx="3175000" cy="647700"/>
            <a:chOff x="14795" y="0"/>
            <a:chExt cx="5000" cy="1020"/>
          </a:xfrm>
        </p:grpSpPr>
        <p:sp>
          <p:nvSpPr>
            <p:cNvPr id="39" name="RemarkBack"/>
            <p:cNvSpPr/>
            <p:nvPr>
              <p:custDataLst>
                <p:tags r:id="rId32"/>
              </p:custDataLst>
            </p:nvPr>
          </p:nvSpPr>
          <p:spPr>
            <a:xfrm>
              <a:off x="14795" y="20"/>
              <a:ext cx="5000" cy="1000"/>
            </a:xfrm>
            <a:prstGeom prst="rect">
              <a:avLst/>
            </a:prstGeom>
            <a:solidFill>
              <a:srgbClr val="F6F7F8"/>
            </a:solidFill>
            <a:ln w="12700" cap="sq" cmpd="sng" algn="ctr">
              <a:noFill/>
              <a:prstDash val="solid"/>
              <a:round/>
              <a:headEnd type="none" w="sm" len="sm"/>
              <a:tailEnd type="none" w="sm" len="sm"/>
            </a:ln>
            <a:extLst>
              <a:ext uri="{91240B29-F687-4F45-9708-019B960494DF}">
                <a14:hiddenLine xmlns:a14="http://schemas.microsoft.com/office/drawing/2010/main" w="12700">
                  <a:solidFill>
                    <a:srgbClr val="FF6600"/>
                  </a:solidFill>
                  <a:prstDash val="solid"/>
                  <a:round/>
                  <a:headEnd type="none" w="sm" len="sm"/>
                  <a:tailEnd type="none" w="sm" len="sm"/>
                </a14:hiddenLine>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40" name="RemarkBlock"/>
            <p:cNvSpPr/>
            <p:nvPr>
              <p:custDataLst>
                <p:tags r:id="rId33"/>
              </p:custDataLst>
            </p:nvPr>
          </p:nvSpPr>
          <p:spPr>
            <a:xfrm>
              <a:off x="14795" y="20"/>
              <a:ext cx="300" cy="1000"/>
            </a:xfrm>
            <a:prstGeom prst="rect">
              <a:avLst/>
            </a:prstGeom>
            <a:solidFill>
              <a:srgbClr val="639EF4"/>
            </a:solidFill>
            <a:ln w="12700" cap="sq" cmpd="sng" algn="ctr">
              <a:noFill/>
              <a:prstDash val="solid"/>
              <a:round/>
              <a:headEnd type="none" w="sm" len="sm"/>
              <a:tailEnd type="none" w="sm" len="sm"/>
            </a:ln>
            <a:extLst>
              <a:ext uri="{91240B29-F687-4F45-9708-019B960494DF}">
                <a14:hiddenLine xmlns:a14="http://schemas.microsoft.com/office/drawing/2010/main" w="12700">
                  <a:solidFill>
                    <a:srgbClr val="FF6600"/>
                  </a:solidFill>
                  <a:prstDash val="solid"/>
                  <a:round/>
                  <a:headEnd type="none" w="sm" len="sm"/>
                  <a:tailEnd type="none" w="sm" len="sm"/>
                </a14:hiddenLine>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41" name="RemarkTitleText"/>
            <p:cNvSpPr txBox="1"/>
            <p:nvPr>
              <p:custDataLst>
                <p:tags r:id="rId34"/>
              </p:custDataLst>
            </p:nvPr>
          </p:nvSpPr>
          <p:spPr>
            <a:xfrm>
              <a:off x="15175" y="0"/>
              <a:ext cx="3000" cy="1000"/>
            </a:xfrm>
            <a:prstGeom prst="rect">
              <a:avLst/>
            </a:prstGeom>
            <a:noFill/>
          </p:spPr>
          <p:txBody>
            <a:bodyPr wrap="none" rtlCol="0" anchor="ctr" anchorCtr="0">
              <a:noAutofit/>
            </a:bodyPr>
            <a:p>
              <a:pPr lvl="0" algn="l">
                <a:buNone/>
              </a:pPr>
              <a:r>
                <a:rPr lang="zh-CN" altLang="en-US" sz="1800">
                  <a:solidFill>
                    <a:srgbClr val="000000"/>
                  </a:solidFill>
                  <a:latin typeface="微软雅黑" panose="020B0503020204020204" pitchFamily="34" charset="-122"/>
                  <a:ea typeface="微软雅黑" panose="020B0503020204020204" pitchFamily="34" charset="-122"/>
                </a:rPr>
                <a:t>答案解析</a:t>
              </a:r>
              <a:endParaRPr lang="zh-CN" altLang="en-US" sz="1800">
                <a:solidFill>
                  <a:srgbClr val="000000"/>
                </a:solidFill>
                <a:latin typeface="微软雅黑" panose="020B0503020204020204" pitchFamily="34" charset="-122"/>
                <a:ea typeface="微软雅黑" panose="020B0503020204020204" pitchFamily="34" charset="-122"/>
              </a:endParaRPr>
            </a:p>
          </p:txBody>
        </p:sp>
      </p:grpSp>
      <p:grpSp>
        <p:nvGrpSpPr>
          <p:cNvPr id="12" name="组合 11"/>
          <p:cNvGrpSpPr/>
          <p:nvPr>
            <p:custDataLst>
              <p:tags r:id="rId35"/>
            </p:custDataLst>
          </p:nvPr>
        </p:nvGrpSpPr>
        <p:grpSpPr>
          <a:xfrm>
            <a:off x="0" y="0"/>
            <a:ext cx="9001125" cy="635000"/>
            <a:chOff x="0" y="0"/>
            <a:chExt cx="9001125" cy="635000"/>
          </a:xfrm>
        </p:grpSpPr>
        <p:sp>
          <p:nvSpPr>
            <p:cNvPr id="8" name="TitleBackground"/>
            <p:cNvSpPr/>
            <p:nvPr>
              <p:custDataLst>
                <p:tags r:id="rId36"/>
              </p:custDataLst>
            </p:nvPr>
          </p:nvSpPr>
          <p:spPr bwMode="auto">
            <a:xfrm>
              <a:off x="0" y="0"/>
              <a:ext cx="9001125" cy="635000"/>
            </a:xfrm>
            <a:prstGeom prst="rect">
              <a:avLst/>
            </a:prstGeom>
            <a:solidFill>
              <a:srgbClr val="F6F7F8"/>
            </a:solidFill>
            <a:ln w="12700" cap="sq" cmpd="sng" algn="ctr">
              <a:noFill/>
              <a:prstDash val="solid"/>
              <a:round/>
              <a:headEnd type="none" w="sm" len="sm"/>
              <a:tailEnd type="none" w="sm" len="sm"/>
            </a:ln>
            <a:effectLst/>
            <a:extLst>
              <a:ext uri="{91240B29-F687-4F45-9708-019B960494DF}">
                <a14:hiddenLine xmlns:a14="http://schemas.microsoft.com/office/drawing/2010/main" w="12700">
                  <a:solidFill>
                    <a:srgbClr val="FF6600"/>
                  </a:solidFill>
                  <a:prstDash val="solid"/>
                  <a:round/>
                  <a:headEnd type="none" w="sm" len="sm"/>
                  <a:tailEnd type="none" w="sm" len="sm"/>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9" name="ColorBlock"/>
            <p:cNvSpPr/>
            <p:nvPr>
              <p:custDataLst>
                <p:tags r:id="rId37"/>
              </p:custDataLst>
            </p:nvPr>
          </p:nvSpPr>
          <p:spPr bwMode="auto">
            <a:xfrm>
              <a:off x="0" y="0"/>
              <a:ext cx="190500" cy="635000"/>
            </a:xfrm>
            <a:prstGeom prst="rect">
              <a:avLst/>
            </a:prstGeom>
            <a:solidFill>
              <a:srgbClr val="639EF4"/>
            </a:solidFill>
            <a:ln w="12700" cap="sq" cmpd="sng" algn="ctr">
              <a:noFill/>
              <a:prstDash val="solid"/>
              <a:round/>
              <a:headEnd type="none" w="sm" len="sm"/>
              <a:tailEnd type="none" w="sm" len="sm"/>
            </a:ln>
            <a:effectLst/>
            <a:extLst>
              <a:ext uri="{91240B29-F687-4F45-9708-019B960494DF}">
                <a14:hiddenLine xmlns:a14="http://schemas.microsoft.com/office/drawing/2010/main" w="12700">
                  <a:solidFill>
                    <a:srgbClr val="FF6600"/>
                  </a:solidFill>
                  <a:prstDash val="solid"/>
                  <a:round/>
                  <a:headEnd type="none" w="sm" len="sm"/>
                  <a:tailEnd type="none" w="sm" len="sm"/>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10" name="TypeText"/>
            <p:cNvSpPr txBox="1"/>
            <p:nvPr>
              <p:custDataLst>
                <p:tags r:id="rId38"/>
              </p:custDataLst>
            </p:nvPr>
          </p:nvSpPr>
          <p:spPr>
            <a:xfrm>
              <a:off x="254000" y="0"/>
              <a:ext cx="1905000" cy="635000"/>
            </a:xfrm>
            <a:prstGeom prst="rect">
              <a:avLst/>
            </a:prstGeom>
            <a:noFill/>
          </p:spPr>
          <p:txBody>
            <a:bodyPr vert="horz" wrap="none" rtlCol="0" anchor="ctr" anchorCtr="0">
              <a:noAutofit/>
            </a:bodyPr>
            <a:lstStyle/>
            <a:p>
              <a:r>
                <a:rPr lang="zh-CN" altLang="en-US" sz="260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填空题</a:t>
              </a:r>
              <a:endPar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TipText"/>
            <p:cNvSpPr txBox="1"/>
            <p:nvPr>
              <p:custDataLst>
                <p:tags r:id="rId39"/>
              </p:custDataLst>
            </p:nvPr>
          </p:nvSpPr>
          <p:spPr>
            <a:xfrm>
              <a:off x="1427480" y="109220"/>
              <a:ext cx="2286000" cy="508000"/>
            </a:xfrm>
            <a:prstGeom prst="rect">
              <a:avLst/>
            </a:prstGeom>
            <a:noFill/>
          </p:spPr>
          <p:txBody>
            <a:bodyPr vert="horz" wrap="none" rtlCol="0" anchor="ctr" anchorCtr="0">
              <a:noAutofit/>
            </a:bodyPr>
            <a:lstStyle/>
            <a:p>
              <a:r>
                <a:rPr lang="en-US" altLang="zh-CN" sz="2000" smtClean="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2000" smtClean="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endPar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46" name="组合 45"/>
          <p:cNvGrpSpPr/>
          <p:nvPr>
            <p:custDataLst>
              <p:tags r:id="rId40"/>
            </p:custDataLst>
          </p:nvPr>
        </p:nvGrpSpPr>
        <p:grpSpPr>
          <a:xfrm>
            <a:off x="9394825" y="0"/>
            <a:ext cx="3175000" cy="647700"/>
            <a:chOff x="14795" y="0"/>
            <a:chExt cx="5000" cy="1020"/>
          </a:xfrm>
        </p:grpSpPr>
        <p:sp>
          <p:nvSpPr>
            <p:cNvPr id="43" name="RemarkBack"/>
            <p:cNvSpPr/>
            <p:nvPr>
              <p:custDataLst>
                <p:tags r:id="rId41"/>
              </p:custDataLst>
            </p:nvPr>
          </p:nvSpPr>
          <p:spPr>
            <a:xfrm>
              <a:off x="14795" y="20"/>
              <a:ext cx="5000" cy="1000"/>
            </a:xfrm>
            <a:prstGeom prst="rect">
              <a:avLst/>
            </a:prstGeom>
            <a:solidFill>
              <a:srgbClr val="F6F7F8"/>
            </a:solidFill>
            <a:ln w="12700" cap="sq" cmpd="sng" algn="ctr">
              <a:noFill/>
              <a:prstDash val="solid"/>
              <a:round/>
              <a:headEnd type="none" w="sm" len="sm"/>
              <a:tailEnd type="none" w="sm" len="sm"/>
            </a:ln>
            <a:extLst>
              <a:ext uri="{91240B29-F687-4F45-9708-019B960494DF}">
                <a14:hiddenLine xmlns:a14="http://schemas.microsoft.com/office/drawing/2010/main" w="12700">
                  <a:solidFill>
                    <a:srgbClr val="FF6600"/>
                  </a:solidFill>
                  <a:prstDash val="solid"/>
                  <a:round/>
                  <a:headEnd type="none" w="sm" len="sm"/>
                  <a:tailEnd type="none" w="sm" len="sm"/>
                </a14:hiddenLine>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44" name="RemarkBlock"/>
            <p:cNvSpPr/>
            <p:nvPr>
              <p:custDataLst>
                <p:tags r:id="rId42"/>
              </p:custDataLst>
            </p:nvPr>
          </p:nvSpPr>
          <p:spPr>
            <a:xfrm>
              <a:off x="14795" y="20"/>
              <a:ext cx="300" cy="1000"/>
            </a:xfrm>
            <a:prstGeom prst="rect">
              <a:avLst/>
            </a:prstGeom>
            <a:solidFill>
              <a:srgbClr val="639EF4"/>
            </a:solidFill>
            <a:ln w="12700" cap="sq" cmpd="sng" algn="ctr">
              <a:noFill/>
              <a:prstDash val="solid"/>
              <a:round/>
              <a:headEnd type="none" w="sm" len="sm"/>
              <a:tailEnd type="none" w="sm" len="sm"/>
            </a:ln>
            <a:extLst>
              <a:ext uri="{91240B29-F687-4F45-9708-019B960494DF}">
                <a14:hiddenLine xmlns:a14="http://schemas.microsoft.com/office/drawing/2010/main" w="12700">
                  <a:solidFill>
                    <a:srgbClr val="FF6600"/>
                  </a:solidFill>
                  <a:prstDash val="solid"/>
                  <a:round/>
                  <a:headEnd type="none" w="sm" len="sm"/>
                  <a:tailEnd type="none" w="sm" len="sm"/>
                </a14:hiddenLine>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
          <p:nvSpPr>
            <p:cNvPr id="45" name="RemarkTitleText"/>
            <p:cNvSpPr txBox="1"/>
            <p:nvPr>
              <p:custDataLst>
                <p:tags r:id="rId43"/>
              </p:custDataLst>
            </p:nvPr>
          </p:nvSpPr>
          <p:spPr>
            <a:xfrm>
              <a:off x="15175" y="0"/>
              <a:ext cx="3000" cy="1000"/>
            </a:xfrm>
            <a:prstGeom prst="rect">
              <a:avLst/>
            </a:prstGeom>
            <a:noFill/>
          </p:spPr>
          <p:txBody>
            <a:bodyPr wrap="none" rtlCol="0" anchor="ctr" anchorCtr="0">
              <a:noAutofit/>
            </a:bodyPr>
            <a:p>
              <a:pPr lvl="0" algn="l">
                <a:buNone/>
              </a:pPr>
              <a:r>
                <a:rPr lang="zh-CN" altLang="en-US" sz="1800">
                  <a:solidFill>
                    <a:srgbClr val="000000"/>
                  </a:solidFill>
                  <a:latin typeface="微软雅黑" panose="020B0503020204020204" pitchFamily="34" charset="-122"/>
                  <a:ea typeface="微软雅黑" panose="020B0503020204020204" pitchFamily="34" charset="-122"/>
                </a:rPr>
                <a:t>答案解析</a:t>
              </a:r>
              <a:endParaRPr lang="zh-CN" altLang="en-US" sz="1800">
                <a:solidFill>
                  <a:srgbClr val="000000"/>
                </a:solidFill>
                <a:latin typeface="微软雅黑" panose="020B0503020204020204" pitchFamily="34" charset="-122"/>
                <a:ea typeface="微软雅黑" panose="020B0503020204020204" pitchFamily="34" charset="-122"/>
              </a:endParaRPr>
            </a:p>
          </p:txBody>
        </p:sp>
      </p:grpSp>
      <p:pic>
        <p:nvPicPr>
          <p:cNvPr id="5" name="图片 4"/>
          <p:cNvPicPr/>
          <p:nvPr>
            <p:custDataLst>
              <p:tags r:id="rId44"/>
            </p:custDataLst>
          </p:nvPr>
        </p:nvPicPr>
        <p:blipFill>
          <a:blip r:embed="rId45">
            <a:extLst>
              <a:ext uri="{28A0092B-C50C-407E-A947-70E740481C1C}">
                <a14:useLocalDpi xmlns:a14="http://schemas.microsoft.com/office/drawing/2010/main" val="0"/>
              </a:ext>
            </a:extLst>
          </a:blip>
          <a:stretch>
            <a:fillRect/>
          </a:stretch>
        </p:blipFill>
        <p:spPr>
          <a:xfrm>
            <a:off x="7451725" y="63500"/>
            <a:ext cx="1422400" cy="508000"/>
          </a:xfrm>
          <a:prstGeom prst="rect">
            <a:avLst/>
          </a:prstGeom>
        </p:spPr>
      </p:pic>
    </p:spTree>
    <p:custDataLst>
      <p:tags r:id="rId46"/>
    </p:custDataLst>
  </p:cSld>
  <p:clrMapOvr>
    <a:masterClrMapping/>
  </p:clrMapOvr>
  <p:transition spd="slow">
    <p:blinds/>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10" name="Rectangle 2"/>
          <p:cNvSpPr>
            <a:spLocks noGrp="1" noRot="1" noChangeArrowheads="1"/>
          </p:cNvSpPr>
          <p:nvPr>
            <p:ph type="title"/>
          </p:nvPr>
        </p:nvSpPr>
        <p:spPr/>
        <p:txBody>
          <a:bodyPr vert="horz" wrap="square" lIns="76199" tIns="38099" rIns="76199" bIns="38099"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000" b="1" i="0" u="none" strike="noStrike" kern="0" cap="none" spc="0" normalizeH="0" baseline="0" noProof="0" smtClean="0">
                <a:ln>
                  <a:noFill/>
                </a:ln>
                <a:solidFill>
                  <a:schemeClr val="folHlink"/>
                </a:solidFill>
                <a:effectLst>
                  <a:outerShdw blurRad="38100" dist="38100" dir="2700000" algn="tl">
                    <a:srgbClr val="000000"/>
                  </a:outerShdw>
                </a:effectLst>
                <a:uLnTx/>
                <a:uFillTx/>
                <a:latin typeface="+mj-lt"/>
                <a:ea typeface="+mj-ea"/>
                <a:cs typeface="+mj-cs"/>
              </a:rPr>
              <a:t>8086</a:t>
            </a:r>
            <a:r>
              <a:rPr kumimoji="0" lang="zh-CN" altLang="en-US" sz="3000" b="1" i="0" u="none" strike="noStrike" kern="0" cap="none" spc="0" normalizeH="0" baseline="0" noProof="0" smtClean="0">
                <a:ln>
                  <a:noFill/>
                </a:ln>
                <a:solidFill>
                  <a:schemeClr val="folHlink"/>
                </a:solidFill>
                <a:effectLst>
                  <a:outerShdw blurRad="38100" dist="38100" dir="2700000" algn="tl">
                    <a:srgbClr val="000000"/>
                  </a:outerShdw>
                </a:effectLst>
                <a:uLnTx/>
                <a:uFillTx/>
                <a:latin typeface="+mj-lt"/>
                <a:ea typeface="+mj-ea"/>
                <a:cs typeface="+mj-cs"/>
              </a:rPr>
              <a:t>通用引脚信号</a:t>
            </a:r>
            <a:endParaRPr kumimoji="0" lang="zh-CN" altLang="en-US" sz="3000" b="1" i="0" u="none" strike="noStrike" kern="0" cap="none" spc="0" normalizeH="0" baseline="0" noProof="0" smtClean="0">
              <a:ln>
                <a:noFill/>
              </a:ln>
              <a:solidFill>
                <a:schemeClr val="folHlink"/>
              </a:solidFill>
              <a:effectLst>
                <a:outerShdw blurRad="38100" dist="38100" dir="2700000" algn="tl">
                  <a:srgbClr val="000000"/>
                </a:outerShdw>
              </a:effectLst>
              <a:uLnTx/>
              <a:uFillTx/>
              <a:latin typeface="+mj-lt"/>
              <a:ea typeface="+mj-ea"/>
              <a:cs typeface="+mj-cs"/>
            </a:endParaRPr>
          </a:p>
        </p:txBody>
      </p:sp>
      <p:sp>
        <p:nvSpPr>
          <p:cNvPr id="145411" name="Rectangle 3"/>
          <p:cNvSpPr>
            <a:spLocks noGrp="1" noChangeArrowheads="1"/>
          </p:cNvSpPr>
          <p:nvPr>
            <p:ph idx="1"/>
          </p:nvPr>
        </p:nvSpPr>
        <p:spPr>
          <a:xfrm>
            <a:off x="4564063" y="1095375"/>
            <a:ext cx="3425032" cy="3155157"/>
          </a:xfrm>
        </p:spPr>
        <p:txBody>
          <a:bodyPr vert="horz" wrap="square" lIns="76199" tIns="38099" rIns="76199" bIns="38099" numCol="1" anchor="t" anchorCtr="0" compatLnSpc="1"/>
          <a:lstStyle/>
          <a:p>
            <a:pPr marL="533400" marR="0" lvl="0" indent="-533400" algn="l" defTabSz="914400" rtl="0" eaLnBrk="1" fontAlgn="base" latinLnBrk="0" hangingPunct="1">
              <a:lnSpc>
                <a:spcPct val="105000"/>
              </a:lnSpc>
              <a:spcBef>
                <a:spcPct val="30000"/>
              </a:spcBef>
              <a:spcAft>
                <a:spcPct val="0"/>
              </a:spcAft>
              <a:buClrTx/>
              <a:buSzTx/>
              <a:buFont typeface="Wingdings" panose="05000000000000000000" pitchFamily="2" charset="2"/>
              <a:buChar char="q"/>
              <a:defRPr/>
            </a:pPr>
            <a:r>
              <a:rPr kumimoji="1" lang="en-US" altLang="zh-CN" sz="2335"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INTR</a:t>
            </a:r>
            <a:r>
              <a:rPr kumimoji="1" lang="zh-CN" altLang="en-US" sz="2335"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可屏蔽中断请求信号</a:t>
            </a:r>
            <a:r>
              <a:rPr kumimoji="1" lang="en-US" altLang="zh-CN" sz="2335"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a:t>
            </a:r>
            <a:r>
              <a:rPr kumimoji="1" lang="zh-CN" altLang="en-US" sz="2335"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输入、高有效</a:t>
            </a:r>
            <a:r>
              <a:rPr kumimoji="1" lang="en-US" altLang="zh-CN" sz="2335"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a:t>
            </a:r>
            <a:endParaRPr kumimoji="1" lang="en-US" altLang="zh-CN" sz="2335"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533400" marR="0" lvl="0" indent="-533400" algn="l" defTabSz="914400" rtl="0" eaLnBrk="1" fontAlgn="base" latinLnBrk="0" hangingPunct="1">
              <a:lnSpc>
                <a:spcPct val="105000"/>
              </a:lnSpc>
              <a:spcBef>
                <a:spcPct val="30000"/>
              </a:spcBef>
              <a:spcAft>
                <a:spcPct val="0"/>
              </a:spcAft>
              <a:buClrTx/>
              <a:buSzTx/>
              <a:buFont typeface="Wingdings" panose="05000000000000000000" pitchFamily="2" charset="2"/>
              <a:buChar char="q"/>
              <a:defRPr/>
            </a:pPr>
            <a:r>
              <a:rPr kumimoji="1" lang="en-US" altLang="zh-CN" sz="2335"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NMI</a:t>
            </a:r>
            <a:r>
              <a:rPr kumimoji="1" lang="zh-CN" altLang="en-US" sz="2335"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非屏蔽中断请求</a:t>
            </a:r>
            <a:r>
              <a:rPr kumimoji="1" lang="en-US" altLang="zh-CN" sz="2335"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a:t>
            </a:r>
            <a:r>
              <a:rPr kumimoji="1" lang="zh-CN" altLang="en-US" sz="2335"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输入，上升沿触发</a:t>
            </a:r>
            <a:r>
              <a:rPr kumimoji="1" lang="en-US" altLang="zh-CN" sz="2335"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 </a:t>
            </a:r>
            <a:endParaRPr kumimoji="1" lang="en-US" altLang="zh-CN" sz="2335"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533400" marR="0" lvl="0" indent="-533400" algn="l" defTabSz="914400" rtl="0" eaLnBrk="1" fontAlgn="base" latinLnBrk="0" hangingPunct="1">
              <a:lnSpc>
                <a:spcPct val="105000"/>
              </a:lnSpc>
              <a:spcBef>
                <a:spcPct val="30000"/>
              </a:spcBef>
              <a:spcAft>
                <a:spcPct val="0"/>
              </a:spcAft>
              <a:buClrTx/>
              <a:buSzTx/>
              <a:buFont typeface="Wingdings" panose="05000000000000000000" pitchFamily="2" charset="2"/>
              <a:buChar char="q"/>
              <a:defRPr/>
            </a:pPr>
            <a:r>
              <a:rPr kumimoji="1" lang="en-US" altLang="zh-CN" sz="2335"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RESET</a:t>
            </a:r>
            <a:r>
              <a:rPr kumimoji="1" lang="zh-CN" altLang="en-US" sz="2335"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复位信号</a:t>
            </a:r>
            <a:r>
              <a:rPr kumimoji="1" lang="en-US" altLang="zh-CN" sz="2335"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a:t>
            </a:r>
            <a:r>
              <a:rPr kumimoji="1" lang="zh-CN" altLang="en-US" sz="2335"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输入，高电平有效</a:t>
            </a:r>
            <a:r>
              <a:rPr kumimoji="1" lang="en-US" altLang="zh-CN" sz="2335"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a:t>
            </a:r>
            <a:endParaRPr kumimoji="1" lang="en-US" altLang="zh-CN" sz="2335"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533400" marR="0" lvl="0" indent="-533400" algn="l" defTabSz="914400" rtl="0" eaLnBrk="1" fontAlgn="base" latinLnBrk="0" hangingPunct="1">
              <a:lnSpc>
                <a:spcPct val="105000"/>
              </a:lnSpc>
              <a:spcBef>
                <a:spcPct val="30000"/>
              </a:spcBef>
              <a:spcAft>
                <a:spcPct val="0"/>
              </a:spcAft>
              <a:buClrTx/>
              <a:buSzTx/>
              <a:buFont typeface="Wingdings" panose="05000000000000000000" pitchFamily="2" charset="2"/>
              <a:buChar char="q"/>
              <a:defRPr/>
            </a:pPr>
            <a:r>
              <a:rPr kumimoji="1" lang="en-US" altLang="zh-CN" sz="2335"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CLK</a:t>
            </a:r>
            <a:r>
              <a:rPr kumimoji="1" lang="zh-CN" altLang="en-US" sz="2335"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时钟输入端</a:t>
            </a:r>
            <a:endParaRPr kumimoji="1" lang="zh-CN" altLang="en-US" sz="2335"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p:txBody>
      </p:sp>
      <p:grpSp>
        <p:nvGrpSpPr>
          <p:cNvPr id="2" name="Group 62"/>
          <p:cNvGrpSpPr/>
          <p:nvPr/>
        </p:nvGrpSpPr>
        <p:grpSpPr>
          <a:xfrm>
            <a:off x="817563" y="948532"/>
            <a:ext cx="3746500" cy="4737364"/>
            <a:chOff x="96" y="672"/>
            <a:chExt cx="2832" cy="3581"/>
          </a:xfrm>
        </p:grpSpPr>
        <p:sp>
          <p:nvSpPr>
            <p:cNvPr id="145471" name="Rectangle 63"/>
            <p:cNvSpPr>
              <a:spLocks noChangeArrowheads="1"/>
            </p:cNvSpPr>
            <p:nvPr/>
          </p:nvSpPr>
          <p:spPr bwMode="auto">
            <a:xfrm>
              <a:off x="953" y="672"/>
              <a:ext cx="910" cy="3552"/>
            </a:xfrm>
            <a:prstGeom prst="rect">
              <a:avLst/>
            </a:prstGeom>
            <a:solidFill>
              <a:srgbClr val="969696"/>
            </a:solidFill>
            <a:ln w="19050">
              <a:solidFill>
                <a:srgbClr val="FFFFFF"/>
              </a:solidFill>
              <a:miter lim="800000"/>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45472" name="AutoShape 64"/>
            <p:cNvSpPr>
              <a:spLocks noChangeArrowheads="1"/>
            </p:cNvSpPr>
            <p:nvPr/>
          </p:nvSpPr>
          <p:spPr bwMode="auto">
            <a:xfrm rot="5400000">
              <a:off x="1315" y="612"/>
              <a:ext cx="202" cy="321"/>
            </a:xfrm>
            <a:prstGeom prst="flowChartDelay">
              <a:avLst/>
            </a:prstGeom>
            <a:noFill/>
            <a:ln w="19050">
              <a:solidFill>
                <a:srgbClr val="FFFFFF"/>
              </a:solidFill>
              <a:miter lim="800000"/>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45473" name="Line 65"/>
            <p:cNvSpPr>
              <a:spLocks noChangeShapeType="1"/>
            </p:cNvSpPr>
            <p:nvPr/>
          </p:nvSpPr>
          <p:spPr bwMode="auto">
            <a:xfrm flipH="1">
              <a:off x="686" y="788"/>
              <a:ext cx="267" cy="0"/>
            </a:xfrm>
            <a:prstGeom prst="line">
              <a:avLst/>
            </a:prstGeom>
            <a:noFill/>
            <a:ln w="12700">
              <a:solidFill>
                <a:schemeClr val="tx1"/>
              </a:solidFill>
              <a:round/>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45474" name="Line 66"/>
            <p:cNvSpPr>
              <a:spLocks noChangeShapeType="1"/>
            </p:cNvSpPr>
            <p:nvPr/>
          </p:nvSpPr>
          <p:spPr bwMode="auto">
            <a:xfrm flipH="1">
              <a:off x="686" y="961"/>
              <a:ext cx="267" cy="0"/>
            </a:xfrm>
            <a:prstGeom prst="line">
              <a:avLst/>
            </a:prstGeom>
            <a:noFill/>
            <a:ln w="9525">
              <a:solidFill>
                <a:schemeClr val="tx1"/>
              </a:solidFill>
              <a:round/>
              <a:headEnd type="triangle" w="med" len="sm"/>
              <a:tailEnd type="triangle" w="med" len="sm"/>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45475" name="Line 67"/>
            <p:cNvSpPr>
              <a:spLocks noChangeShapeType="1"/>
            </p:cNvSpPr>
            <p:nvPr/>
          </p:nvSpPr>
          <p:spPr bwMode="auto">
            <a:xfrm flipH="1">
              <a:off x="686" y="1134"/>
              <a:ext cx="267" cy="0"/>
            </a:xfrm>
            <a:prstGeom prst="line">
              <a:avLst/>
            </a:prstGeom>
            <a:noFill/>
            <a:ln w="9525">
              <a:solidFill>
                <a:schemeClr val="tx1"/>
              </a:solidFill>
              <a:round/>
              <a:headEnd type="triangle" w="med" len="sm"/>
              <a:tailEnd type="triangle" w="med" len="sm"/>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45476" name="Line 68"/>
            <p:cNvSpPr>
              <a:spLocks noChangeShapeType="1"/>
            </p:cNvSpPr>
            <p:nvPr/>
          </p:nvSpPr>
          <p:spPr bwMode="auto">
            <a:xfrm flipH="1">
              <a:off x="686" y="1307"/>
              <a:ext cx="267" cy="0"/>
            </a:xfrm>
            <a:prstGeom prst="line">
              <a:avLst/>
            </a:prstGeom>
            <a:noFill/>
            <a:ln w="9525">
              <a:solidFill>
                <a:schemeClr val="tx1"/>
              </a:solidFill>
              <a:round/>
              <a:headEnd type="triangle" w="med" len="sm"/>
              <a:tailEnd type="triangle" w="med" len="sm"/>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45477" name="Line 69"/>
            <p:cNvSpPr>
              <a:spLocks noChangeShapeType="1"/>
            </p:cNvSpPr>
            <p:nvPr/>
          </p:nvSpPr>
          <p:spPr bwMode="auto">
            <a:xfrm flipH="1">
              <a:off x="686" y="1481"/>
              <a:ext cx="267" cy="0"/>
            </a:xfrm>
            <a:prstGeom prst="line">
              <a:avLst/>
            </a:prstGeom>
            <a:noFill/>
            <a:ln w="9525">
              <a:solidFill>
                <a:schemeClr val="tx1"/>
              </a:solidFill>
              <a:round/>
              <a:headEnd type="triangle" w="med" len="sm"/>
              <a:tailEnd type="triangle" w="med" len="sm"/>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45478" name="Line 70"/>
            <p:cNvSpPr>
              <a:spLocks noChangeShapeType="1"/>
            </p:cNvSpPr>
            <p:nvPr/>
          </p:nvSpPr>
          <p:spPr bwMode="auto">
            <a:xfrm flipH="1">
              <a:off x="686" y="1654"/>
              <a:ext cx="267" cy="0"/>
            </a:xfrm>
            <a:prstGeom prst="line">
              <a:avLst/>
            </a:prstGeom>
            <a:noFill/>
            <a:ln w="9525">
              <a:solidFill>
                <a:schemeClr val="tx1"/>
              </a:solidFill>
              <a:round/>
              <a:headEnd type="triangle" w="med" len="sm"/>
              <a:tailEnd type="triangle" w="med" len="sm"/>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45479" name="Line 71"/>
            <p:cNvSpPr>
              <a:spLocks noChangeShapeType="1"/>
            </p:cNvSpPr>
            <p:nvPr/>
          </p:nvSpPr>
          <p:spPr bwMode="auto">
            <a:xfrm flipH="1">
              <a:off x="686" y="1827"/>
              <a:ext cx="267" cy="0"/>
            </a:xfrm>
            <a:prstGeom prst="line">
              <a:avLst/>
            </a:prstGeom>
            <a:noFill/>
            <a:ln w="9525">
              <a:solidFill>
                <a:schemeClr val="tx1"/>
              </a:solidFill>
              <a:round/>
              <a:headEnd type="triangle" w="med" len="sm"/>
              <a:tailEnd type="triangle" w="med" len="sm"/>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45480" name="Line 72"/>
            <p:cNvSpPr>
              <a:spLocks noChangeShapeType="1"/>
            </p:cNvSpPr>
            <p:nvPr/>
          </p:nvSpPr>
          <p:spPr bwMode="auto">
            <a:xfrm flipH="1">
              <a:off x="686" y="2001"/>
              <a:ext cx="267" cy="0"/>
            </a:xfrm>
            <a:prstGeom prst="line">
              <a:avLst/>
            </a:prstGeom>
            <a:noFill/>
            <a:ln w="9525">
              <a:solidFill>
                <a:schemeClr val="tx1"/>
              </a:solidFill>
              <a:round/>
              <a:headEnd type="triangle" w="med" len="sm"/>
              <a:tailEnd type="triangle" w="med" len="sm"/>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45481" name="Line 73"/>
            <p:cNvSpPr>
              <a:spLocks noChangeShapeType="1"/>
            </p:cNvSpPr>
            <p:nvPr/>
          </p:nvSpPr>
          <p:spPr bwMode="auto">
            <a:xfrm flipH="1">
              <a:off x="686" y="2174"/>
              <a:ext cx="267" cy="0"/>
            </a:xfrm>
            <a:prstGeom prst="line">
              <a:avLst/>
            </a:prstGeom>
            <a:noFill/>
            <a:ln w="9525">
              <a:solidFill>
                <a:schemeClr val="tx1"/>
              </a:solidFill>
              <a:round/>
              <a:headEnd type="triangle" w="med" len="sm"/>
              <a:tailEnd type="triangle" w="med" len="sm"/>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45482" name="Line 74"/>
            <p:cNvSpPr>
              <a:spLocks noChangeShapeType="1"/>
            </p:cNvSpPr>
            <p:nvPr/>
          </p:nvSpPr>
          <p:spPr bwMode="auto">
            <a:xfrm flipH="1">
              <a:off x="686" y="2347"/>
              <a:ext cx="267" cy="0"/>
            </a:xfrm>
            <a:prstGeom prst="line">
              <a:avLst/>
            </a:prstGeom>
            <a:noFill/>
            <a:ln w="9525">
              <a:solidFill>
                <a:schemeClr val="tx1"/>
              </a:solidFill>
              <a:round/>
              <a:headEnd type="triangle" w="med" len="sm"/>
              <a:tailEnd type="triangle" w="med" len="sm"/>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45483" name="Line 75"/>
            <p:cNvSpPr>
              <a:spLocks noChangeShapeType="1"/>
            </p:cNvSpPr>
            <p:nvPr/>
          </p:nvSpPr>
          <p:spPr bwMode="auto">
            <a:xfrm flipH="1">
              <a:off x="686" y="2520"/>
              <a:ext cx="267" cy="0"/>
            </a:xfrm>
            <a:prstGeom prst="line">
              <a:avLst/>
            </a:prstGeom>
            <a:noFill/>
            <a:ln w="9525">
              <a:solidFill>
                <a:schemeClr val="tx1"/>
              </a:solidFill>
              <a:round/>
              <a:headEnd type="triangle" w="med" len="sm"/>
              <a:tailEnd type="triangle" w="med" len="sm"/>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45484" name="Line 76"/>
            <p:cNvSpPr>
              <a:spLocks noChangeShapeType="1"/>
            </p:cNvSpPr>
            <p:nvPr/>
          </p:nvSpPr>
          <p:spPr bwMode="auto">
            <a:xfrm flipH="1">
              <a:off x="686" y="2694"/>
              <a:ext cx="267" cy="0"/>
            </a:xfrm>
            <a:prstGeom prst="line">
              <a:avLst/>
            </a:prstGeom>
            <a:noFill/>
            <a:ln w="9525">
              <a:solidFill>
                <a:schemeClr val="tx1"/>
              </a:solidFill>
              <a:round/>
              <a:headEnd type="triangle" w="med" len="sm"/>
              <a:tailEnd type="triangle" w="med" len="sm"/>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45485" name="Line 77"/>
            <p:cNvSpPr>
              <a:spLocks noChangeShapeType="1"/>
            </p:cNvSpPr>
            <p:nvPr/>
          </p:nvSpPr>
          <p:spPr bwMode="auto">
            <a:xfrm flipH="1">
              <a:off x="686" y="2867"/>
              <a:ext cx="267" cy="0"/>
            </a:xfrm>
            <a:prstGeom prst="line">
              <a:avLst/>
            </a:prstGeom>
            <a:noFill/>
            <a:ln w="9525">
              <a:solidFill>
                <a:schemeClr val="tx1"/>
              </a:solidFill>
              <a:round/>
              <a:headEnd type="triangle" w="med" len="sm"/>
              <a:tailEnd type="triangle" w="med" len="sm"/>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45486" name="Line 78"/>
            <p:cNvSpPr>
              <a:spLocks noChangeShapeType="1"/>
            </p:cNvSpPr>
            <p:nvPr/>
          </p:nvSpPr>
          <p:spPr bwMode="auto">
            <a:xfrm flipH="1">
              <a:off x="686" y="3040"/>
              <a:ext cx="267" cy="0"/>
            </a:xfrm>
            <a:prstGeom prst="line">
              <a:avLst/>
            </a:prstGeom>
            <a:noFill/>
            <a:ln w="9525">
              <a:solidFill>
                <a:schemeClr val="tx1"/>
              </a:solidFill>
              <a:round/>
              <a:headEnd type="triangle" w="med" len="sm"/>
              <a:tailEnd type="triangle" w="med" len="sm"/>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45487" name="Line 79"/>
            <p:cNvSpPr>
              <a:spLocks noChangeShapeType="1"/>
            </p:cNvSpPr>
            <p:nvPr/>
          </p:nvSpPr>
          <p:spPr bwMode="auto">
            <a:xfrm flipH="1">
              <a:off x="686" y="3213"/>
              <a:ext cx="267" cy="0"/>
            </a:xfrm>
            <a:prstGeom prst="line">
              <a:avLst/>
            </a:prstGeom>
            <a:noFill/>
            <a:ln w="9525">
              <a:solidFill>
                <a:schemeClr val="tx1"/>
              </a:solidFill>
              <a:round/>
              <a:headEnd type="triangle" w="med" len="sm"/>
              <a:tailEnd type="triangle" w="med" len="sm"/>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45488" name="Line 80"/>
            <p:cNvSpPr>
              <a:spLocks noChangeShapeType="1"/>
            </p:cNvSpPr>
            <p:nvPr/>
          </p:nvSpPr>
          <p:spPr bwMode="auto">
            <a:xfrm flipH="1">
              <a:off x="686" y="3387"/>
              <a:ext cx="267" cy="0"/>
            </a:xfrm>
            <a:prstGeom prst="line">
              <a:avLst/>
            </a:prstGeom>
            <a:noFill/>
            <a:ln w="9525">
              <a:solidFill>
                <a:schemeClr val="tx1"/>
              </a:solidFill>
              <a:round/>
              <a:headEnd type="triangle" w="med" len="sm"/>
              <a:tailEnd type="triangle" w="med" len="sm"/>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45489" name="Line 81"/>
            <p:cNvSpPr>
              <a:spLocks noChangeShapeType="1"/>
            </p:cNvSpPr>
            <p:nvPr/>
          </p:nvSpPr>
          <p:spPr bwMode="auto">
            <a:xfrm flipH="1">
              <a:off x="686" y="3560"/>
              <a:ext cx="267" cy="0"/>
            </a:xfrm>
            <a:prstGeom prst="line">
              <a:avLst/>
            </a:prstGeom>
            <a:noFill/>
            <a:ln w="9525">
              <a:solidFill>
                <a:schemeClr val="tx1"/>
              </a:solidFill>
              <a:round/>
              <a:headEnd type="triangle" w="med" len="sm"/>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45490" name="Line 82"/>
            <p:cNvSpPr>
              <a:spLocks noChangeShapeType="1"/>
            </p:cNvSpPr>
            <p:nvPr/>
          </p:nvSpPr>
          <p:spPr bwMode="auto">
            <a:xfrm flipH="1">
              <a:off x="686" y="3733"/>
              <a:ext cx="267" cy="0"/>
            </a:xfrm>
            <a:prstGeom prst="line">
              <a:avLst/>
            </a:prstGeom>
            <a:noFill/>
            <a:ln w="9525">
              <a:solidFill>
                <a:schemeClr val="tx1"/>
              </a:solidFill>
              <a:round/>
              <a:headEnd type="triangle" w="med" len="sm"/>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45491" name="Line 83"/>
            <p:cNvSpPr>
              <a:spLocks noChangeShapeType="1"/>
            </p:cNvSpPr>
            <p:nvPr/>
          </p:nvSpPr>
          <p:spPr bwMode="auto">
            <a:xfrm flipH="1">
              <a:off x="686" y="3907"/>
              <a:ext cx="267" cy="0"/>
            </a:xfrm>
            <a:prstGeom prst="line">
              <a:avLst/>
            </a:prstGeom>
            <a:noFill/>
            <a:ln w="9525">
              <a:solidFill>
                <a:schemeClr val="tx1"/>
              </a:solidFill>
              <a:round/>
              <a:headEnd type="triangle" w="med" len="sm"/>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45492" name="Line 84"/>
            <p:cNvSpPr>
              <a:spLocks noChangeShapeType="1"/>
            </p:cNvSpPr>
            <p:nvPr/>
          </p:nvSpPr>
          <p:spPr bwMode="auto">
            <a:xfrm flipH="1">
              <a:off x="686" y="4080"/>
              <a:ext cx="267" cy="0"/>
            </a:xfrm>
            <a:prstGeom prst="line">
              <a:avLst/>
            </a:prstGeom>
            <a:noFill/>
            <a:ln w="12700">
              <a:solidFill>
                <a:schemeClr val="tx1"/>
              </a:solidFill>
              <a:round/>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45493" name="Line 85"/>
            <p:cNvSpPr>
              <a:spLocks noChangeShapeType="1"/>
            </p:cNvSpPr>
            <p:nvPr/>
          </p:nvSpPr>
          <p:spPr bwMode="auto">
            <a:xfrm flipH="1">
              <a:off x="1863" y="788"/>
              <a:ext cx="267" cy="0"/>
            </a:xfrm>
            <a:prstGeom prst="line">
              <a:avLst/>
            </a:prstGeom>
            <a:noFill/>
            <a:ln w="12700">
              <a:solidFill>
                <a:schemeClr val="tx1"/>
              </a:solidFill>
              <a:round/>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45494" name="Line 86"/>
            <p:cNvSpPr>
              <a:spLocks noChangeShapeType="1"/>
            </p:cNvSpPr>
            <p:nvPr/>
          </p:nvSpPr>
          <p:spPr bwMode="auto">
            <a:xfrm flipH="1">
              <a:off x="1863" y="961"/>
              <a:ext cx="267" cy="0"/>
            </a:xfrm>
            <a:prstGeom prst="line">
              <a:avLst/>
            </a:prstGeom>
            <a:noFill/>
            <a:ln w="9525">
              <a:solidFill>
                <a:schemeClr val="tx1"/>
              </a:solidFill>
              <a:round/>
              <a:headEnd type="triangle" w="med" len="sm"/>
              <a:tailEnd type="triangle" w="med" len="sm"/>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45495" name="Line 87"/>
            <p:cNvSpPr>
              <a:spLocks noChangeShapeType="1"/>
            </p:cNvSpPr>
            <p:nvPr/>
          </p:nvSpPr>
          <p:spPr bwMode="auto">
            <a:xfrm flipH="1">
              <a:off x="1863" y="1134"/>
              <a:ext cx="267" cy="0"/>
            </a:xfrm>
            <a:prstGeom prst="line">
              <a:avLst/>
            </a:prstGeom>
            <a:noFill/>
            <a:ln w="9525">
              <a:solidFill>
                <a:schemeClr val="tx1"/>
              </a:solidFill>
              <a:round/>
              <a:headEnd type="triangle" w="med" len="sm"/>
              <a:tailEnd type="none" w="med" len="sm"/>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45496" name="Line 88"/>
            <p:cNvSpPr>
              <a:spLocks noChangeShapeType="1"/>
            </p:cNvSpPr>
            <p:nvPr/>
          </p:nvSpPr>
          <p:spPr bwMode="auto">
            <a:xfrm flipH="1">
              <a:off x="1863" y="1307"/>
              <a:ext cx="267" cy="0"/>
            </a:xfrm>
            <a:prstGeom prst="line">
              <a:avLst/>
            </a:prstGeom>
            <a:noFill/>
            <a:ln w="9525">
              <a:solidFill>
                <a:schemeClr val="tx1"/>
              </a:solidFill>
              <a:round/>
              <a:headEnd type="triangle" w="med" len="sm"/>
              <a:tailEnd type="none" w="med" len="sm"/>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45497" name="Line 89"/>
            <p:cNvSpPr>
              <a:spLocks noChangeShapeType="1"/>
            </p:cNvSpPr>
            <p:nvPr/>
          </p:nvSpPr>
          <p:spPr bwMode="auto">
            <a:xfrm flipH="1">
              <a:off x="1863" y="1481"/>
              <a:ext cx="267" cy="0"/>
            </a:xfrm>
            <a:prstGeom prst="line">
              <a:avLst/>
            </a:prstGeom>
            <a:noFill/>
            <a:ln w="9525">
              <a:solidFill>
                <a:schemeClr val="tx1"/>
              </a:solidFill>
              <a:round/>
              <a:headEnd type="triangle" w="med" len="sm"/>
              <a:tailEnd type="none" w="med" len="sm"/>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45498" name="Line 90"/>
            <p:cNvSpPr>
              <a:spLocks noChangeShapeType="1"/>
            </p:cNvSpPr>
            <p:nvPr/>
          </p:nvSpPr>
          <p:spPr bwMode="auto">
            <a:xfrm flipH="1">
              <a:off x="1863" y="1654"/>
              <a:ext cx="267" cy="0"/>
            </a:xfrm>
            <a:prstGeom prst="line">
              <a:avLst/>
            </a:prstGeom>
            <a:noFill/>
            <a:ln w="9525">
              <a:solidFill>
                <a:schemeClr val="tx1"/>
              </a:solidFill>
              <a:round/>
              <a:headEnd type="triangle" w="med" len="sm"/>
              <a:tailEnd type="none" w="med" len="sm"/>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45499" name="Line 91"/>
            <p:cNvSpPr>
              <a:spLocks noChangeShapeType="1"/>
            </p:cNvSpPr>
            <p:nvPr/>
          </p:nvSpPr>
          <p:spPr bwMode="auto">
            <a:xfrm flipH="1">
              <a:off x="1863" y="1827"/>
              <a:ext cx="267" cy="0"/>
            </a:xfrm>
            <a:prstGeom prst="line">
              <a:avLst/>
            </a:prstGeom>
            <a:noFill/>
            <a:ln w="9525">
              <a:solidFill>
                <a:schemeClr val="tx1"/>
              </a:solidFill>
              <a:round/>
              <a:headEnd type="triangle" w="med" len="sm"/>
              <a:tailEnd type="none" w="med" len="sm"/>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45500" name="Line 92"/>
            <p:cNvSpPr>
              <a:spLocks noChangeShapeType="1"/>
            </p:cNvSpPr>
            <p:nvPr/>
          </p:nvSpPr>
          <p:spPr bwMode="auto">
            <a:xfrm flipH="1">
              <a:off x="1863" y="2001"/>
              <a:ext cx="267" cy="0"/>
            </a:xfrm>
            <a:prstGeom prst="line">
              <a:avLst/>
            </a:prstGeom>
            <a:noFill/>
            <a:ln w="9525">
              <a:solidFill>
                <a:schemeClr val="tx1"/>
              </a:solidFill>
              <a:round/>
              <a:headEnd type="none" w="med" len="sm"/>
              <a:tailEnd type="triangle" w="med" len="sm"/>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45501" name="Line 93"/>
            <p:cNvSpPr>
              <a:spLocks noChangeShapeType="1"/>
            </p:cNvSpPr>
            <p:nvPr/>
          </p:nvSpPr>
          <p:spPr bwMode="auto">
            <a:xfrm flipH="1">
              <a:off x="1863" y="2174"/>
              <a:ext cx="267" cy="0"/>
            </a:xfrm>
            <a:prstGeom prst="line">
              <a:avLst/>
            </a:prstGeom>
            <a:noFill/>
            <a:ln w="9525">
              <a:solidFill>
                <a:schemeClr val="tx1"/>
              </a:solidFill>
              <a:round/>
              <a:headEnd type="triangle" w="med" len="sm"/>
              <a:tailEnd type="none" w="med" len="sm"/>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45502" name="Line 94"/>
            <p:cNvSpPr>
              <a:spLocks noChangeShapeType="1"/>
            </p:cNvSpPr>
            <p:nvPr/>
          </p:nvSpPr>
          <p:spPr bwMode="auto">
            <a:xfrm flipH="1">
              <a:off x="1863" y="2347"/>
              <a:ext cx="267" cy="0"/>
            </a:xfrm>
            <a:prstGeom prst="line">
              <a:avLst/>
            </a:prstGeom>
            <a:noFill/>
            <a:ln w="9525">
              <a:solidFill>
                <a:schemeClr val="tx1"/>
              </a:solidFill>
              <a:round/>
              <a:headEnd type="none" w="med" len="sm"/>
              <a:tailEnd type="triangle" w="med" len="sm"/>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45503" name="Line 95"/>
            <p:cNvSpPr>
              <a:spLocks noChangeShapeType="1"/>
            </p:cNvSpPr>
            <p:nvPr/>
          </p:nvSpPr>
          <p:spPr bwMode="auto">
            <a:xfrm flipH="1">
              <a:off x="1863" y="2520"/>
              <a:ext cx="267" cy="0"/>
            </a:xfrm>
            <a:prstGeom prst="line">
              <a:avLst/>
            </a:prstGeom>
            <a:noFill/>
            <a:ln w="9525">
              <a:solidFill>
                <a:schemeClr val="tx1"/>
              </a:solidFill>
              <a:round/>
              <a:headEnd type="triangle" w="med" len="sm"/>
              <a:tailEnd type="none" w="med" len="sm"/>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45504" name="Line 96"/>
            <p:cNvSpPr>
              <a:spLocks noChangeShapeType="1"/>
            </p:cNvSpPr>
            <p:nvPr/>
          </p:nvSpPr>
          <p:spPr bwMode="auto">
            <a:xfrm flipH="1">
              <a:off x="1863" y="2694"/>
              <a:ext cx="267" cy="0"/>
            </a:xfrm>
            <a:prstGeom prst="line">
              <a:avLst/>
            </a:prstGeom>
            <a:noFill/>
            <a:ln w="9525">
              <a:solidFill>
                <a:schemeClr val="tx1"/>
              </a:solidFill>
              <a:round/>
              <a:headEnd type="triangle" w="med" len="sm"/>
              <a:tailEnd type="none" w="med" len="sm"/>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45505" name="Line 97"/>
            <p:cNvSpPr>
              <a:spLocks noChangeShapeType="1"/>
            </p:cNvSpPr>
            <p:nvPr/>
          </p:nvSpPr>
          <p:spPr bwMode="auto">
            <a:xfrm flipH="1">
              <a:off x="1863" y="2867"/>
              <a:ext cx="267" cy="0"/>
            </a:xfrm>
            <a:prstGeom prst="line">
              <a:avLst/>
            </a:prstGeom>
            <a:noFill/>
            <a:ln w="9525">
              <a:solidFill>
                <a:schemeClr val="tx1"/>
              </a:solidFill>
              <a:round/>
              <a:headEnd type="triangle" w="med" len="sm"/>
              <a:tailEnd type="none" w="med" len="sm"/>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45506" name="Line 98"/>
            <p:cNvSpPr>
              <a:spLocks noChangeShapeType="1"/>
            </p:cNvSpPr>
            <p:nvPr/>
          </p:nvSpPr>
          <p:spPr bwMode="auto">
            <a:xfrm flipH="1">
              <a:off x="1863" y="3040"/>
              <a:ext cx="267" cy="0"/>
            </a:xfrm>
            <a:prstGeom prst="line">
              <a:avLst/>
            </a:prstGeom>
            <a:noFill/>
            <a:ln w="9525">
              <a:solidFill>
                <a:schemeClr val="tx1"/>
              </a:solidFill>
              <a:round/>
              <a:headEnd type="triangle" w="med" len="sm"/>
              <a:tailEnd type="none" w="med" len="sm"/>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45507" name="Line 99"/>
            <p:cNvSpPr>
              <a:spLocks noChangeShapeType="1"/>
            </p:cNvSpPr>
            <p:nvPr/>
          </p:nvSpPr>
          <p:spPr bwMode="auto">
            <a:xfrm flipH="1">
              <a:off x="1863" y="3213"/>
              <a:ext cx="267" cy="0"/>
            </a:xfrm>
            <a:prstGeom prst="line">
              <a:avLst/>
            </a:prstGeom>
            <a:noFill/>
            <a:ln w="9525">
              <a:solidFill>
                <a:schemeClr val="tx1"/>
              </a:solidFill>
              <a:round/>
              <a:headEnd type="triangle" w="med" len="sm"/>
              <a:tailEnd type="none" w="med" len="sm"/>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45508" name="Line 100"/>
            <p:cNvSpPr>
              <a:spLocks noChangeShapeType="1"/>
            </p:cNvSpPr>
            <p:nvPr/>
          </p:nvSpPr>
          <p:spPr bwMode="auto">
            <a:xfrm flipH="1">
              <a:off x="1863" y="3387"/>
              <a:ext cx="267" cy="0"/>
            </a:xfrm>
            <a:prstGeom prst="line">
              <a:avLst/>
            </a:prstGeom>
            <a:noFill/>
            <a:ln w="9525">
              <a:solidFill>
                <a:schemeClr val="tx1"/>
              </a:solidFill>
              <a:round/>
              <a:headEnd type="triangle" w="med" len="sm"/>
              <a:tailEnd type="none" w="med" len="sm"/>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45509" name="Line 101"/>
            <p:cNvSpPr>
              <a:spLocks noChangeShapeType="1"/>
            </p:cNvSpPr>
            <p:nvPr/>
          </p:nvSpPr>
          <p:spPr bwMode="auto">
            <a:xfrm flipH="1">
              <a:off x="1863" y="3560"/>
              <a:ext cx="267" cy="0"/>
            </a:xfrm>
            <a:prstGeom prst="line">
              <a:avLst/>
            </a:prstGeom>
            <a:noFill/>
            <a:ln w="9525">
              <a:solidFill>
                <a:schemeClr val="tx1"/>
              </a:solidFill>
              <a:round/>
              <a:headEnd type="triangle" w="med" len="med"/>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45510" name="Line 102"/>
            <p:cNvSpPr>
              <a:spLocks noChangeShapeType="1"/>
            </p:cNvSpPr>
            <p:nvPr/>
          </p:nvSpPr>
          <p:spPr bwMode="auto">
            <a:xfrm flipH="1">
              <a:off x="1863" y="3733"/>
              <a:ext cx="267" cy="0"/>
            </a:xfrm>
            <a:prstGeom prst="line">
              <a:avLst/>
            </a:prstGeom>
            <a:noFill/>
            <a:ln w="9525">
              <a:solidFill>
                <a:schemeClr val="tx1"/>
              </a:solidFill>
              <a:round/>
              <a:tailEnd type="triangle" w="med" len="med"/>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45511" name="Line 103"/>
            <p:cNvSpPr>
              <a:spLocks noChangeShapeType="1"/>
            </p:cNvSpPr>
            <p:nvPr/>
          </p:nvSpPr>
          <p:spPr bwMode="auto">
            <a:xfrm flipH="1">
              <a:off x="1863" y="3907"/>
              <a:ext cx="267" cy="0"/>
            </a:xfrm>
            <a:prstGeom prst="line">
              <a:avLst/>
            </a:prstGeom>
            <a:noFill/>
            <a:ln w="9525">
              <a:solidFill>
                <a:schemeClr val="tx1"/>
              </a:solidFill>
              <a:round/>
              <a:tailEnd type="triangle" w="med" len="med"/>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45512" name="Line 104"/>
            <p:cNvSpPr>
              <a:spLocks noChangeShapeType="1"/>
            </p:cNvSpPr>
            <p:nvPr/>
          </p:nvSpPr>
          <p:spPr bwMode="auto">
            <a:xfrm flipH="1">
              <a:off x="1863" y="4080"/>
              <a:ext cx="267" cy="0"/>
            </a:xfrm>
            <a:prstGeom prst="line">
              <a:avLst/>
            </a:prstGeom>
            <a:noFill/>
            <a:ln w="12700">
              <a:solidFill>
                <a:schemeClr val="tx1"/>
              </a:solidFill>
              <a:round/>
              <a:tailEnd type="triangle" w="med" len="med"/>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49198" name="Text Box 105"/>
            <p:cNvSpPr txBox="1"/>
            <p:nvPr/>
          </p:nvSpPr>
          <p:spPr>
            <a:xfrm>
              <a:off x="909" y="694"/>
              <a:ext cx="329" cy="3559"/>
            </a:xfrm>
            <a:prstGeom prst="rect">
              <a:avLst/>
            </a:prstGeom>
            <a:noFill/>
            <a:ln w="9525">
              <a:noFill/>
            </a:ln>
          </p:spPr>
          <p:txBody>
            <a:bodyPr anchor="t" anchorCtr="0">
              <a:spAutoFit/>
            </a:bodyPr>
            <a:p>
              <a:pPr algn="ctr"/>
              <a:r>
                <a:rPr lang="en-US" altLang="zh-CN" sz="1500" dirty="0">
                  <a:latin typeface="Arial Narrow" pitchFamily="34" charset="0"/>
                  <a:ea typeface="宋体" panose="02010600030101010101" pitchFamily="2" charset="-122"/>
                </a:rPr>
                <a:t>1</a:t>
              </a:r>
              <a:endParaRPr lang="en-US" altLang="zh-CN" sz="1500" dirty="0">
                <a:latin typeface="Arial Narrow" pitchFamily="34" charset="0"/>
                <a:ea typeface="宋体" panose="02010600030101010101" pitchFamily="2" charset="-122"/>
              </a:endParaRPr>
            </a:p>
            <a:p>
              <a:pPr algn="ctr"/>
              <a:r>
                <a:rPr lang="en-US" altLang="zh-CN" sz="1500" dirty="0">
                  <a:latin typeface="Arial Narrow" pitchFamily="34" charset="0"/>
                  <a:ea typeface="宋体" panose="02010600030101010101" pitchFamily="2" charset="-122"/>
                </a:rPr>
                <a:t>2</a:t>
              </a:r>
              <a:endParaRPr lang="en-US" altLang="zh-CN" sz="1500" dirty="0">
                <a:latin typeface="Arial Narrow" pitchFamily="34" charset="0"/>
                <a:ea typeface="宋体" panose="02010600030101010101" pitchFamily="2" charset="-122"/>
              </a:endParaRPr>
            </a:p>
            <a:p>
              <a:pPr algn="ctr"/>
              <a:r>
                <a:rPr lang="en-US" altLang="zh-CN" sz="1500" dirty="0">
                  <a:solidFill>
                    <a:srgbClr val="FFFF99"/>
                  </a:solidFill>
                  <a:latin typeface="Arial Narrow" pitchFamily="34" charset="0"/>
                  <a:ea typeface="宋体" panose="02010600030101010101" pitchFamily="2" charset="-122"/>
                </a:rPr>
                <a:t>3</a:t>
              </a:r>
              <a:endParaRPr lang="en-US" altLang="zh-CN" sz="1500" dirty="0">
                <a:solidFill>
                  <a:srgbClr val="FFFF99"/>
                </a:solidFill>
                <a:latin typeface="Arial Narrow" pitchFamily="34" charset="0"/>
                <a:ea typeface="宋体" panose="02010600030101010101" pitchFamily="2" charset="-122"/>
              </a:endParaRPr>
            </a:p>
            <a:p>
              <a:pPr algn="ctr"/>
              <a:r>
                <a:rPr lang="en-US" altLang="zh-CN" sz="1500" dirty="0">
                  <a:latin typeface="Arial Narrow" pitchFamily="34" charset="0"/>
                  <a:ea typeface="宋体" panose="02010600030101010101" pitchFamily="2" charset="-122"/>
                </a:rPr>
                <a:t>4</a:t>
              </a:r>
              <a:endParaRPr lang="en-US" altLang="zh-CN" sz="1500" dirty="0">
                <a:latin typeface="Arial Narrow" pitchFamily="34" charset="0"/>
                <a:ea typeface="宋体" panose="02010600030101010101" pitchFamily="2" charset="-122"/>
              </a:endParaRPr>
            </a:p>
            <a:p>
              <a:pPr algn="ctr"/>
              <a:r>
                <a:rPr lang="en-US" altLang="zh-CN" sz="1500" dirty="0">
                  <a:solidFill>
                    <a:srgbClr val="66FF66"/>
                  </a:solidFill>
                  <a:latin typeface="Arial Narrow" pitchFamily="34" charset="0"/>
                  <a:ea typeface="宋体" panose="02010600030101010101" pitchFamily="2" charset="-122"/>
                </a:rPr>
                <a:t>5</a:t>
              </a:r>
              <a:endParaRPr lang="en-US" altLang="zh-CN" sz="1500" dirty="0">
                <a:solidFill>
                  <a:srgbClr val="66FF66"/>
                </a:solidFill>
                <a:latin typeface="Arial Narrow" pitchFamily="34" charset="0"/>
                <a:ea typeface="宋体" panose="02010600030101010101" pitchFamily="2" charset="-122"/>
              </a:endParaRPr>
            </a:p>
            <a:p>
              <a:pPr algn="ctr"/>
              <a:r>
                <a:rPr lang="en-US" altLang="zh-CN" sz="1500" dirty="0">
                  <a:latin typeface="Arial Narrow" pitchFamily="34" charset="0"/>
                  <a:ea typeface="宋体" panose="02010600030101010101" pitchFamily="2" charset="-122"/>
                </a:rPr>
                <a:t>6</a:t>
              </a:r>
              <a:endParaRPr lang="en-US" altLang="zh-CN" sz="1500" dirty="0">
                <a:latin typeface="Arial Narrow" pitchFamily="34" charset="0"/>
                <a:ea typeface="宋体" panose="02010600030101010101" pitchFamily="2" charset="-122"/>
              </a:endParaRPr>
            </a:p>
            <a:p>
              <a:pPr algn="ctr"/>
              <a:r>
                <a:rPr lang="en-US" altLang="zh-CN" sz="1500" dirty="0">
                  <a:solidFill>
                    <a:srgbClr val="FFFF99"/>
                  </a:solidFill>
                  <a:latin typeface="Arial Narrow" pitchFamily="34" charset="0"/>
                  <a:ea typeface="宋体" panose="02010600030101010101" pitchFamily="2" charset="-122"/>
                </a:rPr>
                <a:t>7</a:t>
              </a:r>
              <a:endParaRPr lang="en-US" altLang="zh-CN" sz="1500" dirty="0">
                <a:solidFill>
                  <a:srgbClr val="FFFF99"/>
                </a:solidFill>
                <a:latin typeface="Arial Narrow" pitchFamily="34" charset="0"/>
                <a:ea typeface="宋体" panose="02010600030101010101" pitchFamily="2" charset="-122"/>
              </a:endParaRPr>
            </a:p>
            <a:p>
              <a:pPr algn="ctr"/>
              <a:r>
                <a:rPr lang="en-US" altLang="zh-CN" sz="1500" dirty="0">
                  <a:latin typeface="Arial Narrow" pitchFamily="34" charset="0"/>
                  <a:ea typeface="宋体" panose="02010600030101010101" pitchFamily="2" charset="-122"/>
                </a:rPr>
                <a:t>8</a:t>
              </a:r>
              <a:endParaRPr lang="en-US" altLang="zh-CN" sz="1500" dirty="0">
                <a:latin typeface="Arial Narrow" pitchFamily="34" charset="0"/>
                <a:ea typeface="宋体" panose="02010600030101010101" pitchFamily="2" charset="-122"/>
              </a:endParaRPr>
            </a:p>
            <a:p>
              <a:pPr algn="ctr"/>
              <a:r>
                <a:rPr lang="en-US" altLang="zh-CN" sz="1500" dirty="0">
                  <a:solidFill>
                    <a:srgbClr val="66FF66"/>
                  </a:solidFill>
                  <a:latin typeface="Arial Narrow" pitchFamily="34" charset="0"/>
                  <a:ea typeface="宋体" panose="02010600030101010101" pitchFamily="2" charset="-122"/>
                </a:rPr>
                <a:t>9</a:t>
              </a:r>
              <a:endParaRPr lang="en-US" altLang="zh-CN" sz="1500" dirty="0">
                <a:solidFill>
                  <a:srgbClr val="66FF66"/>
                </a:solidFill>
                <a:latin typeface="Arial Narrow" pitchFamily="34" charset="0"/>
                <a:ea typeface="宋体" panose="02010600030101010101" pitchFamily="2" charset="-122"/>
              </a:endParaRPr>
            </a:p>
            <a:p>
              <a:pPr algn="ctr"/>
              <a:r>
                <a:rPr lang="en-US" altLang="zh-CN" sz="1500" dirty="0">
                  <a:latin typeface="Arial Narrow" pitchFamily="34" charset="0"/>
                  <a:ea typeface="宋体" panose="02010600030101010101" pitchFamily="2" charset="-122"/>
                </a:rPr>
                <a:t>10</a:t>
              </a:r>
              <a:endParaRPr lang="en-US" altLang="zh-CN" sz="1500" dirty="0">
                <a:latin typeface="Arial Narrow" pitchFamily="34" charset="0"/>
                <a:ea typeface="宋体" panose="02010600030101010101" pitchFamily="2" charset="-122"/>
              </a:endParaRPr>
            </a:p>
            <a:p>
              <a:pPr algn="ctr"/>
              <a:r>
                <a:rPr lang="en-US" altLang="zh-CN" sz="1500" dirty="0">
                  <a:solidFill>
                    <a:srgbClr val="FFFF99"/>
                  </a:solidFill>
                  <a:latin typeface="Arial Narrow" pitchFamily="34" charset="0"/>
                  <a:ea typeface="宋体" panose="02010600030101010101" pitchFamily="2" charset="-122"/>
                </a:rPr>
                <a:t>11</a:t>
              </a:r>
              <a:endParaRPr lang="en-US" altLang="zh-CN" sz="1500" dirty="0">
                <a:solidFill>
                  <a:srgbClr val="FFFF99"/>
                </a:solidFill>
                <a:latin typeface="Arial Narrow" pitchFamily="34" charset="0"/>
                <a:ea typeface="宋体" panose="02010600030101010101" pitchFamily="2" charset="-122"/>
              </a:endParaRPr>
            </a:p>
            <a:p>
              <a:pPr algn="ctr"/>
              <a:r>
                <a:rPr lang="en-US" altLang="zh-CN" sz="1500" dirty="0">
                  <a:latin typeface="Arial Narrow" pitchFamily="34" charset="0"/>
                  <a:ea typeface="宋体" panose="02010600030101010101" pitchFamily="2" charset="-122"/>
                </a:rPr>
                <a:t>12</a:t>
              </a:r>
              <a:endParaRPr lang="en-US" altLang="zh-CN" sz="1500" dirty="0">
                <a:latin typeface="Arial Narrow" pitchFamily="34" charset="0"/>
                <a:ea typeface="宋体" panose="02010600030101010101" pitchFamily="2" charset="-122"/>
              </a:endParaRPr>
            </a:p>
            <a:p>
              <a:pPr algn="ctr"/>
              <a:r>
                <a:rPr lang="en-US" altLang="zh-CN" sz="1500" dirty="0">
                  <a:solidFill>
                    <a:srgbClr val="66FF66"/>
                  </a:solidFill>
                  <a:latin typeface="Arial Narrow" pitchFamily="34" charset="0"/>
                  <a:ea typeface="宋体" panose="02010600030101010101" pitchFamily="2" charset="-122"/>
                </a:rPr>
                <a:t>13</a:t>
              </a:r>
              <a:endParaRPr lang="en-US" altLang="zh-CN" sz="1500" dirty="0">
                <a:solidFill>
                  <a:srgbClr val="66FF66"/>
                </a:solidFill>
                <a:latin typeface="Arial Narrow" pitchFamily="34" charset="0"/>
                <a:ea typeface="宋体" panose="02010600030101010101" pitchFamily="2" charset="-122"/>
              </a:endParaRPr>
            </a:p>
            <a:p>
              <a:pPr algn="ctr"/>
              <a:r>
                <a:rPr lang="en-US" altLang="zh-CN" sz="1500" dirty="0">
                  <a:latin typeface="Arial Narrow" pitchFamily="34" charset="0"/>
                  <a:ea typeface="宋体" panose="02010600030101010101" pitchFamily="2" charset="-122"/>
                </a:rPr>
                <a:t>14</a:t>
              </a:r>
              <a:endParaRPr lang="en-US" altLang="zh-CN" sz="1500" dirty="0">
                <a:latin typeface="Arial Narrow" pitchFamily="34" charset="0"/>
                <a:ea typeface="宋体" panose="02010600030101010101" pitchFamily="2" charset="-122"/>
              </a:endParaRPr>
            </a:p>
            <a:p>
              <a:pPr algn="ctr"/>
              <a:r>
                <a:rPr lang="en-US" altLang="zh-CN" sz="1500" dirty="0">
                  <a:solidFill>
                    <a:srgbClr val="FFFF99"/>
                  </a:solidFill>
                  <a:latin typeface="Arial Narrow" pitchFamily="34" charset="0"/>
                  <a:ea typeface="宋体" panose="02010600030101010101" pitchFamily="2" charset="-122"/>
                </a:rPr>
                <a:t>15</a:t>
              </a:r>
              <a:endParaRPr lang="en-US" altLang="zh-CN" sz="1500" dirty="0">
                <a:solidFill>
                  <a:srgbClr val="FFFF99"/>
                </a:solidFill>
                <a:latin typeface="Arial Narrow" pitchFamily="34" charset="0"/>
                <a:ea typeface="宋体" panose="02010600030101010101" pitchFamily="2" charset="-122"/>
              </a:endParaRPr>
            </a:p>
            <a:p>
              <a:pPr algn="ctr"/>
              <a:r>
                <a:rPr lang="en-US" altLang="zh-CN" sz="1500" dirty="0">
                  <a:latin typeface="Arial Narrow" pitchFamily="34" charset="0"/>
                  <a:ea typeface="宋体" panose="02010600030101010101" pitchFamily="2" charset="-122"/>
                </a:rPr>
                <a:t>16</a:t>
              </a:r>
              <a:endParaRPr lang="en-US" altLang="zh-CN" sz="1500" dirty="0">
                <a:latin typeface="Arial Narrow" pitchFamily="34" charset="0"/>
                <a:ea typeface="宋体" panose="02010600030101010101" pitchFamily="2" charset="-122"/>
              </a:endParaRPr>
            </a:p>
            <a:p>
              <a:pPr algn="ctr"/>
              <a:r>
                <a:rPr lang="en-US" altLang="zh-CN" sz="1500" dirty="0">
                  <a:solidFill>
                    <a:srgbClr val="66FF66"/>
                  </a:solidFill>
                  <a:latin typeface="Arial Narrow" pitchFamily="34" charset="0"/>
                  <a:ea typeface="宋体" panose="02010600030101010101" pitchFamily="2" charset="-122"/>
                </a:rPr>
                <a:t>17</a:t>
              </a:r>
              <a:endParaRPr lang="en-US" altLang="zh-CN" sz="1500" dirty="0">
                <a:solidFill>
                  <a:srgbClr val="66FF66"/>
                </a:solidFill>
                <a:latin typeface="Arial Narrow" pitchFamily="34" charset="0"/>
                <a:ea typeface="宋体" panose="02010600030101010101" pitchFamily="2" charset="-122"/>
              </a:endParaRPr>
            </a:p>
            <a:p>
              <a:pPr algn="ctr"/>
              <a:r>
                <a:rPr lang="en-US" altLang="zh-CN" sz="1500" dirty="0">
                  <a:latin typeface="Arial Narrow" pitchFamily="34" charset="0"/>
                  <a:ea typeface="宋体" panose="02010600030101010101" pitchFamily="2" charset="-122"/>
                </a:rPr>
                <a:t>18</a:t>
              </a:r>
              <a:endParaRPr lang="en-US" altLang="zh-CN" sz="1500" dirty="0">
                <a:latin typeface="Arial Narrow" pitchFamily="34" charset="0"/>
                <a:ea typeface="宋体" panose="02010600030101010101" pitchFamily="2" charset="-122"/>
              </a:endParaRPr>
            </a:p>
            <a:p>
              <a:pPr algn="ctr"/>
              <a:r>
                <a:rPr lang="en-US" altLang="zh-CN" sz="1500" dirty="0">
                  <a:solidFill>
                    <a:srgbClr val="FFFF99"/>
                  </a:solidFill>
                  <a:latin typeface="Arial Narrow" pitchFamily="34" charset="0"/>
                  <a:ea typeface="宋体" panose="02010600030101010101" pitchFamily="2" charset="-122"/>
                </a:rPr>
                <a:t>19</a:t>
              </a:r>
              <a:endParaRPr lang="en-US" altLang="zh-CN" sz="1500" dirty="0">
                <a:solidFill>
                  <a:srgbClr val="FFFF99"/>
                </a:solidFill>
                <a:latin typeface="Arial Narrow" pitchFamily="34" charset="0"/>
                <a:ea typeface="宋体" panose="02010600030101010101" pitchFamily="2" charset="-122"/>
              </a:endParaRPr>
            </a:p>
            <a:p>
              <a:pPr algn="ctr"/>
              <a:r>
                <a:rPr lang="en-US" altLang="zh-CN" sz="1500" dirty="0">
                  <a:latin typeface="Arial Narrow" pitchFamily="34" charset="0"/>
                  <a:ea typeface="宋体" panose="02010600030101010101" pitchFamily="2" charset="-122"/>
                </a:rPr>
                <a:t>20</a:t>
              </a:r>
              <a:endParaRPr lang="en-US" altLang="zh-CN" sz="1500" dirty="0">
                <a:latin typeface="Arial Narrow" pitchFamily="34" charset="0"/>
                <a:ea typeface="宋体" panose="02010600030101010101" pitchFamily="2" charset="-122"/>
              </a:endParaRPr>
            </a:p>
          </p:txBody>
        </p:sp>
        <p:sp>
          <p:nvSpPr>
            <p:cNvPr id="49199" name="Text Box 106"/>
            <p:cNvSpPr txBox="1"/>
            <p:nvPr/>
          </p:nvSpPr>
          <p:spPr>
            <a:xfrm>
              <a:off x="1586" y="685"/>
              <a:ext cx="330" cy="3559"/>
            </a:xfrm>
            <a:prstGeom prst="rect">
              <a:avLst/>
            </a:prstGeom>
            <a:noFill/>
            <a:ln w="9525">
              <a:noFill/>
            </a:ln>
          </p:spPr>
          <p:txBody>
            <a:bodyPr anchor="t" anchorCtr="0">
              <a:spAutoFit/>
            </a:bodyPr>
            <a:p>
              <a:pPr algn="ctr"/>
              <a:r>
                <a:rPr lang="en-US" altLang="zh-CN" sz="1500" dirty="0">
                  <a:latin typeface="Arial Narrow" pitchFamily="34" charset="0"/>
                  <a:ea typeface="宋体" panose="02010600030101010101" pitchFamily="2" charset="-122"/>
                </a:rPr>
                <a:t>40</a:t>
              </a:r>
              <a:endParaRPr lang="en-US" altLang="zh-CN" sz="1500" dirty="0">
                <a:latin typeface="Arial Narrow" pitchFamily="34" charset="0"/>
                <a:ea typeface="宋体" panose="02010600030101010101" pitchFamily="2" charset="-122"/>
              </a:endParaRPr>
            </a:p>
            <a:p>
              <a:pPr algn="ctr"/>
              <a:r>
                <a:rPr lang="en-US" altLang="zh-CN" sz="1500" dirty="0">
                  <a:latin typeface="Arial Narrow" pitchFamily="34" charset="0"/>
                  <a:ea typeface="宋体" panose="02010600030101010101" pitchFamily="2" charset="-122"/>
                </a:rPr>
                <a:t>39</a:t>
              </a:r>
              <a:endParaRPr lang="en-US" altLang="zh-CN" sz="1500" dirty="0">
                <a:latin typeface="Arial Narrow" pitchFamily="34" charset="0"/>
                <a:ea typeface="宋体" panose="02010600030101010101" pitchFamily="2" charset="-122"/>
              </a:endParaRPr>
            </a:p>
            <a:p>
              <a:pPr algn="ctr"/>
              <a:r>
                <a:rPr lang="en-US" altLang="zh-CN" sz="1500" dirty="0">
                  <a:solidFill>
                    <a:srgbClr val="66FF66"/>
                  </a:solidFill>
                  <a:latin typeface="Arial Narrow" pitchFamily="34" charset="0"/>
                  <a:ea typeface="宋体" panose="02010600030101010101" pitchFamily="2" charset="-122"/>
                </a:rPr>
                <a:t>38</a:t>
              </a:r>
              <a:endParaRPr lang="en-US" altLang="zh-CN" sz="1500" dirty="0">
                <a:solidFill>
                  <a:srgbClr val="66FF66"/>
                </a:solidFill>
                <a:latin typeface="Arial Narrow" pitchFamily="34" charset="0"/>
                <a:ea typeface="宋体" panose="02010600030101010101" pitchFamily="2" charset="-122"/>
              </a:endParaRPr>
            </a:p>
            <a:p>
              <a:pPr algn="ctr"/>
              <a:r>
                <a:rPr lang="en-US" altLang="zh-CN" sz="1500" dirty="0">
                  <a:latin typeface="Arial Narrow" pitchFamily="34" charset="0"/>
                  <a:ea typeface="宋体" panose="02010600030101010101" pitchFamily="2" charset="-122"/>
                </a:rPr>
                <a:t>37</a:t>
              </a:r>
              <a:endParaRPr lang="en-US" altLang="zh-CN" sz="1500" dirty="0">
                <a:latin typeface="Arial Narrow" pitchFamily="34" charset="0"/>
                <a:ea typeface="宋体" panose="02010600030101010101" pitchFamily="2" charset="-122"/>
              </a:endParaRPr>
            </a:p>
            <a:p>
              <a:pPr algn="ctr"/>
              <a:r>
                <a:rPr lang="en-US" altLang="zh-CN" sz="1500" dirty="0">
                  <a:solidFill>
                    <a:srgbClr val="FFFF99"/>
                  </a:solidFill>
                  <a:latin typeface="Arial Narrow" pitchFamily="34" charset="0"/>
                  <a:ea typeface="宋体" panose="02010600030101010101" pitchFamily="2" charset="-122"/>
                </a:rPr>
                <a:t>36</a:t>
              </a:r>
              <a:endParaRPr lang="en-US" altLang="zh-CN" sz="1500" dirty="0">
                <a:solidFill>
                  <a:srgbClr val="FFFF99"/>
                </a:solidFill>
                <a:latin typeface="Arial Narrow" pitchFamily="34" charset="0"/>
                <a:ea typeface="宋体" panose="02010600030101010101" pitchFamily="2" charset="-122"/>
              </a:endParaRPr>
            </a:p>
            <a:p>
              <a:pPr algn="ctr"/>
              <a:r>
                <a:rPr lang="en-US" altLang="zh-CN" sz="1500" dirty="0">
                  <a:latin typeface="Arial Narrow" pitchFamily="34" charset="0"/>
                  <a:ea typeface="宋体" panose="02010600030101010101" pitchFamily="2" charset="-122"/>
                </a:rPr>
                <a:t>35</a:t>
              </a:r>
              <a:endParaRPr lang="en-US" altLang="zh-CN" sz="1500" dirty="0">
                <a:latin typeface="Arial Narrow" pitchFamily="34" charset="0"/>
                <a:ea typeface="宋体" panose="02010600030101010101" pitchFamily="2" charset="-122"/>
              </a:endParaRPr>
            </a:p>
            <a:p>
              <a:pPr algn="ctr"/>
              <a:r>
                <a:rPr lang="en-US" altLang="zh-CN" sz="1500" dirty="0">
                  <a:solidFill>
                    <a:srgbClr val="66FF66"/>
                  </a:solidFill>
                  <a:latin typeface="Arial Narrow" pitchFamily="34" charset="0"/>
                  <a:ea typeface="宋体" panose="02010600030101010101" pitchFamily="2" charset="-122"/>
                </a:rPr>
                <a:t>34</a:t>
              </a:r>
              <a:endParaRPr lang="en-US" altLang="zh-CN" sz="1500" dirty="0">
                <a:solidFill>
                  <a:srgbClr val="66FF66"/>
                </a:solidFill>
                <a:latin typeface="Arial Narrow" pitchFamily="34" charset="0"/>
                <a:ea typeface="宋体" panose="02010600030101010101" pitchFamily="2" charset="-122"/>
              </a:endParaRPr>
            </a:p>
            <a:p>
              <a:pPr algn="ctr"/>
              <a:r>
                <a:rPr lang="en-US" altLang="zh-CN" sz="1500" dirty="0">
                  <a:latin typeface="Arial Narrow" pitchFamily="34" charset="0"/>
                  <a:ea typeface="宋体" panose="02010600030101010101" pitchFamily="2" charset="-122"/>
                </a:rPr>
                <a:t>33</a:t>
              </a:r>
              <a:endParaRPr lang="en-US" altLang="zh-CN" sz="1500" dirty="0">
                <a:latin typeface="Arial Narrow" pitchFamily="34" charset="0"/>
                <a:ea typeface="宋体" panose="02010600030101010101" pitchFamily="2" charset="-122"/>
              </a:endParaRPr>
            </a:p>
            <a:p>
              <a:pPr algn="ctr"/>
              <a:r>
                <a:rPr lang="en-US" altLang="zh-CN" sz="1500" dirty="0">
                  <a:solidFill>
                    <a:srgbClr val="FFFF99"/>
                  </a:solidFill>
                  <a:latin typeface="Arial Narrow" pitchFamily="34" charset="0"/>
                  <a:ea typeface="宋体" panose="02010600030101010101" pitchFamily="2" charset="-122"/>
                </a:rPr>
                <a:t>32</a:t>
              </a:r>
              <a:endParaRPr lang="en-US" altLang="zh-CN" sz="1500" dirty="0">
                <a:solidFill>
                  <a:srgbClr val="FFFF99"/>
                </a:solidFill>
                <a:latin typeface="Arial Narrow" pitchFamily="34" charset="0"/>
                <a:ea typeface="宋体" panose="02010600030101010101" pitchFamily="2" charset="-122"/>
              </a:endParaRPr>
            </a:p>
            <a:p>
              <a:pPr algn="ctr"/>
              <a:r>
                <a:rPr lang="en-US" altLang="zh-CN" sz="1500" dirty="0">
                  <a:latin typeface="Arial Narrow" pitchFamily="34" charset="0"/>
                  <a:ea typeface="宋体" panose="02010600030101010101" pitchFamily="2" charset="-122"/>
                </a:rPr>
                <a:t>31</a:t>
              </a:r>
              <a:endParaRPr lang="en-US" altLang="zh-CN" sz="1500" dirty="0">
                <a:latin typeface="Arial Narrow" pitchFamily="34" charset="0"/>
                <a:ea typeface="宋体" panose="02010600030101010101" pitchFamily="2" charset="-122"/>
              </a:endParaRPr>
            </a:p>
            <a:p>
              <a:pPr algn="ctr"/>
              <a:r>
                <a:rPr lang="en-US" altLang="zh-CN" sz="1500" dirty="0">
                  <a:solidFill>
                    <a:srgbClr val="66FF66"/>
                  </a:solidFill>
                  <a:latin typeface="Arial Narrow" pitchFamily="34" charset="0"/>
                  <a:ea typeface="宋体" panose="02010600030101010101" pitchFamily="2" charset="-122"/>
                </a:rPr>
                <a:t>30</a:t>
              </a:r>
              <a:endParaRPr lang="en-US" altLang="zh-CN" sz="1500" dirty="0">
                <a:solidFill>
                  <a:srgbClr val="66FF66"/>
                </a:solidFill>
                <a:latin typeface="Arial Narrow" pitchFamily="34" charset="0"/>
                <a:ea typeface="宋体" panose="02010600030101010101" pitchFamily="2" charset="-122"/>
              </a:endParaRPr>
            </a:p>
            <a:p>
              <a:pPr algn="ctr"/>
              <a:r>
                <a:rPr lang="en-US" altLang="zh-CN" sz="1500" dirty="0">
                  <a:latin typeface="Arial Narrow" pitchFamily="34" charset="0"/>
                  <a:ea typeface="宋体" panose="02010600030101010101" pitchFamily="2" charset="-122"/>
                </a:rPr>
                <a:t>29</a:t>
              </a:r>
              <a:endParaRPr lang="en-US" altLang="zh-CN" sz="1500" dirty="0">
                <a:latin typeface="Arial Narrow" pitchFamily="34" charset="0"/>
                <a:ea typeface="宋体" panose="02010600030101010101" pitchFamily="2" charset="-122"/>
              </a:endParaRPr>
            </a:p>
            <a:p>
              <a:pPr algn="ctr"/>
              <a:r>
                <a:rPr lang="en-US" altLang="zh-CN" sz="1500" dirty="0">
                  <a:solidFill>
                    <a:srgbClr val="FFFF99"/>
                  </a:solidFill>
                  <a:latin typeface="Arial Narrow" pitchFamily="34" charset="0"/>
                  <a:ea typeface="宋体" panose="02010600030101010101" pitchFamily="2" charset="-122"/>
                </a:rPr>
                <a:t>28</a:t>
              </a:r>
              <a:endParaRPr lang="en-US" altLang="zh-CN" sz="1500" dirty="0">
                <a:solidFill>
                  <a:srgbClr val="FFFF99"/>
                </a:solidFill>
                <a:latin typeface="Arial Narrow" pitchFamily="34" charset="0"/>
                <a:ea typeface="宋体" panose="02010600030101010101" pitchFamily="2" charset="-122"/>
              </a:endParaRPr>
            </a:p>
            <a:p>
              <a:pPr algn="ctr"/>
              <a:r>
                <a:rPr lang="en-US" altLang="zh-CN" sz="1500" dirty="0">
                  <a:latin typeface="Arial Narrow" pitchFamily="34" charset="0"/>
                  <a:ea typeface="宋体" panose="02010600030101010101" pitchFamily="2" charset="-122"/>
                </a:rPr>
                <a:t>27</a:t>
              </a:r>
              <a:endParaRPr lang="en-US" altLang="zh-CN" sz="1500" dirty="0">
                <a:latin typeface="Arial Narrow" pitchFamily="34" charset="0"/>
                <a:ea typeface="宋体" panose="02010600030101010101" pitchFamily="2" charset="-122"/>
              </a:endParaRPr>
            </a:p>
            <a:p>
              <a:pPr algn="ctr"/>
              <a:r>
                <a:rPr lang="en-US" altLang="zh-CN" sz="1500" dirty="0">
                  <a:solidFill>
                    <a:srgbClr val="66FF66"/>
                  </a:solidFill>
                  <a:latin typeface="Arial Narrow" pitchFamily="34" charset="0"/>
                  <a:ea typeface="宋体" panose="02010600030101010101" pitchFamily="2" charset="-122"/>
                </a:rPr>
                <a:t>26</a:t>
              </a:r>
              <a:endParaRPr lang="en-US" altLang="zh-CN" sz="1500" dirty="0">
                <a:solidFill>
                  <a:srgbClr val="66FF66"/>
                </a:solidFill>
                <a:latin typeface="Arial Narrow" pitchFamily="34" charset="0"/>
                <a:ea typeface="宋体" panose="02010600030101010101" pitchFamily="2" charset="-122"/>
              </a:endParaRPr>
            </a:p>
            <a:p>
              <a:pPr algn="ctr"/>
              <a:r>
                <a:rPr lang="en-US" altLang="zh-CN" sz="1500" dirty="0">
                  <a:latin typeface="Arial Narrow" pitchFamily="34" charset="0"/>
                  <a:ea typeface="宋体" panose="02010600030101010101" pitchFamily="2" charset="-122"/>
                </a:rPr>
                <a:t>25</a:t>
              </a:r>
              <a:endParaRPr lang="en-US" altLang="zh-CN" sz="1500" dirty="0">
                <a:latin typeface="Arial Narrow" pitchFamily="34" charset="0"/>
                <a:ea typeface="宋体" panose="02010600030101010101" pitchFamily="2" charset="-122"/>
              </a:endParaRPr>
            </a:p>
            <a:p>
              <a:pPr algn="ctr"/>
              <a:r>
                <a:rPr lang="en-US" altLang="zh-CN" sz="1500" dirty="0">
                  <a:solidFill>
                    <a:srgbClr val="FFFF99"/>
                  </a:solidFill>
                  <a:latin typeface="Arial Narrow" pitchFamily="34" charset="0"/>
                  <a:ea typeface="宋体" panose="02010600030101010101" pitchFamily="2" charset="-122"/>
                </a:rPr>
                <a:t>24</a:t>
              </a:r>
              <a:endParaRPr lang="en-US" altLang="zh-CN" sz="1500" dirty="0">
                <a:solidFill>
                  <a:srgbClr val="FFFF99"/>
                </a:solidFill>
                <a:latin typeface="Arial Narrow" pitchFamily="34" charset="0"/>
                <a:ea typeface="宋体" panose="02010600030101010101" pitchFamily="2" charset="-122"/>
              </a:endParaRPr>
            </a:p>
            <a:p>
              <a:pPr algn="ctr"/>
              <a:r>
                <a:rPr lang="en-US" altLang="zh-CN" sz="1500" dirty="0">
                  <a:latin typeface="Arial Narrow" pitchFamily="34" charset="0"/>
                  <a:ea typeface="宋体" panose="02010600030101010101" pitchFamily="2" charset="-122"/>
                </a:rPr>
                <a:t>23</a:t>
              </a:r>
              <a:endParaRPr lang="en-US" altLang="zh-CN" sz="1500" dirty="0">
                <a:latin typeface="Arial Narrow" pitchFamily="34" charset="0"/>
                <a:ea typeface="宋体" panose="02010600030101010101" pitchFamily="2" charset="-122"/>
              </a:endParaRPr>
            </a:p>
            <a:p>
              <a:pPr algn="ctr"/>
              <a:r>
                <a:rPr lang="en-US" altLang="zh-CN" sz="1500" dirty="0">
                  <a:solidFill>
                    <a:srgbClr val="66FF66"/>
                  </a:solidFill>
                  <a:latin typeface="Arial Narrow" pitchFamily="34" charset="0"/>
                  <a:ea typeface="宋体" panose="02010600030101010101" pitchFamily="2" charset="-122"/>
                </a:rPr>
                <a:t>22</a:t>
              </a:r>
              <a:endParaRPr lang="en-US" altLang="zh-CN" sz="1500" dirty="0">
                <a:solidFill>
                  <a:srgbClr val="66FF66"/>
                </a:solidFill>
                <a:latin typeface="Arial Narrow" pitchFamily="34" charset="0"/>
                <a:ea typeface="宋体" panose="02010600030101010101" pitchFamily="2" charset="-122"/>
              </a:endParaRPr>
            </a:p>
            <a:p>
              <a:pPr algn="ctr"/>
              <a:r>
                <a:rPr lang="en-US" altLang="zh-CN" sz="1500" dirty="0">
                  <a:latin typeface="Arial Narrow" pitchFamily="34" charset="0"/>
                  <a:ea typeface="宋体" panose="02010600030101010101" pitchFamily="2" charset="-122"/>
                </a:rPr>
                <a:t>21</a:t>
              </a:r>
              <a:endParaRPr lang="en-US" altLang="zh-CN" sz="1500" dirty="0">
                <a:latin typeface="Arial Narrow" pitchFamily="34" charset="0"/>
                <a:ea typeface="宋体" panose="02010600030101010101" pitchFamily="2" charset="-122"/>
              </a:endParaRPr>
            </a:p>
          </p:txBody>
        </p:sp>
        <p:sp>
          <p:nvSpPr>
            <p:cNvPr id="49200" name="Text Box 107"/>
            <p:cNvSpPr txBox="1"/>
            <p:nvPr/>
          </p:nvSpPr>
          <p:spPr>
            <a:xfrm>
              <a:off x="96" y="682"/>
              <a:ext cx="625" cy="3559"/>
            </a:xfrm>
            <a:prstGeom prst="rect">
              <a:avLst/>
            </a:prstGeom>
            <a:noFill/>
            <a:ln w="9525">
              <a:noFill/>
            </a:ln>
          </p:spPr>
          <p:txBody>
            <a:bodyPr anchor="t" anchorCtr="0">
              <a:spAutoFit/>
            </a:bodyPr>
            <a:p>
              <a:r>
                <a:rPr lang="en-US" altLang="zh-CN" sz="1500" dirty="0">
                  <a:latin typeface="Times New Roman" panose="02020603050405020304" pitchFamily="18" charset="0"/>
                  <a:ea typeface="宋体" panose="02010600030101010101" pitchFamily="2" charset="-122"/>
                </a:rPr>
                <a:t>GND</a:t>
              </a:r>
              <a:endParaRPr lang="en-US" altLang="zh-CN" sz="1500" dirty="0">
                <a:latin typeface="Times New Roman" panose="02020603050405020304" pitchFamily="18" charset="0"/>
                <a:ea typeface="宋体" panose="02010600030101010101" pitchFamily="2" charset="-122"/>
              </a:endParaRPr>
            </a:p>
            <a:p>
              <a:r>
                <a:rPr lang="en-US" altLang="zh-CN" sz="1500" dirty="0">
                  <a:latin typeface="Times New Roman" panose="02020603050405020304" pitchFamily="18" charset="0"/>
                  <a:ea typeface="宋体" panose="02010600030101010101" pitchFamily="2" charset="-122"/>
                </a:rPr>
                <a:t>AD14</a:t>
              </a:r>
              <a:endParaRPr lang="en-US" altLang="zh-CN" sz="1500" dirty="0">
                <a:latin typeface="Times New Roman" panose="02020603050405020304" pitchFamily="18" charset="0"/>
                <a:ea typeface="宋体" panose="02010600030101010101" pitchFamily="2" charset="-122"/>
              </a:endParaRPr>
            </a:p>
            <a:p>
              <a:r>
                <a:rPr lang="en-US" altLang="zh-CN" sz="1500" dirty="0">
                  <a:latin typeface="Times New Roman" panose="02020603050405020304" pitchFamily="18" charset="0"/>
                  <a:ea typeface="宋体" panose="02010600030101010101" pitchFamily="2" charset="-122"/>
                </a:rPr>
                <a:t>AD13</a:t>
              </a:r>
              <a:endParaRPr lang="en-US" altLang="zh-CN" sz="1500" dirty="0">
                <a:latin typeface="Times New Roman" panose="02020603050405020304" pitchFamily="18" charset="0"/>
                <a:ea typeface="宋体" panose="02010600030101010101" pitchFamily="2" charset="-122"/>
              </a:endParaRPr>
            </a:p>
            <a:p>
              <a:r>
                <a:rPr lang="en-US" altLang="zh-CN" sz="1500" dirty="0">
                  <a:latin typeface="Times New Roman" panose="02020603050405020304" pitchFamily="18" charset="0"/>
                  <a:ea typeface="宋体" panose="02010600030101010101" pitchFamily="2" charset="-122"/>
                </a:rPr>
                <a:t>AD12</a:t>
              </a:r>
              <a:endParaRPr lang="en-US" altLang="zh-CN" sz="1500" dirty="0">
                <a:latin typeface="Times New Roman" panose="02020603050405020304" pitchFamily="18" charset="0"/>
                <a:ea typeface="宋体" panose="02010600030101010101" pitchFamily="2" charset="-122"/>
              </a:endParaRPr>
            </a:p>
            <a:p>
              <a:r>
                <a:rPr lang="en-US" altLang="zh-CN" sz="1500" dirty="0">
                  <a:latin typeface="Times New Roman" panose="02020603050405020304" pitchFamily="18" charset="0"/>
                  <a:ea typeface="宋体" panose="02010600030101010101" pitchFamily="2" charset="-122"/>
                </a:rPr>
                <a:t>AD11</a:t>
              </a:r>
              <a:endParaRPr lang="en-US" altLang="zh-CN" sz="1500" dirty="0">
                <a:latin typeface="Times New Roman" panose="02020603050405020304" pitchFamily="18" charset="0"/>
                <a:ea typeface="宋体" panose="02010600030101010101" pitchFamily="2" charset="-122"/>
              </a:endParaRPr>
            </a:p>
            <a:p>
              <a:r>
                <a:rPr lang="en-US" altLang="zh-CN" sz="1500" dirty="0">
                  <a:latin typeface="Times New Roman" panose="02020603050405020304" pitchFamily="18" charset="0"/>
                  <a:ea typeface="宋体" panose="02010600030101010101" pitchFamily="2" charset="-122"/>
                </a:rPr>
                <a:t>AD10</a:t>
              </a:r>
              <a:endParaRPr lang="en-US" altLang="zh-CN" sz="1500" dirty="0">
                <a:latin typeface="Times New Roman" panose="02020603050405020304" pitchFamily="18" charset="0"/>
                <a:ea typeface="宋体" panose="02010600030101010101" pitchFamily="2" charset="-122"/>
              </a:endParaRPr>
            </a:p>
            <a:p>
              <a:r>
                <a:rPr lang="en-US" altLang="zh-CN" sz="1500" dirty="0">
                  <a:latin typeface="Times New Roman" panose="02020603050405020304" pitchFamily="18" charset="0"/>
                  <a:ea typeface="宋体" panose="02010600030101010101" pitchFamily="2" charset="-122"/>
                </a:rPr>
                <a:t>AD9</a:t>
              </a:r>
              <a:endParaRPr lang="en-US" altLang="zh-CN" sz="1500" dirty="0">
                <a:latin typeface="Times New Roman" panose="02020603050405020304" pitchFamily="18" charset="0"/>
                <a:ea typeface="宋体" panose="02010600030101010101" pitchFamily="2" charset="-122"/>
              </a:endParaRPr>
            </a:p>
            <a:p>
              <a:r>
                <a:rPr lang="en-US" altLang="zh-CN" sz="1500" dirty="0">
                  <a:latin typeface="Times New Roman" panose="02020603050405020304" pitchFamily="18" charset="0"/>
                  <a:ea typeface="宋体" panose="02010600030101010101" pitchFamily="2" charset="-122"/>
                </a:rPr>
                <a:t>AD8</a:t>
              </a:r>
              <a:endParaRPr lang="en-US" altLang="zh-CN" sz="1500" dirty="0">
                <a:latin typeface="Times New Roman" panose="02020603050405020304" pitchFamily="18" charset="0"/>
                <a:ea typeface="宋体" panose="02010600030101010101" pitchFamily="2" charset="-122"/>
              </a:endParaRPr>
            </a:p>
            <a:p>
              <a:r>
                <a:rPr lang="en-US" altLang="zh-CN" sz="1500" dirty="0">
                  <a:latin typeface="Times New Roman" panose="02020603050405020304" pitchFamily="18" charset="0"/>
                  <a:ea typeface="宋体" panose="02010600030101010101" pitchFamily="2" charset="-122"/>
                </a:rPr>
                <a:t>AD7</a:t>
              </a:r>
              <a:endParaRPr lang="en-US" altLang="zh-CN" sz="1500" dirty="0">
                <a:latin typeface="Times New Roman" panose="02020603050405020304" pitchFamily="18" charset="0"/>
                <a:ea typeface="宋体" panose="02010600030101010101" pitchFamily="2" charset="-122"/>
              </a:endParaRPr>
            </a:p>
            <a:p>
              <a:r>
                <a:rPr lang="en-US" altLang="zh-CN" sz="1500" dirty="0">
                  <a:latin typeface="Times New Roman" panose="02020603050405020304" pitchFamily="18" charset="0"/>
                  <a:ea typeface="宋体" panose="02010600030101010101" pitchFamily="2" charset="-122"/>
                </a:rPr>
                <a:t>AD6</a:t>
              </a:r>
              <a:endParaRPr lang="en-US" altLang="zh-CN" sz="1500" dirty="0">
                <a:latin typeface="Times New Roman" panose="02020603050405020304" pitchFamily="18" charset="0"/>
                <a:ea typeface="宋体" panose="02010600030101010101" pitchFamily="2" charset="-122"/>
              </a:endParaRPr>
            </a:p>
            <a:p>
              <a:r>
                <a:rPr lang="en-US" altLang="zh-CN" sz="1500" dirty="0">
                  <a:latin typeface="Times New Roman" panose="02020603050405020304" pitchFamily="18" charset="0"/>
                  <a:ea typeface="宋体" panose="02010600030101010101" pitchFamily="2" charset="-122"/>
                </a:rPr>
                <a:t>AD5</a:t>
              </a:r>
              <a:endParaRPr lang="en-US" altLang="zh-CN" sz="1500" dirty="0">
                <a:latin typeface="Times New Roman" panose="02020603050405020304" pitchFamily="18" charset="0"/>
                <a:ea typeface="宋体" panose="02010600030101010101" pitchFamily="2" charset="-122"/>
              </a:endParaRPr>
            </a:p>
            <a:p>
              <a:r>
                <a:rPr lang="en-US" altLang="zh-CN" sz="1500" dirty="0">
                  <a:latin typeface="Times New Roman" panose="02020603050405020304" pitchFamily="18" charset="0"/>
                  <a:ea typeface="宋体" panose="02010600030101010101" pitchFamily="2" charset="-122"/>
                </a:rPr>
                <a:t>AD4</a:t>
              </a:r>
              <a:endParaRPr lang="en-US" altLang="zh-CN" sz="1500" dirty="0">
                <a:latin typeface="Times New Roman" panose="02020603050405020304" pitchFamily="18" charset="0"/>
                <a:ea typeface="宋体" panose="02010600030101010101" pitchFamily="2" charset="-122"/>
              </a:endParaRPr>
            </a:p>
            <a:p>
              <a:r>
                <a:rPr lang="en-US" altLang="zh-CN" sz="1500" dirty="0">
                  <a:latin typeface="Times New Roman" panose="02020603050405020304" pitchFamily="18" charset="0"/>
                  <a:ea typeface="宋体" panose="02010600030101010101" pitchFamily="2" charset="-122"/>
                </a:rPr>
                <a:t>AD3</a:t>
              </a:r>
              <a:endParaRPr lang="en-US" altLang="zh-CN" sz="1500" dirty="0">
                <a:latin typeface="Times New Roman" panose="02020603050405020304" pitchFamily="18" charset="0"/>
                <a:ea typeface="宋体" panose="02010600030101010101" pitchFamily="2" charset="-122"/>
              </a:endParaRPr>
            </a:p>
            <a:p>
              <a:r>
                <a:rPr lang="en-US" altLang="zh-CN" sz="1500" dirty="0">
                  <a:latin typeface="Times New Roman" panose="02020603050405020304" pitchFamily="18" charset="0"/>
                  <a:ea typeface="宋体" panose="02010600030101010101" pitchFamily="2" charset="-122"/>
                </a:rPr>
                <a:t>AD2</a:t>
              </a:r>
              <a:endParaRPr lang="en-US" altLang="zh-CN" sz="1500" dirty="0">
                <a:latin typeface="Times New Roman" panose="02020603050405020304" pitchFamily="18" charset="0"/>
                <a:ea typeface="宋体" panose="02010600030101010101" pitchFamily="2" charset="-122"/>
              </a:endParaRPr>
            </a:p>
            <a:p>
              <a:r>
                <a:rPr lang="en-US" altLang="zh-CN" sz="1500" dirty="0">
                  <a:latin typeface="Times New Roman" panose="02020603050405020304" pitchFamily="18" charset="0"/>
                  <a:ea typeface="宋体" panose="02010600030101010101" pitchFamily="2" charset="-122"/>
                </a:rPr>
                <a:t>AD1</a:t>
              </a:r>
              <a:endParaRPr lang="en-US" altLang="zh-CN" sz="1500" dirty="0">
                <a:latin typeface="Times New Roman" panose="02020603050405020304" pitchFamily="18" charset="0"/>
                <a:ea typeface="宋体" panose="02010600030101010101" pitchFamily="2" charset="-122"/>
              </a:endParaRPr>
            </a:p>
            <a:p>
              <a:r>
                <a:rPr lang="en-US" altLang="zh-CN" sz="1500" dirty="0">
                  <a:latin typeface="Times New Roman" panose="02020603050405020304" pitchFamily="18" charset="0"/>
                  <a:ea typeface="宋体" panose="02010600030101010101" pitchFamily="2" charset="-122"/>
                </a:rPr>
                <a:t>AD0</a:t>
              </a:r>
              <a:endParaRPr lang="en-US" altLang="zh-CN" sz="1500" dirty="0">
                <a:latin typeface="Times New Roman" panose="02020603050405020304" pitchFamily="18" charset="0"/>
                <a:ea typeface="宋体" panose="02010600030101010101" pitchFamily="2" charset="-122"/>
              </a:endParaRPr>
            </a:p>
            <a:p>
              <a:r>
                <a:rPr lang="en-US" altLang="zh-CN" sz="1500" dirty="0">
                  <a:latin typeface="Times New Roman" panose="02020603050405020304" pitchFamily="18" charset="0"/>
                  <a:ea typeface="宋体" panose="02010600030101010101" pitchFamily="2" charset="-122"/>
                </a:rPr>
                <a:t>NMI</a:t>
              </a:r>
              <a:endParaRPr lang="en-US" altLang="zh-CN" sz="1500" dirty="0">
                <a:latin typeface="Times New Roman" panose="02020603050405020304" pitchFamily="18" charset="0"/>
                <a:ea typeface="宋体" panose="02010600030101010101" pitchFamily="2" charset="-122"/>
              </a:endParaRPr>
            </a:p>
            <a:p>
              <a:r>
                <a:rPr lang="en-US" altLang="zh-CN" sz="1500" dirty="0">
                  <a:latin typeface="Times New Roman" panose="02020603050405020304" pitchFamily="18" charset="0"/>
                  <a:ea typeface="宋体" panose="02010600030101010101" pitchFamily="2" charset="-122"/>
                </a:rPr>
                <a:t>INTR</a:t>
              </a:r>
              <a:endParaRPr lang="en-US" altLang="zh-CN" sz="1500" dirty="0">
                <a:latin typeface="Times New Roman" panose="02020603050405020304" pitchFamily="18" charset="0"/>
                <a:ea typeface="宋体" panose="02010600030101010101" pitchFamily="2" charset="-122"/>
              </a:endParaRPr>
            </a:p>
            <a:p>
              <a:r>
                <a:rPr lang="en-US" altLang="zh-CN" sz="1500" dirty="0">
                  <a:latin typeface="Times New Roman" panose="02020603050405020304" pitchFamily="18" charset="0"/>
                  <a:ea typeface="宋体" panose="02010600030101010101" pitchFamily="2" charset="-122"/>
                </a:rPr>
                <a:t>CLK</a:t>
              </a:r>
              <a:endParaRPr lang="en-US" altLang="zh-CN" sz="1500" dirty="0">
                <a:latin typeface="Times New Roman" panose="02020603050405020304" pitchFamily="18" charset="0"/>
                <a:ea typeface="宋体" panose="02010600030101010101" pitchFamily="2" charset="-122"/>
              </a:endParaRPr>
            </a:p>
            <a:p>
              <a:r>
                <a:rPr lang="en-US" altLang="zh-CN" sz="1500" dirty="0">
                  <a:latin typeface="Times New Roman" panose="02020603050405020304" pitchFamily="18" charset="0"/>
                  <a:ea typeface="宋体" panose="02010600030101010101" pitchFamily="2" charset="-122"/>
                </a:rPr>
                <a:t>GND</a:t>
              </a:r>
              <a:endParaRPr lang="en-US" altLang="zh-CN" sz="1500" dirty="0">
                <a:latin typeface="Times New Roman" panose="02020603050405020304" pitchFamily="18" charset="0"/>
                <a:ea typeface="宋体" panose="02010600030101010101" pitchFamily="2" charset="-122"/>
              </a:endParaRPr>
            </a:p>
          </p:txBody>
        </p:sp>
        <p:sp>
          <p:nvSpPr>
            <p:cNvPr id="49201" name="Text Box 108"/>
            <p:cNvSpPr txBox="1"/>
            <p:nvPr/>
          </p:nvSpPr>
          <p:spPr>
            <a:xfrm>
              <a:off x="2201" y="691"/>
              <a:ext cx="727" cy="3559"/>
            </a:xfrm>
            <a:prstGeom prst="rect">
              <a:avLst/>
            </a:prstGeom>
            <a:noFill/>
            <a:ln w="9525">
              <a:noFill/>
            </a:ln>
          </p:spPr>
          <p:txBody>
            <a:bodyPr anchor="t" anchorCtr="0">
              <a:spAutoFit/>
            </a:bodyPr>
            <a:p>
              <a:r>
                <a:rPr lang="en-US" altLang="zh-CN" sz="1500" dirty="0">
                  <a:latin typeface="Times New Roman" panose="02020603050405020304" pitchFamily="18" charset="0"/>
                  <a:ea typeface="宋体" panose="02010600030101010101" pitchFamily="2" charset="-122"/>
                </a:rPr>
                <a:t>VCC</a:t>
              </a:r>
              <a:endParaRPr lang="en-US" altLang="zh-CN" sz="1500" dirty="0">
                <a:latin typeface="Times New Roman" panose="02020603050405020304" pitchFamily="18" charset="0"/>
                <a:ea typeface="宋体" panose="02010600030101010101" pitchFamily="2" charset="-122"/>
              </a:endParaRPr>
            </a:p>
            <a:p>
              <a:r>
                <a:rPr lang="en-US" altLang="zh-CN" sz="1500" dirty="0">
                  <a:latin typeface="Times New Roman" panose="02020603050405020304" pitchFamily="18" charset="0"/>
                  <a:ea typeface="宋体" panose="02010600030101010101" pitchFamily="2" charset="-122"/>
                </a:rPr>
                <a:t>AD15</a:t>
              </a:r>
              <a:endParaRPr lang="en-US" altLang="zh-CN" sz="1500" dirty="0">
                <a:latin typeface="Times New Roman" panose="02020603050405020304" pitchFamily="18" charset="0"/>
                <a:ea typeface="宋体" panose="02010600030101010101" pitchFamily="2" charset="-122"/>
              </a:endParaRPr>
            </a:p>
            <a:p>
              <a:r>
                <a:rPr lang="en-US" altLang="zh-CN" sz="1500" dirty="0">
                  <a:latin typeface="Times New Roman" panose="02020603050405020304" pitchFamily="18" charset="0"/>
                  <a:ea typeface="宋体" panose="02010600030101010101" pitchFamily="2" charset="-122"/>
                </a:rPr>
                <a:t>A16/S3</a:t>
              </a:r>
              <a:endParaRPr lang="en-US" altLang="zh-CN" sz="1500" dirty="0">
                <a:latin typeface="Times New Roman" panose="02020603050405020304" pitchFamily="18" charset="0"/>
                <a:ea typeface="宋体" panose="02010600030101010101" pitchFamily="2" charset="-122"/>
              </a:endParaRPr>
            </a:p>
            <a:p>
              <a:r>
                <a:rPr lang="en-US" altLang="zh-CN" sz="1500" dirty="0">
                  <a:latin typeface="Times New Roman" panose="02020603050405020304" pitchFamily="18" charset="0"/>
                  <a:ea typeface="宋体" panose="02010600030101010101" pitchFamily="2" charset="-122"/>
                </a:rPr>
                <a:t>A17/S4</a:t>
              </a:r>
              <a:endParaRPr lang="en-US" altLang="zh-CN" sz="1500" dirty="0">
                <a:latin typeface="Times New Roman" panose="02020603050405020304" pitchFamily="18" charset="0"/>
                <a:ea typeface="宋体" panose="02010600030101010101" pitchFamily="2" charset="-122"/>
              </a:endParaRPr>
            </a:p>
            <a:p>
              <a:r>
                <a:rPr lang="en-US" altLang="zh-CN" sz="1500" dirty="0">
                  <a:latin typeface="Times New Roman" panose="02020603050405020304" pitchFamily="18" charset="0"/>
                  <a:ea typeface="宋体" panose="02010600030101010101" pitchFamily="2" charset="-122"/>
                </a:rPr>
                <a:t>A18/S5</a:t>
              </a:r>
              <a:endParaRPr lang="en-US" altLang="zh-CN" sz="1500" dirty="0">
                <a:latin typeface="Times New Roman" panose="02020603050405020304" pitchFamily="18" charset="0"/>
                <a:ea typeface="宋体" panose="02010600030101010101" pitchFamily="2" charset="-122"/>
              </a:endParaRPr>
            </a:p>
            <a:p>
              <a:r>
                <a:rPr lang="en-US" altLang="zh-CN" sz="1500" dirty="0">
                  <a:latin typeface="Times New Roman" panose="02020603050405020304" pitchFamily="18" charset="0"/>
                  <a:ea typeface="宋体" panose="02010600030101010101" pitchFamily="2" charset="-122"/>
                </a:rPr>
                <a:t>A19/S6</a:t>
              </a:r>
              <a:endParaRPr lang="en-US" altLang="zh-CN" sz="1500" dirty="0">
                <a:latin typeface="Times New Roman" panose="02020603050405020304" pitchFamily="18" charset="0"/>
                <a:ea typeface="宋体" panose="02010600030101010101" pitchFamily="2" charset="-122"/>
              </a:endParaRPr>
            </a:p>
            <a:p>
              <a:r>
                <a:rPr lang="en-US" altLang="zh-CN" sz="1500" dirty="0">
                  <a:latin typeface="Times New Roman" panose="02020603050405020304" pitchFamily="18" charset="0"/>
                  <a:ea typeface="宋体" panose="02010600030101010101" pitchFamily="2" charset="-122"/>
                </a:rPr>
                <a:t>BHE/S7</a:t>
              </a:r>
              <a:endParaRPr lang="en-US" altLang="zh-CN" sz="1500" dirty="0">
                <a:latin typeface="Times New Roman" panose="02020603050405020304" pitchFamily="18" charset="0"/>
                <a:ea typeface="宋体" panose="02010600030101010101" pitchFamily="2" charset="-122"/>
              </a:endParaRPr>
            </a:p>
            <a:p>
              <a:r>
                <a:rPr lang="en-US" altLang="zh-CN" sz="1500" dirty="0">
                  <a:latin typeface="Times New Roman" panose="02020603050405020304" pitchFamily="18" charset="0"/>
                  <a:ea typeface="宋体" panose="02010600030101010101" pitchFamily="2" charset="-122"/>
                </a:rPr>
                <a:t>MN/MX</a:t>
              </a:r>
              <a:endParaRPr lang="en-US" altLang="zh-CN" sz="1500" dirty="0">
                <a:latin typeface="Times New Roman" panose="02020603050405020304" pitchFamily="18" charset="0"/>
                <a:ea typeface="宋体" panose="02010600030101010101" pitchFamily="2" charset="-122"/>
              </a:endParaRPr>
            </a:p>
            <a:p>
              <a:r>
                <a:rPr lang="en-US" altLang="zh-CN" sz="1500" dirty="0">
                  <a:latin typeface="Times New Roman" panose="02020603050405020304" pitchFamily="18" charset="0"/>
                  <a:ea typeface="宋体" panose="02010600030101010101" pitchFamily="2" charset="-122"/>
                </a:rPr>
                <a:t>RD</a:t>
              </a:r>
              <a:endParaRPr lang="en-US" altLang="zh-CN" sz="1500" dirty="0">
                <a:latin typeface="Times New Roman" panose="02020603050405020304" pitchFamily="18" charset="0"/>
                <a:ea typeface="宋体" panose="02010600030101010101" pitchFamily="2" charset="-122"/>
              </a:endParaRPr>
            </a:p>
            <a:p>
              <a:r>
                <a:rPr lang="en-US" altLang="zh-CN" sz="1500" dirty="0">
                  <a:latin typeface="Times New Roman" panose="02020603050405020304" pitchFamily="18" charset="0"/>
                  <a:ea typeface="宋体" panose="02010600030101010101" pitchFamily="2" charset="-122"/>
                </a:rPr>
                <a:t>HOLD*</a:t>
              </a:r>
              <a:endParaRPr lang="en-US" altLang="zh-CN" sz="1500" dirty="0">
                <a:latin typeface="Times New Roman" panose="02020603050405020304" pitchFamily="18" charset="0"/>
                <a:ea typeface="宋体" panose="02010600030101010101" pitchFamily="2" charset="-122"/>
              </a:endParaRPr>
            </a:p>
            <a:p>
              <a:r>
                <a:rPr lang="en-US" altLang="zh-CN" sz="1500" dirty="0">
                  <a:latin typeface="Times New Roman" panose="02020603050405020304" pitchFamily="18" charset="0"/>
                  <a:ea typeface="宋体" panose="02010600030101010101" pitchFamily="2" charset="-122"/>
                </a:rPr>
                <a:t>HLDA*</a:t>
              </a:r>
              <a:endParaRPr lang="en-US" altLang="zh-CN" sz="1500" dirty="0">
                <a:latin typeface="Times New Roman" panose="02020603050405020304" pitchFamily="18" charset="0"/>
                <a:ea typeface="宋体" panose="02010600030101010101" pitchFamily="2" charset="-122"/>
              </a:endParaRPr>
            </a:p>
            <a:p>
              <a:r>
                <a:rPr lang="en-US" altLang="zh-CN" sz="1500" dirty="0">
                  <a:latin typeface="Times New Roman" panose="02020603050405020304" pitchFamily="18" charset="0"/>
                  <a:ea typeface="宋体" panose="02010600030101010101" pitchFamily="2" charset="-122"/>
                </a:rPr>
                <a:t>WR*</a:t>
              </a:r>
              <a:endParaRPr lang="en-US" altLang="zh-CN" sz="1500" dirty="0">
                <a:latin typeface="Times New Roman" panose="02020603050405020304" pitchFamily="18" charset="0"/>
                <a:ea typeface="宋体" panose="02010600030101010101" pitchFamily="2" charset="-122"/>
              </a:endParaRPr>
            </a:p>
            <a:p>
              <a:r>
                <a:rPr lang="en-US" altLang="zh-CN" sz="1500" dirty="0">
                  <a:latin typeface="Times New Roman" panose="02020603050405020304" pitchFamily="18" charset="0"/>
                  <a:ea typeface="宋体" panose="02010600030101010101" pitchFamily="2" charset="-122"/>
                </a:rPr>
                <a:t>M/IO*</a:t>
              </a:r>
              <a:endParaRPr lang="en-US" altLang="zh-CN" sz="1500" dirty="0">
                <a:latin typeface="Times New Roman" panose="02020603050405020304" pitchFamily="18" charset="0"/>
                <a:ea typeface="宋体" panose="02010600030101010101" pitchFamily="2" charset="-122"/>
              </a:endParaRPr>
            </a:p>
            <a:p>
              <a:r>
                <a:rPr lang="en-US" altLang="zh-CN" sz="1500" dirty="0">
                  <a:latin typeface="Times New Roman" panose="02020603050405020304" pitchFamily="18" charset="0"/>
                  <a:ea typeface="宋体" panose="02010600030101010101" pitchFamily="2" charset="-122"/>
                </a:rPr>
                <a:t>DT/R*</a:t>
              </a:r>
              <a:endParaRPr lang="en-US" altLang="zh-CN" sz="1500" dirty="0">
                <a:latin typeface="Times New Roman" panose="02020603050405020304" pitchFamily="18" charset="0"/>
                <a:ea typeface="宋体" panose="02010600030101010101" pitchFamily="2" charset="-122"/>
              </a:endParaRPr>
            </a:p>
            <a:p>
              <a:r>
                <a:rPr lang="en-US" altLang="zh-CN" sz="1500" dirty="0">
                  <a:latin typeface="Times New Roman" panose="02020603050405020304" pitchFamily="18" charset="0"/>
                  <a:ea typeface="宋体" panose="02010600030101010101" pitchFamily="2" charset="-122"/>
                </a:rPr>
                <a:t>DEN*</a:t>
              </a:r>
              <a:endParaRPr lang="en-US" altLang="zh-CN" sz="1500" dirty="0">
                <a:latin typeface="Times New Roman" panose="02020603050405020304" pitchFamily="18" charset="0"/>
                <a:ea typeface="宋体" panose="02010600030101010101" pitchFamily="2" charset="-122"/>
              </a:endParaRPr>
            </a:p>
            <a:p>
              <a:r>
                <a:rPr lang="en-US" altLang="zh-CN" sz="1500" dirty="0">
                  <a:latin typeface="Times New Roman" panose="02020603050405020304" pitchFamily="18" charset="0"/>
                  <a:ea typeface="宋体" panose="02010600030101010101" pitchFamily="2" charset="-122"/>
                </a:rPr>
                <a:t>ALE*</a:t>
              </a:r>
              <a:endParaRPr lang="en-US" altLang="zh-CN" sz="1500" dirty="0">
                <a:latin typeface="Times New Roman" panose="02020603050405020304" pitchFamily="18" charset="0"/>
                <a:ea typeface="宋体" panose="02010600030101010101" pitchFamily="2" charset="-122"/>
              </a:endParaRPr>
            </a:p>
            <a:p>
              <a:r>
                <a:rPr lang="en-US" altLang="zh-CN" sz="1500" dirty="0">
                  <a:latin typeface="Times New Roman" panose="02020603050405020304" pitchFamily="18" charset="0"/>
                  <a:ea typeface="宋体" panose="02010600030101010101" pitchFamily="2" charset="-122"/>
                </a:rPr>
                <a:t>INTA*</a:t>
              </a:r>
              <a:endParaRPr lang="en-US" altLang="zh-CN" sz="1500" dirty="0">
                <a:latin typeface="Times New Roman" panose="02020603050405020304" pitchFamily="18" charset="0"/>
                <a:ea typeface="宋体" panose="02010600030101010101" pitchFamily="2" charset="-122"/>
              </a:endParaRPr>
            </a:p>
            <a:p>
              <a:r>
                <a:rPr lang="en-US" altLang="zh-CN" sz="1500" dirty="0">
                  <a:latin typeface="Times New Roman" panose="02020603050405020304" pitchFamily="18" charset="0"/>
                  <a:ea typeface="宋体" panose="02010600030101010101" pitchFamily="2" charset="-122"/>
                </a:rPr>
                <a:t>TEST</a:t>
              </a:r>
              <a:endParaRPr lang="en-US" altLang="zh-CN" sz="1500" dirty="0">
                <a:latin typeface="Times New Roman" panose="02020603050405020304" pitchFamily="18" charset="0"/>
                <a:ea typeface="宋体" panose="02010600030101010101" pitchFamily="2" charset="-122"/>
              </a:endParaRPr>
            </a:p>
            <a:p>
              <a:r>
                <a:rPr lang="en-US" altLang="zh-CN" sz="1500" dirty="0">
                  <a:latin typeface="Times New Roman" panose="02020603050405020304" pitchFamily="18" charset="0"/>
                  <a:ea typeface="宋体" panose="02010600030101010101" pitchFamily="2" charset="-122"/>
                </a:rPr>
                <a:t>READY</a:t>
              </a:r>
              <a:endParaRPr lang="en-US" altLang="zh-CN" sz="1500" dirty="0">
                <a:latin typeface="Times New Roman" panose="02020603050405020304" pitchFamily="18" charset="0"/>
                <a:ea typeface="宋体" panose="02010600030101010101" pitchFamily="2" charset="-122"/>
              </a:endParaRPr>
            </a:p>
            <a:p>
              <a:r>
                <a:rPr lang="en-US" altLang="zh-CN" sz="1500" dirty="0">
                  <a:latin typeface="Times New Roman" panose="02020603050405020304" pitchFamily="18" charset="0"/>
                  <a:ea typeface="宋体" panose="02010600030101010101" pitchFamily="2" charset="-122"/>
                </a:rPr>
                <a:t>RESET</a:t>
              </a:r>
              <a:endParaRPr lang="en-US" altLang="zh-CN" sz="1500" dirty="0">
                <a:latin typeface="Times New Roman" panose="02020603050405020304" pitchFamily="18" charset="0"/>
                <a:ea typeface="宋体" panose="02010600030101010101" pitchFamily="2" charset="-122"/>
              </a:endParaRPr>
            </a:p>
          </p:txBody>
        </p:sp>
        <p:sp>
          <p:nvSpPr>
            <p:cNvPr id="145517" name="Line 109"/>
            <p:cNvSpPr>
              <a:spLocks noChangeShapeType="1"/>
            </p:cNvSpPr>
            <p:nvPr/>
          </p:nvSpPr>
          <p:spPr bwMode="auto">
            <a:xfrm flipH="1">
              <a:off x="2282" y="2643"/>
              <a:ext cx="214" cy="0"/>
            </a:xfrm>
            <a:prstGeom prst="line">
              <a:avLst/>
            </a:prstGeom>
            <a:noFill/>
            <a:ln w="25400">
              <a:solidFill>
                <a:schemeClr val="tx1"/>
              </a:solidFill>
              <a:round/>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45518" name="Line 110"/>
            <p:cNvSpPr>
              <a:spLocks noChangeShapeType="1"/>
            </p:cNvSpPr>
            <p:nvPr/>
          </p:nvSpPr>
          <p:spPr bwMode="auto">
            <a:xfrm flipH="1">
              <a:off x="2257" y="3156"/>
              <a:ext cx="241" cy="0"/>
            </a:xfrm>
            <a:prstGeom prst="line">
              <a:avLst/>
            </a:prstGeom>
            <a:noFill/>
            <a:ln w="25400">
              <a:solidFill>
                <a:schemeClr val="tx1"/>
              </a:solidFill>
              <a:round/>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45519" name="Line 111"/>
            <p:cNvSpPr>
              <a:spLocks noChangeShapeType="1"/>
            </p:cNvSpPr>
            <p:nvPr/>
          </p:nvSpPr>
          <p:spPr bwMode="auto">
            <a:xfrm flipH="1">
              <a:off x="2271" y="3502"/>
              <a:ext cx="321" cy="0"/>
            </a:xfrm>
            <a:prstGeom prst="line">
              <a:avLst/>
            </a:prstGeom>
            <a:noFill/>
            <a:ln w="25400">
              <a:solidFill>
                <a:schemeClr val="tx1"/>
              </a:solidFill>
              <a:round/>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45520" name="Line 112"/>
            <p:cNvSpPr>
              <a:spLocks noChangeShapeType="1"/>
            </p:cNvSpPr>
            <p:nvPr/>
          </p:nvSpPr>
          <p:spPr bwMode="auto">
            <a:xfrm flipH="1">
              <a:off x="2257" y="1777"/>
              <a:ext cx="241" cy="0"/>
            </a:xfrm>
            <a:prstGeom prst="line">
              <a:avLst/>
            </a:prstGeom>
            <a:noFill/>
            <a:ln w="25400">
              <a:solidFill>
                <a:schemeClr val="tx1"/>
              </a:solidFill>
              <a:round/>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45521" name="Line 113"/>
            <p:cNvSpPr>
              <a:spLocks noChangeShapeType="1"/>
            </p:cNvSpPr>
            <p:nvPr/>
          </p:nvSpPr>
          <p:spPr bwMode="auto">
            <a:xfrm flipH="1">
              <a:off x="2271" y="3676"/>
              <a:ext cx="321" cy="0"/>
            </a:xfrm>
            <a:prstGeom prst="line">
              <a:avLst/>
            </a:prstGeom>
            <a:noFill/>
            <a:ln w="25400">
              <a:solidFill>
                <a:schemeClr val="tx1"/>
              </a:solidFill>
              <a:round/>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45522" name="Line 114"/>
            <p:cNvSpPr>
              <a:spLocks noChangeShapeType="1"/>
            </p:cNvSpPr>
            <p:nvPr/>
          </p:nvSpPr>
          <p:spPr bwMode="auto">
            <a:xfrm flipH="1">
              <a:off x="2264" y="2112"/>
              <a:ext cx="160" cy="0"/>
            </a:xfrm>
            <a:prstGeom prst="line">
              <a:avLst/>
            </a:prstGeom>
            <a:noFill/>
            <a:ln w="25400">
              <a:solidFill>
                <a:schemeClr val="tx1"/>
              </a:solidFill>
              <a:round/>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45523" name="Line 115"/>
            <p:cNvSpPr>
              <a:spLocks noChangeShapeType="1"/>
            </p:cNvSpPr>
            <p:nvPr/>
          </p:nvSpPr>
          <p:spPr bwMode="auto">
            <a:xfrm flipH="1">
              <a:off x="2570" y="1968"/>
              <a:ext cx="214" cy="0"/>
            </a:xfrm>
            <a:prstGeom prst="line">
              <a:avLst/>
            </a:prstGeom>
            <a:noFill/>
            <a:ln w="25400">
              <a:solidFill>
                <a:schemeClr val="tx1"/>
              </a:solidFill>
              <a:round/>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45524" name="Line 116"/>
            <p:cNvSpPr>
              <a:spLocks noChangeShapeType="1"/>
            </p:cNvSpPr>
            <p:nvPr/>
          </p:nvSpPr>
          <p:spPr bwMode="auto">
            <a:xfrm flipH="1">
              <a:off x="2432" y="2809"/>
              <a:ext cx="160" cy="0"/>
            </a:xfrm>
            <a:prstGeom prst="line">
              <a:avLst/>
            </a:prstGeom>
            <a:noFill/>
            <a:ln w="25400">
              <a:solidFill>
                <a:schemeClr val="tx1"/>
              </a:solidFill>
              <a:round/>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45525" name="Line 117"/>
            <p:cNvSpPr>
              <a:spLocks noChangeShapeType="1"/>
            </p:cNvSpPr>
            <p:nvPr/>
          </p:nvSpPr>
          <p:spPr bwMode="auto">
            <a:xfrm flipH="1">
              <a:off x="2496" y="2976"/>
              <a:ext cx="107" cy="0"/>
            </a:xfrm>
            <a:prstGeom prst="line">
              <a:avLst/>
            </a:prstGeom>
            <a:noFill/>
            <a:ln w="25400">
              <a:solidFill>
                <a:schemeClr val="tx1"/>
              </a:solidFill>
              <a:round/>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49211" name="Text Box 118"/>
            <p:cNvSpPr txBox="1"/>
            <p:nvPr/>
          </p:nvSpPr>
          <p:spPr>
            <a:xfrm rot="-5400000">
              <a:off x="1078" y="2131"/>
              <a:ext cx="750" cy="379"/>
            </a:xfrm>
            <a:prstGeom prst="rect">
              <a:avLst/>
            </a:prstGeom>
            <a:noFill/>
            <a:ln w="9525">
              <a:noFill/>
            </a:ln>
          </p:spPr>
          <p:txBody>
            <a:bodyPr anchor="t" anchorCtr="0">
              <a:spAutoFit/>
            </a:bodyPr>
            <a:p>
              <a:pPr algn="ctr">
                <a:spcBef>
                  <a:spcPct val="50000"/>
                </a:spcBef>
              </a:pPr>
              <a:r>
                <a:rPr lang="en-US" altLang="zh-CN" sz="2665" dirty="0">
                  <a:solidFill>
                    <a:srgbClr val="FFFF99"/>
                  </a:solidFill>
                  <a:latin typeface="Arial Narrow" pitchFamily="34" charset="0"/>
                  <a:ea typeface="宋体" panose="02010600030101010101" pitchFamily="2" charset="-122"/>
                </a:rPr>
                <a:t>8086</a:t>
              </a:r>
              <a:endParaRPr lang="en-US" altLang="zh-CN" sz="2665" dirty="0">
                <a:solidFill>
                  <a:srgbClr val="FFFF99"/>
                </a:solidFill>
                <a:latin typeface="Arial Narrow" pitchFamily="34" charset="0"/>
                <a:ea typeface="宋体" panose="02010600030101010101" pitchFamily="2" charset="-122"/>
              </a:endParaRPr>
            </a:p>
          </p:txBody>
        </p:sp>
        <p:graphicFrame>
          <p:nvGraphicFramePr>
            <p:cNvPr id="49212" name="Object 119"/>
            <p:cNvGraphicFramePr/>
            <p:nvPr/>
          </p:nvGraphicFramePr>
          <p:xfrm>
            <a:off x="2752" y="3007"/>
            <a:ext cx="80" cy="163"/>
          </p:xfrm>
          <a:graphic>
            <a:graphicData uri="http://schemas.openxmlformats.org/presentationml/2006/ole">
              <mc:AlternateContent xmlns:mc="http://schemas.openxmlformats.org/markup-compatibility/2006">
                <mc:Choice xmlns:v="urn:schemas-microsoft-com:vml" Requires="v">
                  <p:oleObj spid="_x0000_s3088" name="" r:id="rId1" imgW="114300" imgH="215265" progId="Equation.3">
                    <p:embed/>
                  </p:oleObj>
                </mc:Choice>
                <mc:Fallback>
                  <p:oleObj name="" r:id="rId1" imgW="114300" imgH="215265" progId="Equation.3">
                    <p:embed/>
                    <p:pic>
                      <p:nvPicPr>
                        <p:cNvPr id="0" name="图片 3087"/>
                        <p:cNvPicPr/>
                        <p:nvPr/>
                      </p:nvPicPr>
                      <p:blipFill>
                        <a:blip r:embed="rId2"/>
                        <a:stretch>
                          <a:fillRect/>
                        </a:stretch>
                      </p:blipFill>
                      <p:spPr>
                        <a:xfrm>
                          <a:off x="2752" y="3007"/>
                          <a:ext cx="80" cy="163"/>
                        </a:xfrm>
                        <a:prstGeom prst="rect">
                          <a:avLst/>
                        </a:prstGeom>
                        <a:noFill/>
                        <a:ln w="38100">
                          <a:noFill/>
                          <a:miter/>
                        </a:ln>
                      </p:spPr>
                    </p:pic>
                  </p:oleObj>
                </mc:Fallback>
              </mc:AlternateContent>
            </a:graphicData>
          </a:graphic>
        </p:graphicFrame>
      </p:grpSp>
      <p:grpSp>
        <p:nvGrpSpPr>
          <p:cNvPr id="3" name="Group 122"/>
          <p:cNvGrpSpPr/>
          <p:nvPr/>
        </p:nvGrpSpPr>
        <p:grpSpPr>
          <a:xfrm>
            <a:off x="4597136" y="4532313"/>
            <a:ext cx="3425031" cy="1115219"/>
            <a:chOff x="2953" y="3426"/>
            <a:chExt cx="2589" cy="843"/>
          </a:xfrm>
        </p:grpSpPr>
        <p:sp>
          <p:nvSpPr>
            <p:cNvPr id="145529" name="Rectangle 121"/>
            <p:cNvSpPr>
              <a:spLocks noChangeArrowheads="1"/>
            </p:cNvSpPr>
            <p:nvPr/>
          </p:nvSpPr>
          <p:spPr bwMode="auto">
            <a:xfrm>
              <a:off x="2953" y="3426"/>
              <a:ext cx="2589" cy="751"/>
            </a:xfrm>
            <a:prstGeom prst="rect">
              <a:avLst/>
            </a:prstGeom>
            <a:noFill/>
            <a:ln w="9525">
              <a:noFill/>
              <a:miter lim="800000"/>
            </a:ln>
            <a:effectLst/>
          </p:spPr>
          <p:txBody>
            <a:bodyPr/>
            <a:lstStyle/>
            <a:p>
              <a:pPr marL="533400" marR="0" lvl="0" indent="-533400" algn="l" defTabSz="914400" rtl="0" eaLnBrk="1" fontAlgn="base" latinLnBrk="0" hangingPunct="1">
                <a:lnSpc>
                  <a:spcPct val="105000"/>
                </a:lnSpc>
                <a:spcBef>
                  <a:spcPct val="30000"/>
                </a:spcBef>
                <a:spcAft>
                  <a:spcPct val="0"/>
                </a:spcAft>
                <a:buClrTx/>
                <a:buSzTx/>
                <a:buFont typeface="Wingdings" panose="05000000000000000000" pitchFamily="2" charset="2"/>
                <a:buChar char="q"/>
                <a:defRPr/>
              </a:pPr>
              <a:r>
                <a:rPr kumimoji="1" lang="en-US" altLang="zh-CN" sz="233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rPr>
                <a:t>MN/MX      </a:t>
              </a:r>
              <a:r>
                <a:rPr kumimoji="1" lang="zh-CN" altLang="en-US" sz="233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rPr>
                <a:t>最小</a:t>
              </a:r>
              <a:r>
                <a:rPr kumimoji="1" lang="en-US" altLang="zh-CN" sz="233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rPr>
                <a:t>/</a:t>
              </a:r>
              <a:r>
                <a:rPr kumimoji="1" lang="zh-CN" altLang="en-US" sz="233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rPr>
                <a:t>最大模式控制输入端</a:t>
              </a: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graphicFrame>
          <p:nvGraphicFramePr>
            <p:cNvPr id="49215" name="Object 120"/>
            <p:cNvGraphicFramePr/>
            <p:nvPr/>
          </p:nvGraphicFramePr>
          <p:xfrm>
            <a:off x="3819" y="4076"/>
            <a:ext cx="306" cy="193"/>
          </p:xfrm>
          <a:graphic>
            <a:graphicData uri="http://schemas.openxmlformats.org/presentationml/2006/ole">
              <mc:AlternateContent xmlns:mc="http://schemas.openxmlformats.org/markup-compatibility/2006">
                <mc:Choice xmlns:v="urn:schemas-microsoft-com:vml" Requires="v">
                  <p:oleObj spid="_x0000_s3089" name="" r:id="rId3" imgW="292100" imgH="203200" progId="Equation.3">
                    <p:embed/>
                  </p:oleObj>
                </mc:Choice>
                <mc:Fallback>
                  <p:oleObj name="" r:id="rId3" imgW="292100" imgH="203200" progId="Equation.3">
                    <p:embed/>
                    <p:pic>
                      <p:nvPicPr>
                        <p:cNvPr id="0" name="图片 3088"/>
                        <p:cNvPicPr/>
                        <p:nvPr/>
                      </p:nvPicPr>
                      <p:blipFill>
                        <a:blip r:embed="rId4">
                          <a:lum bright="100000"/>
                        </a:blip>
                        <a:stretch>
                          <a:fillRect/>
                        </a:stretch>
                      </p:blipFill>
                      <p:spPr>
                        <a:xfrm>
                          <a:off x="3819" y="4076"/>
                          <a:ext cx="306" cy="193"/>
                        </a:xfrm>
                        <a:prstGeom prst="rect">
                          <a:avLst/>
                        </a:prstGeom>
                        <a:noFill/>
                        <a:ln w="38100">
                          <a:noFill/>
                          <a:miter/>
                        </a:ln>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0-#ppt_w/2"/>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45411">
                                            <p:txEl>
                                              <p:charRg st="0" end="22"/>
                                            </p:txEl>
                                          </p:spTgt>
                                        </p:tgtEl>
                                        <p:attrNameLst>
                                          <p:attrName>style.visibility</p:attrName>
                                        </p:attrNameLst>
                                      </p:cBhvr>
                                      <p:to>
                                        <p:strVal val="visible"/>
                                      </p:to>
                                    </p:set>
                                    <p:animEffect transition="in" filter="wipe(left)">
                                      <p:cBhvr>
                                        <p:cTn id="13" dur="500"/>
                                        <p:tgtEl>
                                          <p:spTgt spid="145411">
                                            <p:txEl>
                                              <p:charRg st="0" end="2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45411">
                                            <p:txEl>
                                              <p:charRg st="22" end="44"/>
                                            </p:txEl>
                                          </p:spTgt>
                                        </p:tgtEl>
                                        <p:attrNameLst>
                                          <p:attrName>style.visibility</p:attrName>
                                        </p:attrNameLst>
                                      </p:cBhvr>
                                      <p:to>
                                        <p:strVal val="visible"/>
                                      </p:to>
                                    </p:set>
                                    <p:animEffect transition="in" filter="wipe(left)">
                                      <p:cBhvr>
                                        <p:cTn id="18" dur="500"/>
                                        <p:tgtEl>
                                          <p:spTgt spid="145411">
                                            <p:txEl>
                                              <p:charRg st="22" end="4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45411">
                                            <p:txEl>
                                              <p:charRg st="44" end="64"/>
                                            </p:txEl>
                                          </p:spTgt>
                                        </p:tgtEl>
                                        <p:attrNameLst>
                                          <p:attrName>style.visibility</p:attrName>
                                        </p:attrNameLst>
                                      </p:cBhvr>
                                      <p:to>
                                        <p:strVal val="visible"/>
                                      </p:to>
                                    </p:set>
                                    <p:animEffect transition="in" filter="wipe(left)">
                                      <p:cBhvr>
                                        <p:cTn id="23" dur="500"/>
                                        <p:tgtEl>
                                          <p:spTgt spid="145411">
                                            <p:txEl>
                                              <p:charRg st="44" end="6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45411">
                                            <p:txEl>
                                              <p:charRg st="64" end="73"/>
                                            </p:txEl>
                                          </p:spTgt>
                                        </p:tgtEl>
                                        <p:attrNameLst>
                                          <p:attrName>style.visibility</p:attrName>
                                        </p:attrNameLst>
                                      </p:cBhvr>
                                      <p:to>
                                        <p:strVal val="visible"/>
                                      </p:to>
                                    </p:set>
                                    <p:animEffect transition="in" filter="wipe(left)">
                                      <p:cBhvr>
                                        <p:cTn id="28" dur="500"/>
                                        <p:tgtEl>
                                          <p:spTgt spid="145411">
                                            <p:txEl>
                                              <p:charRg st="64" end="7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left)">
                                      <p:cBhvr>
                                        <p:cTn id="3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315"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2365"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599565"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613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333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69895"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7095"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366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fld id="{11FA7129-E212-4C20-877B-59E279BBA998}" type="slidenum">
              <a:rPr lang="zh-CN" altLang="en-US" sz="1400" b="0">
                <a:solidFill>
                  <a:schemeClr val="tx1"/>
                </a:solidFill>
                <a:ea typeface="宋体" panose="02010600030101010101" pitchFamily="2" charset="-122"/>
              </a:rPr>
            </a:fld>
            <a:endParaRPr lang="en-US" altLang="zh-CN" sz="1400" b="0">
              <a:solidFill>
                <a:schemeClr val="tx1"/>
              </a:solidFill>
              <a:ea typeface="宋体" panose="02010600030101010101" pitchFamily="2" charset="-122"/>
            </a:endParaRPr>
          </a:p>
        </p:txBody>
      </p:sp>
      <p:sp>
        <p:nvSpPr>
          <p:cNvPr id="19459" name="Rectangle 2"/>
          <p:cNvSpPr>
            <a:spLocks noGrp="1" noChangeArrowheads="1"/>
          </p:cNvSpPr>
          <p:nvPr>
            <p:ph type="title"/>
          </p:nvPr>
        </p:nvSpPr>
        <p:spPr>
          <a:xfrm>
            <a:off x="323850" y="193675"/>
            <a:ext cx="7670800" cy="661988"/>
          </a:xfrm>
        </p:spPr>
        <p:txBody>
          <a:bodyPr/>
          <a:lstStyle/>
          <a:p>
            <a:pPr eaLnBrk="1" hangingPunct="1"/>
            <a:r>
              <a:rPr lang="en-US" altLang="zh-CN" sz="2800" b="0">
                <a:solidFill>
                  <a:schemeClr val="tx1"/>
                </a:solidFill>
                <a:ea typeface="宋体" panose="02010600030101010101" pitchFamily="2" charset="-122"/>
                <a:cs typeface="隶书" panose="02010509060101010101" charset="-122"/>
              </a:rPr>
              <a:t>      </a:t>
            </a:r>
            <a:r>
              <a:rPr lang="zh-CN" altLang="en-US" sz="2800">
                <a:solidFill>
                  <a:schemeClr val="tx1"/>
                </a:solidFill>
                <a:latin typeface="华文中宋" panose="02010600040101010101" pitchFamily="2" charset="-122"/>
                <a:ea typeface="华文中宋" panose="02010600040101010101" pitchFamily="2" charset="-122"/>
                <a:cs typeface="隶书" panose="02010509060101010101" charset="-122"/>
              </a:rPr>
              <a:t>最小模式下的</a:t>
            </a:r>
            <a:r>
              <a:rPr lang="en-US" altLang="zh-CN" sz="2800">
                <a:solidFill>
                  <a:schemeClr val="tx1"/>
                </a:solidFill>
                <a:ea typeface="华文中宋" panose="02010600040101010101" pitchFamily="2" charset="-122"/>
                <a:cs typeface="隶书" panose="02010509060101010101" charset="-122"/>
              </a:rPr>
              <a:t>8088</a:t>
            </a:r>
            <a:r>
              <a:rPr lang="zh-CN" altLang="en-US" sz="2800">
                <a:solidFill>
                  <a:schemeClr val="tx1"/>
                </a:solidFill>
                <a:latin typeface="华文中宋" panose="02010600040101010101" pitchFamily="2" charset="-122"/>
                <a:ea typeface="华文中宋" panose="02010600040101010101" pitchFamily="2" charset="-122"/>
                <a:cs typeface="隶书" panose="02010509060101010101" charset="-122"/>
              </a:rPr>
              <a:t>引线</a:t>
            </a:r>
            <a:endParaRPr lang="zh-CN" altLang="en-US" sz="3200">
              <a:solidFill>
                <a:schemeClr val="tx1"/>
              </a:solidFill>
              <a:latin typeface="华文中宋" panose="02010600040101010101" pitchFamily="2" charset="-122"/>
              <a:ea typeface="华文中宋" panose="02010600040101010101" pitchFamily="2" charset="-122"/>
              <a:cs typeface="隶书" panose="02010509060101010101" charset="-122"/>
            </a:endParaRPr>
          </a:p>
        </p:txBody>
      </p:sp>
      <p:sp>
        <p:nvSpPr>
          <p:cNvPr id="45059" name="Rectangle 3"/>
          <p:cNvSpPr>
            <a:spLocks noGrp="1" noChangeArrowheads="1"/>
          </p:cNvSpPr>
          <p:nvPr>
            <p:ph type="body" idx="1"/>
          </p:nvPr>
        </p:nvSpPr>
        <p:spPr>
          <a:xfrm>
            <a:off x="468315" y="1344613"/>
            <a:ext cx="7920037" cy="3556000"/>
          </a:xfrm>
        </p:spPr>
        <p:txBody>
          <a:bodyPr/>
          <a:lstStyle/>
          <a:p>
            <a:pPr eaLnBrk="1" hangingPunct="1">
              <a:lnSpc>
                <a:spcPct val="115000"/>
              </a:lnSpc>
              <a:spcAft>
                <a:spcPct val="30000"/>
              </a:spcAft>
            </a:pPr>
            <a:r>
              <a:rPr lang="zh-CN" altLang="en-US" u="sng" dirty="0" smtClean="0">
                <a:latin typeface="宋体" panose="02010600030101010101" pitchFamily="2" charset="-122"/>
              </a:rPr>
              <a:t>地址线和数据线：</a:t>
            </a:r>
            <a:endParaRPr lang="en-US" altLang="zh-CN" u="sng" dirty="0" smtClean="0">
              <a:latin typeface="宋体" panose="02010600030101010101" pitchFamily="2" charset="-122"/>
            </a:endParaRPr>
          </a:p>
          <a:p>
            <a:pPr lvl="1" eaLnBrk="1" hangingPunct="1">
              <a:lnSpc>
                <a:spcPct val="115000"/>
              </a:lnSpc>
              <a:spcAft>
                <a:spcPct val="15000"/>
              </a:spcAft>
            </a:pPr>
            <a:r>
              <a:rPr lang="en-US" altLang="zh-CN" dirty="0" smtClean="0">
                <a:latin typeface="宋体" panose="02010600030101010101" pitchFamily="2" charset="-122"/>
              </a:rPr>
              <a:t>AD</a:t>
            </a:r>
            <a:r>
              <a:rPr lang="en-US" altLang="zh-CN" baseline="-25000" dirty="0" smtClean="0">
                <a:latin typeface="宋体" panose="02010600030101010101" pitchFamily="2" charset="-122"/>
              </a:rPr>
              <a:t>0</a:t>
            </a:r>
            <a:r>
              <a:rPr lang="en-US" altLang="zh-CN" dirty="0" smtClean="0">
                <a:latin typeface="Arial" panose="020B0604020202020204" pitchFamily="34" charset="0"/>
              </a:rPr>
              <a:t>—</a:t>
            </a:r>
            <a:r>
              <a:rPr lang="en-US" altLang="zh-CN" dirty="0" smtClean="0">
                <a:latin typeface="宋体" panose="02010600030101010101" pitchFamily="2" charset="-122"/>
              </a:rPr>
              <a:t>AD</a:t>
            </a:r>
            <a:r>
              <a:rPr lang="en-US" altLang="zh-CN" baseline="-25000" dirty="0" smtClean="0">
                <a:latin typeface="宋体" panose="02010600030101010101" pitchFamily="2" charset="-122"/>
              </a:rPr>
              <a:t>7</a:t>
            </a:r>
            <a:r>
              <a:rPr lang="en-US" altLang="zh-CN" dirty="0" smtClean="0">
                <a:latin typeface="宋体" panose="02010600030101010101" pitchFamily="2" charset="-122"/>
              </a:rPr>
              <a:t>：</a:t>
            </a:r>
            <a:r>
              <a:rPr lang="zh-CN" altLang="en-US" dirty="0" smtClean="0">
                <a:latin typeface="宋体" panose="02010600030101010101" pitchFamily="2" charset="-122"/>
              </a:rPr>
              <a:t>低8位地址和低</a:t>
            </a:r>
            <a:r>
              <a:rPr lang="en-US" altLang="zh-CN" dirty="0" smtClean="0">
                <a:latin typeface="宋体" panose="02010600030101010101" pitchFamily="2" charset="-122"/>
              </a:rPr>
              <a:t>8</a:t>
            </a:r>
            <a:r>
              <a:rPr lang="zh-CN" altLang="en-US" dirty="0" smtClean="0">
                <a:latin typeface="宋体" panose="02010600030101010101" pitchFamily="2" charset="-122"/>
              </a:rPr>
              <a:t>位数据信号</a:t>
            </a:r>
            <a:r>
              <a:rPr lang="zh-CN" altLang="en-US" dirty="0" smtClean="0">
                <a:solidFill>
                  <a:srgbClr val="FF0000"/>
                </a:solidFill>
                <a:latin typeface="宋体" panose="02010600030101010101" pitchFamily="2" charset="-122"/>
              </a:rPr>
              <a:t>分时</a:t>
            </a:r>
            <a:r>
              <a:rPr lang="zh-CN" altLang="en-US" dirty="0" smtClean="0">
                <a:latin typeface="宋体" panose="02010600030101010101" pitchFamily="2" charset="-122"/>
              </a:rPr>
              <a:t>复用。在传送地址信号时为单向，传送数据信号时为双向。</a:t>
            </a:r>
            <a:endParaRPr lang="zh-CN" altLang="en-US" dirty="0" smtClean="0">
              <a:latin typeface="宋体" panose="02010600030101010101" pitchFamily="2" charset="-122"/>
            </a:endParaRPr>
          </a:p>
          <a:p>
            <a:pPr lvl="1" eaLnBrk="1" hangingPunct="1">
              <a:lnSpc>
                <a:spcPct val="115000"/>
              </a:lnSpc>
              <a:spcAft>
                <a:spcPct val="15000"/>
              </a:spcAft>
            </a:pPr>
            <a:r>
              <a:rPr lang="en-US" altLang="zh-CN" dirty="0" smtClean="0">
                <a:latin typeface="宋体" panose="02010600030101010101" pitchFamily="2" charset="-122"/>
              </a:rPr>
              <a:t>A</a:t>
            </a:r>
            <a:r>
              <a:rPr lang="en-US" altLang="zh-CN" baseline="-25000" dirty="0" smtClean="0">
                <a:latin typeface="宋体" panose="02010600030101010101" pitchFamily="2" charset="-122"/>
              </a:rPr>
              <a:t>16</a:t>
            </a:r>
            <a:r>
              <a:rPr lang="en-US" altLang="zh-CN" dirty="0" smtClean="0">
                <a:latin typeface="宋体" panose="02010600030101010101" pitchFamily="2" charset="-122"/>
              </a:rPr>
              <a:t>--A</a:t>
            </a:r>
            <a:r>
              <a:rPr lang="en-US" altLang="zh-CN" baseline="-25000" dirty="0" smtClean="0">
                <a:latin typeface="宋体" panose="02010600030101010101" pitchFamily="2" charset="-122"/>
              </a:rPr>
              <a:t>19</a:t>
            </a:r>
            <a:r>
              <a:rPr lang="en-US" altLang="zh-CN" dirty="0" smtClean="0">
                <a:latin typeface="宋体" panose="02010600030101010101" pitchFamily="2" charset="-122"/>
              </a:rPr>
              <a:t>：</a:t>
            </a:r>
            <a:r>
              <a:rPr lang="zh-CN" altLang="en-US" dirty="0" smtClean="0">
                <a:latin typeface="宋体" panose="02010600030101010101" pitchFamily="2" charset="-122"/>
              </a:rPr>
              <a:t>高4位地址信号，与状态信号分时复用。</a:t>
            </a:r>
            <a:endParaRPr lang="zh-CN" altLang="en-US" dirty="0" smtClean="0">
              <a:latin typeface="宋体" panose="02010600030101010101" pitchFamily="2" charset="-122"/>
            </a:endParaRPr>
          </a:p>
          <a:p>
            <a:pPr lvl="1" eaLnBrk="1" hangingPunct="1">
              <a:lnSpc>
                <a:spcPct val="115000"/>
              </a:lnSpc>
              <a:spcAft>
                <a:spcPct val="15000"/>
              </a:spcAft>
            </a:pPr>
            <a:r>
              <a:rPr lang="en-US" altLang="zh-CN" dirty="0" smtClean="0">
                <a:solidFill>
                  <a:srgbClr val="FF0000"/>
                </a:solidFill>
                <a:latin typeface="宋体" panose="02010600030101010101" pitchFamily="2" charset="-122"/>
              </a:rPr>
              <a:t>A</a:t>
            </a:r>
            <a:r>
              <a:rPr lang="en-US" altLang="zh-CN" baseline="-25000" dirty="0" smtClean="0">
                <a:solidFill>
                  <a:srgbClr val="FF0000"/>
                </a:solidFill>
                <a:latin typeface="宋体" panose="02010600030101010101" pitchFamily="2" charset="-122"/>
              </a:rPr>
              <a:t>8</a:t>
            </a:r>
            <a:r>
              <a:rPr lang="en-US" altLang="zh-CN" dirty="0" smtClean="0">
                <a:solidFill>
                  <a:srgbClr val="FF0000"/>
                </a:solidFill>
                <a:latin typeface="Arial" panose="020B0604020202020204" pitchFamily="34" charset="0"/>
              </a:rPr>
              <a:t>—</a:t>
            </a:r>
            <a:r>
              <a:rPr lang="en-US" altLang="zh-CN" dirty="0" smtClean="0">
                <a:solidFill>
                  <a:srgbClr val="FF0000"/>
                </a:solidFill>
                <a:latin typeface="宋体" panose="02010600030101010101" pitchFamily="2" charset="-122"/>
              </a:rPr>
              <a:t>A</a:t>
            </a:r>
            <a:r>
              <a:rPr lang="en-US" altLang="zh-CN" baseline="-25000" dirty="0" smtClean="0">
                <a:solidFill>
                  <a:srgbClr val="FF0000"/>
                </a:solidFill>
                <a:latin typeface="宋体" panose="02010600030101010101" pitchFamily="2" charset="-122"/>
              </a:rPr>
              <a:t>15 </a:t>
            </a:r>
            <a:r>
              <a:rPr lang="en-US" altLang="zh-CN" dirty="0" smtClean="0">
                <a:latin typeface="宋体" panose="02010600030101010101" pitchFamily="2" charset="-122"/>
              </a:rPr>
              <a:t>：</a:t>
            </a:r>
            <a:r>
              <a:rPr lang="zh-CN" altLang="en-US" dirty="0" smtClean="0">
                <a:latin typeface="宋体" panose="02010600030101010101" pitchFamily="2" charset="-122"/>
              </a:rPr>
              <a:t>8位地址信号（</a:t>
            </a:r>
            <a:r>
              <a:rPr lang="en-US" altLang="zh-CN" dirty="0" smtClean="0">
                <a:latin typeface="宋体" panose="02010600030101010101" pitchFamily="2" charset="-122"/>
              </a:rPr>
              <a:t>8086</a:t>
            </a:r>
            <a:r>
              <a:rPr lang="zh-CN" altLang="en-US" dirty="0" smtClean="0">
                <a:latin typeface="宋体" panose="02010600030101010101" pitchFamily="2" charset="-122"/>
              </a:rPr>
              <a:t>为</a:t>
            </a:r>
            <a:r>
              <a:rPr lang="en-US" altLang="zh-CN" dirty="0" smtClean="0">
                <a:solidFill>
                  <a:srgbClr val="FF0000"/>
                </a:solidFill>
                <a:latin typeface="宋体" panose="02010600030101010101" pitchFamily="2" charset="-122"/>
                <a:sym typeface="+mn-ea"/>
              </a:rPr>
              <a:t>AD</a:t>
            </a:r>
            <a:r>
              <a:rPr lang="en-US" altLang="zh-CN" baseline="-25000" dirty="0" smtClean="0">
                <a:solidFill>
                  <a:srgbClr val="FF0000"/>
                </a:solidFill>
                <a:latin typeface="宋体" panose="02010600030101010101" pitchFamily="2" charset="-122"/>
                <a:sym typeface="+mn-ea"/>
              </a:rPr>
              <a:t>8</a:t>
            </a:r>
            <a:r>
              <a:rPr lang="en-US" altLang="zh-CN" dirty="0" smtClean="0">
                <a:solidFill>
                  <a:srgbClr val="FF0000"/>
                </a:solidFill>
                <a:latin typeface="Arial" panose="020B0604020202020204" pitchFamily="34" charset="0"/>
                <a:sym typeface="+mn-ea"/>
              </a:rPr>
              <a:t>—</a:t>
            </a:r>
            <a:r>
              <a:rPr lang="en-US" altLang="zh-CN" dirty="0" smtClean="0">
                <a:solidFill>
                  <a:srgbClr val="FF0000"/>
                </a:solidFill>
                <a:latin typeface="宋体" panose="02010600030101010101" pitchFamily="2" charset="-122"/>
                <a:sym typeface="+mn-ea"/>
              </a:rPr>
              <a:t>AD</a:t>
            </a:r>
            <a:r>
              <a:rPr lang="en-US" altLang="zh-CN" baseline="-25000" dirty="0" smtClean="0">
                <a:solidFill>
                  <a:srgbClr val="FF0000"/>
                </a:solidFill>
                <a:latin typeface="宋体" panose="02010600030101010101" pitchFamily="2" charset="-122"/>
                <a:sym typeface="+mn-ea"/>
              </a:rPr>
              <a:t>15 </a:t>
            </a:r>
            <a:r>
              <a:rPr lang="zh-CN" altLang="en-US" dirty="0" smtClean="0">
                <a:latin typeface="宋体" panose="02010600030101010101" pitchFamily="2" charset="-122"/>
              </a:rPr>
              <a:t>）</a:t>
            </a:r>
            <a:endParaRPr lang="zh-CN" altLang="en-US" dirty="0" smtClean="0">
              <a:latin typeface="宋体" panose="02010600030101010101" pitchFamily="2" charset="-122"/>
            </a:endParaRPr>
          </a:p>
        </p:txBody>
      </p:sp>
      <p:sp>
        <p:nvSpPr>
          <p:cNvPr id="3" name="TextBox 2"/>
          <p:cNvSpPr txBox="1">
            <a:spLocks noChangeArrowheads="1"/>
          </p:cNvSpPr>
          <p:nvPr/>
        </p:nvSpPr>
        <p:spPr bwMode="auto">
          <a:xfrm>
            <a:off x="4502155" y="4618044"/>
            <a:ext cx="2301875" cy="400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5" tIns="45692" rIns="91385" bIns="45692">
            <a:spAutoFit/>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r>
              <a:rPr lang="zh-CN" altLang="en-US" sz="2000">
                <a:solidFill>
                  <a:schemeClr val="tx1"/>
                </a:solidFill>
                <a:latin typeface="微软雅黑" panose="020B0503020204020204" pitchFamily="34" charset="-122"/>
                <a:ea typeface="微软雅黑" panose="020B0503020204020204" pitchFamily="34" charset="-122"/>
                <a:cs typeface="华文中宋" panose="02010600040101010101" pitchFamily="2" charset="-122"/>
              </a:rPr>
              <a:t>不同时，但共用</a:t>
            </a:r>
            <a:endParaRPr lang="zh-CN" altLang="en-US" sz="2000">
              <a:solidFill>
                <a:schemeClr val="tx1"/>
              </a:solidFill>
              <a:latin typeface="微软雅黑" panose="020B0503020204020204" pitchFamily="34" charset="-122"/>
              <a:ea typeface="微软雅黑" panose="020B0503020204020204" pitchFamily="34" charset="-122"/>
              <a:cs typeface="华文中宋" panose="02010600040101010101" pitchFamily="2" charset="-122"/>
            </a:endParaRPr>
          </a:p>
        </p:txBody>
      </p:sp>
      <p:sp>
        <p:nvSpPr>
          <p:cNvPr id="4" name="椭圆 3"/>
          <p:cNvSpPr>
            <a:spLocks noChangeArrowheads="1"/>
          </p:cNvSpPr>
          <p:nvPr/>
        </p:nvSpPr>
        <p:spPr bwMode="auto">
          <a:xfrm>
            <a:off x="6047586" y="2929508"/>
            <a:ext cx="1512887" cy="503238"/>
          </a:xfrm>
          <a:prstGeom prst="ellipse">
            <a:avLst/>
          </a:prstGeom>
          <a:noFill/>
          <a:ln w="19050" cap="sq" algn="ctr">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91385" tIns="45692" rIns="91385" bIns="45692"/>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anose="02010600030101010101" pitchFamily="2" charset="-122"/>
            </a:endParaRPr>
          </a:p>
        </p:txBody>
      </p:sp>
      <p:sp>
        <p:nvSpPr>
          <p:cNvPr id="6" name="任意多边形 5"/>
          <p:cNvSpPr/>
          <p:nvPr/>
        </p:nvSpPr>
        <p:spPr bwMode="auto">
          <a:xfrm>
            <a:off x="5554668" y="3432747"/>
            <a:ext cx="1249361" cy="1124967"/>
          </a:xfrm>
          <a:custGeom>
            <a:avLst/>
            <a:gdLst>
              <a:gd name="T0" fmla="*/ 1324259 w 1323833"/>
              <a:gd name="T1" fmla="*/ 0 h 1023582"/>
              <a:gd name="T2" fmla="*/ 1228694 w 1323833"/>
              <a:gd name="T3" fmla="*/ 27197 h 1023582"/>
              <a:gd name="T4" fmla="*/ 1092172 w 1323833"/>
              <a:gd name="T5" fmla="*/ 95189 h 1023582"/>
              <a:gd name="T6" fmla="*/ 969303 w 1323833"/>
              <a:gd name="T7" fmla="*/ 149585 h 1023582"/>
              <a:gd name="T8" fmla="*/ 846434 w 1323833"/>
              <a:gd name="T9" fmla="*/ 258373 h 1023582"/>
              <a:gd name="T10" fmla="*/ 805476 w 1323833"/>
              <a:gd name="T11" fmla="*/ 299168 h 1023582"/>
              <a:gd name="T12" fmla="*/ 750870 w 1323833"/>
              <a:gd name="T13" fmla="*/ 380759 h 1023582"/>
              <a:gd name="T14" fmla="*/ 764520 w 1323833"/>
              <a:gd name="T15" fmla="*/ 503146 h 1023582"/>
              <a:gd name="T16" fmla="*/ 805476 w 1323833"/>
              <a:gd name="T17" fmla="*/ 516745 h 1023582"/>
              <a:gd name="T18" fmla="*/ 860085 w 1323833"/>
              <a:gd name="T19" fmla="*/ 543943 h 1023582"/>
              <a:gd name="T20" fmla="*/ 955649 w 1323833"/>
              <a:gd name="T21" fmla="*/ 530343 h 1023582"/>
              <a:gd name="T22" fmla="*/ 928348 w 1323833"/>
              <a:gd name="T23" fmla="*/ 475949 h 1023582"/>
              <a:gd name="T24" fmla="*/ 887389 w 1323833"/>
              <a:gd name="T25" fmla="*/ 462350 h 1023582"/>
              <a:gd name="T26" fmla="*/ 846434 w 1323833"/>
              <a:gd name="T27" fmla="*/ 435154 h 1023582"/>
              <a:gd name="T28" fmla="*/ 750870 w 1323833"/>
              <a:gd name="T29" fmla="*/ 448752 h 1023582"/>
              <a:gd name="T30" fmla="*/ 668956 w 1323833"/>
              <a:gd name="T31" fmla="*/ 475949 h 1023582"/>
              <a:gd name="T32" fmla="*/ 573389 w 1323833"/>
              <a:gd name="T33" fmla="*/ 543943 h 1023582"/>
              <a:gd name="T34" fmla="*/ 491478 w 1323833"/>
              <a:gd name="T35" fmla="*/ 625532 h 1023582"/>
              <a:gd name="T36" fmla="*/ 409565 w 1323833"/>
              <a:gd name="T37" fmla="*/ 679928 h 1023582"/>
              <a:gd name="T38" fmla="*/ 368609 w 1323833"/>
              <a:gd name="T39" fmla="*/ 720721 h 1023582"/>
              <a:gd name="T40" fmla="*/ 327651 w 1323833"/>
              <a:gd name="T41" fmla="*/ 734321 h 1023582"/>
              <a:gd name="T42" fmla="*/ 286696 w 1323833"/>
              <a:gd name="T43" fmla="*/ 761518 h 1023582"/>
              <a:gd name="T44" fmla="*/ 218433 w 1323833"/>
              <a:gd name="T45" fmla="*/ 815913 h 1023582"/>
              <a:gd name="T46" fmla="*/ 136522 w 1323833"/>
              <a:gd name="T47" fmla="*/ 870307 h 1023582"/>
              <a:gd name="T48" fmla="*/ 109218 w 1323833"/>
              <a:gd name="T49" fmla="*/ 911102 h 1023582"/>
              <a:gd name="T50" fmla="*/ 0 w 1323833"/>
              <a:gd name="T51" fmla="*/ 1019890 h 1023582"/>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323833" h="1023582">
                <a:moveTo>
                  <a:pt x="1323833" y="0"/>
                </a:moveTo>
                <a:cubicBezTo>
                  <a:pt x="1291988" y="9099"/>
                  <a:pt x="1258369" y="13417"/>
                  <a:pt x="1228298" y="27296"/>
                </a:cubicBezTo>
                <a:cubicBezTo>
                  <a:pt x="1036273" y="115923"/>
                  <a:pt x="1232288" y="60419"/>
                  <a:pt x="1091821" y="95534"/>
                </a:cubicBezTo>
                <a:cubicBezTo>
                  <a:pt x="999161" y="157307"/>
                  <a:pt x="1115160" y="85162"/>
                  <a:pt x="968991" y="150126"/>
                </a:cubicBezTo>
                <a:cubicBezTo>
                  <a:pt x="925153" y="169610"/>
                  <a:pt x="870871" y="234598"/>
                  <a:pt x="846161" y="259308"/>
                </a:cubicBezTo>
                <a:cubicBezTo>
                  <a:pt x="832513" y="272956"/>
                  <a:pt x="815924" y="284192"/>
                  <a:pt x="805218" y="300251"/>
                </a:cubicBezTo>
                <a:lnTo>
                  <a:pt x="750627" y="382137"/>
                </a:lnTo>
                <a:cubicBezTo>
                  <a:pt x="755176" y="423080"/>
                  <a:pt x="748975" y="466718"/>
                  <a:pt x="764274" y="504967"/>
                </a:cubicBezTo>
                <a:cubicBezTo>
                  <a:pt x="769617" y="518324"/>
                  <a:pt x="791995" y="512948"/>
                  <a:pt x="805218" y="518615"/>
                </a:cubicBezTo>
                <a:cubicBezTo>
                  <a:pt x="823918" y="526629"/>
                  <a:pt x="841612" y="536812"/>
                  <a:pt x="859809" y="545911"/>
                </a:cubicBezTo>
                <a:cubicBezTo>
                  <a:pt x="891654" y="541362"/>
                  <a:pt x="932597" y="555009"/>
                  <a:pt x="955343" y="532263"/>
                </a:cubicBezTo>
                <a:cubicBezTo>
                  <a:pt x="969729" y="517877"/>
                  <a:pt x="942434" y="492058"/>
                  <a:pt x="928048" y="477672"/>
                </a:cubicBezTo>
                <a:cubicBezTo>
                  <a:pt x="917875" y="467499"/>
                  <a:pt x="899971" y="470458"/>
                  <a:pt x="887104" y="464024"/>
                </a:cubicBezTo>
                <a:cubicBezTo>
                  <a:pt x="872433" y="456689"/>
                  <a:pt x="859809" y="445827"/>
                  <a:pt x="846161" y="436729"/>
                </a:cubicBezTo>
                <a:cubicBezTo>
                  <a:pt x="814316" y="441278"/>
                  <a:pt x="781971" y="443143"/>
                  <a:pt x="750627" y="450376"/>
                </a:cubicBezTo>
                <a:cubicBezTo>
                  <a:pt x="722592" y="456846"/>
                  <a:pt x="668740" y="477672"/>
                  <a:pt x="668740" y="477672"/>
                </a:cubicBezTo>
                <a:cubicBezTo>
                  <a:pt x="511168" y="635244"/>
                  <a:pt x="752835" y="402208"/>
                  <a:pt x="573206" y="545911"/>
                </a:cubicBezTo>
                <a:cubicBezTo>
                  <a:pt x="543063" y="570025"/>
                  <a:pt x="523437" y="606385"/>
                  <a:pt x="491319" y="627797"/>
                </a:cubicBezTo>
                <a:cubicBezTo>
                  <a:pt x="464024" y="645994"/>
                  <a:pt x="432630" y="659192"/>
                  <a:pt x="409433" y="682388"/>
                </a:cubicBezTo>
                <a:cubicBezTo>
                  <a:pt x="395785" y="696036"/>
                  <a:pt x="384548" y="712625"/>
                  <a:pt x="368489" y="723331"/>
                </a:cubicBezTo>
                <a:cubicBezTo>
                  <a:pt x="356519" y="731311"/>
                  <a:pt x="340413" y="730545"/>
                  <a:pt x="327546" y="736979"/>
                </a:cubicBezTo>
                <a:cubicBezTo>
                  <a:pt x="312875" y="744315"/>
                  <a:pt x="300251" y="755176"/>
                  <a:pt x="286603" y="764275"/>
                </a:cubicBezTo>
                <a:cubicBezTo>
                  <a:pt x="236168" y="839925"/>
                  <a:pt x="288163" y="780089"/>
                  <a:pt x="218364" y="818866"/>
                </a:cubicBezTo>
                <a:cubicBezTo>
                  <a:pt x="189687" y="834798"/>
                  <a:pt x="136477" y="873457"/>
                  <a:pt x="136477" y="873457"/>
                </a:cubicBezTo>
                <a:cubicBezTo>
                  <a:pt x="127379" y="887105"/>
                  <a:pt x="120155" y="902208"/>
                  <a:pt x="109182" y="914400"/>
                </a:cubicBezTo>
                <a:cubicBezTo>
                  <a:pt x="74751" y="952657"/>
                  <a:pt x="36394" y="987188"/>
                  <a:pt x="0" y="1023582"/>
                </a:cubicBezTo>
              </a:path>
            </a:pathLst>
          </a:custGeom>
          <a:noFill/>
          <a:ln w="12700" cap="sq" cmpd="sng" algn="ctr">
            <a:solidFill>
              <a:srgbClr val="FF0000"/>
            </a:solidFill>
            <a:prstDash val="solid"/>
            <a:round/>
            <a:headEnd type="none" w="sm" len="sm"/>
            <a:tailEnd type="triangle" w="lg" len="lg"/>
          </a:ln>
          <a:extLst>
            <a:ext uri="{909E8E84-426E-40DD-AFC4-6F175D3DCCD1}">
              <a14:hiddenFill xmlns:a14="http://schemas.microsoft.com/office/drawing/2010/main">
                <a:solidFill>
                  <a:srgbClr val="FFFFFF"/>
                </a:solidFill>
              </a14:hiddenFill>
            </a:ext>
          </a:extLst>
        </p:spPr>
        <p:txBody>
          <a:bodyPr lIns="91385" tIns="45692" rIns="91385" bIns="45692"/>
          <a:lstStyle/>
          <a:p>
            <a:endParaRPr lang="zh-CN" altLang="en-US"/>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Effect transition="in" filter="wipe(left)">
                                      <p:cBhvr>
                                        <p:cTn id="7" dur="500"/>
                                        <p:tgtEl>
                                          <p:spTgt spid="45059">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45059">
                                            <p:txEl>
                                              <p:pRg st="1" end="1"/>
                                            </p:txEl>
                                          </p:spTgt>
                                        </p:tgtEl>
                                        <p:attrNameLst>
                                          <p:attrName>style.visibility</p:attrName>
                                        </p:attrNameLst>
                                      </p:cBhvr>
                                      <p:to>
                                        <p:strVal val="visible"/>
                                      </p:to>
                                    </p:set>
                                    <p:animEffect transition="in" filter="blinds(horizontal)">
                                      <p:cBhvr>
                                        <p:cTn id="11" dur="500"/>
                                        <p:tgtEl>
                                          <p:spTgt spid="45059">
                                            <p:txEl>
                                              <p:pRg st="1" end="1"/>
                                            </p:txEl>
                                          </p:spTgt>
                                        </p:tgtEl>
                                      </p:cBhvr>
                                    </p:animEffect>
                                  </p:childTnLst>
                                </p:cTn>
                              </p:par>
                            </p:childTnLst>
                          </p:cTn>
                        </p:par>
                        <p:par>
                          <p:cTn id="12" fill="hold">
                            <p:stCondLst>
                              <p:cond delay="1000"/>
                            </p:stCondLst>
                            <p:childTnLst>
                              <p:par>
                                <p:cTn id="13" presetID="18" presetClass="entr" presetSubtype="6" fill="hold" nodeType="afterEffect">
                                  <p:stCondLst>
                                    <p:cond delay="0"/>
                                  </p:stCondLst>
                                  <p:childTnLst>
                                    <p:set>
                                      <p:cBhvr>
                                        <p:cTn id="14" dur="1" fill="hold">
                                          <p:stCondLst>
                                            <p:cond delay="0"/>
                                          </p:stCondLst>
                                        </p:cTn>
                                        <p:tgtEl>
                                          <p:spTgt spid="45059">
                                            <p:txEl>
                                              <p:pRg st="2" end="2"/>
                                            </p:txEl>
                                          </p:spTgt>
                                        </p:tgtEl>
                                        <p:attrNameLst>
                                          <p:attrName>style.visibility</p:attrName>
                                        </p:attrNameLst>
                                      </p:cBhvr>
                                      <p:to>
                                        <p:strVal val="visible"/>
                                      </p:to>
                                    </p:set>
                                    <p:animEffect transition="in" filter="strips(downRight)">
                                      <p:cBhvr>
                                        <p:cTn id="15" dur="500"/>
                                        <p:tgtEl>
                                          <p:spTgt spid="45059">
                                            <p:txEl>
                                              <p:pRg st="2" end="2"/>
                                            </p:txEl>
                                          </p:spTgt>
                                        </p:tgtEl>
                                      </p:cBhvr>
                                    </p:animEffect>
                                  </p:childTnLst>
                                </p:cTn>
                              </p:par>
                            </p:childTnLst>
                          </p:cTn>
                        </p:par>
                        <p:par>
                          <p:cTn id="16" fill="hold">
                            <p:stCondLst>
                              <p:cond delay="1500"/>
                            </p:stCondLst>
                            <p:childTnLst>
                              <p:par>
                                <p:cTn id="17" presetID="18" presetClass="entr" presetSubtype="6" fill="hold" nodeType="afterEffect">
                                  <p:stCondLst>
                                    <p:cond delay="0"/>
                                  </p:stCondLst>
                                  <p:childTnLst>
                                    <p:set>
                                      <p:cBhvr>
                                        <p:cTn id="18" dur="1" fill="hold">
                                          <p:stCondLst>
                                            <p:cond delay="0"/>
                                          </p:stCondLst>
                                        </p:cTn>
                                        <p:tgtEl>
                                          <p:spTgt spid="45059">
                                            <p:txEl>
                                              <p:pRg st="3" end="3"/>
                                            </p:txEl>
                                          </p:spTgt>
                                        </p:tgtEl>
                                        <p:attrNameLst>
                                          <p:attrName>style.visibility</p:attrName>
                                        </p:attrNameLst>
                                      </p:cBhvr>
                                      <p:to>
                                        <p:strVal val="visible"/>
                                      </p:to>
                                    </p:set>
                                    <p:animEffect transition="in" filter="strips(downRight)">
                                      <p:cBhvr>
                                        <p:cTn id="19" dur="500"/>
                                        <p:tgtEl>
                                          <p:spTgt spid="45059">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heel(1)">
                                      <p:cBhvr>
                                        <p:cTn id="24" dur="1000"/>
                                        <p:tgtEl>
                                          <p:spTgt spid="4"/>
                                        </p:tgtEl>
                                      </p:cBhvr>
                                    </p:animEffect>
                                  </p:childTnLst>
                                </p:cTn>
                              </p:par>
                            </p:childTnLst>
                          </p:cTn>
                        </p:par>
                        <p:par>
                          <p:cTn id="25" fill="hold">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up)">
                                      <p:cBhvr>
                                        <p:cTn id="28" dur="1000"/>
                                        <p:tgtEl>
                                          <p:spTgt spid="6"/>
                                        </p:tgtEl>
                                      </p:cBhvr>
                                    </p:animEffect>
                                  </p:childTnLst>
                                </p:cTn>
                              </p:par>
                            </p:childTnLst>
                          </p:cTn>
                        </p:par>
                        <p:par>
                          <p:cTn id="29" fill="hold">
                            <p:stCondLst>
                              <p:cond delay="2000"/>
                            </p:stCondLst>
                            <p:childTnLst>
                              <p:par>
                                <p:cTn id="30" presetID="53" presetClass="entr" presetSubtype="16" fill="hold" grpId="0" nodeType="afterEffect">
                                  <p:stCondLst>
                                    <p:cond delay="0"/>
                                  </p:stCondLst>
                                  <p:childTnLst>
                                    <p:set>
                                      <p:cBhvr>
                                        <p:cTn id="31" dur="1" fill="hold">
                                          <p:stCondLst>
                                            <p:cond delay="0"/>
                                          </p:stCondLst>
                                        </p:cTn>
                                        <p:tgtEl>
                                          <p:spTgt spid="3"/>
                                        </p:tgtEl>
                                        <p:attrNameLst>
                                          <p:attrName>style.visibility</p:attrName>
                                        </p:attrNameLst>
                                      </p:cBhvr>
                                      <p:to>
                                        <p:strVal val="visible"/>
                                      </p:to>
                                    </p:set>
                                    <p:anim calcmode="lin" valueType="num">
                                      <p:cBhvr>
                                        <p:cTn id="32" dur="1000" fill="hold"/>
                                        <p:tgtEl>
                                          <p:spTgt spid="3"/>
                                        </p:tgtEl>
                                        <p:attrNameLst>
                                          <p:attrName>ppt_w</p:attrName>
                                        </p:attrNameLst>
                                      </p:cBhvr>
                                      <p:tavLst>
                                        <p:tav tm="0">
                                          <p:val>
                                            <p:fltVal val="0"/>
                                          </p:val>
                                        </p:tav>
                                        <p:tav tm="100000">
                                          <p:val>
                                            <p:strVal val="#ppt_w"/>
                                          </p:val>
                                        </p:tav>
                                      </p:tavLst>
                                    </p:anim>
                                    <p:anim calcmode="lin" valueType="num">
                                      <p:cBhvr>
                                        <p:cTn id="33" dur="1000" fill="hold"/>
                                        <p:tgtEl>
                                          <p:spTgt spid="3"/>
                                        </p:tgtEl>
                                        <p:attrNameLst>
                                          <p:attrName>ppt_h</p:attrName>
                                        </p:attrNameLst>
                                      </p:cBhvr>
                                      <p:tavLst>
                                        <p:tav tm="0">
                                          <p:val>
                                            <p:fltVal val="0"/>
                                          </p:val>
                                        </p:tav>
                                        <p:tav tm="100000">
                                          <p:val>
                                            <p:strVal val="#ppt_h"/>
                                          </p:val>
                                        </p:tav>
                                      </p:tavLst>
                                    </p:anim>
                                    <p:animEffect transition="in" filter="fade">
                                      <p:cBhvr>
                                        <p:cTn id="34"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315"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2365"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599565"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613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333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69895"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7095"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366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fld id="{DC8A429E-DB55-4E38-ABBC-FE13883D2653}" type="slidenum">
              <a:rPr lang="zh-CN" altLang="en-US" sz="1400" b="0">
                <a:solidFill>
                  <a:schemeClr val="tx1"/>
                </a:solidFill>
                <a:ea typeface="宋体" panose="02010600030101010101" pitchFamily="2" charset="-122"/>
              </a:rPr>
            </a:fld>
            <a:endParaRPr lang="en-US" altLang="zh-CN" sz="1400" b="0">
              <a:solidFill>
                <a:schemeClr val="tx1"/>
              </a:solidFill>
              <a:ea typeface="宋体" panose="02010600030101010101" pitchFamily="2" charset="-122"/>
            </a:endParaRPr>
          </a:p>
        </p:txBody>
      </p:sp>
      <p:sp>
        <p:nvSpPr>
          <p:cNvPr id="20483" name="Rectangle 2"/>
          <p:cNvSpPr>
            <a:spLocks noGrp="1" noChangeArrowheads="1"/>
          </p:cNvSpPr>
          <p:nvPr>
            <p:ph type="title"/>
          </p:nvPr>
        </p:nvSpPr>
        <p:spPr>
          <a:xfrm>
            <a:off x="323850" y="193675"/>
            <a:ext cx="7670800" cy="661988"/>
          </a:xfrm>
        </p:spPr>
        <p:txBody>
          <a:bodyPr/>
          <a:lstStyle/>
          <a:p>
            <a:pPr eaLnBrk="1" hangingPunct="1"/>
            <a:r>
              <a:rPr lang="zh-CN" altLang="en-US" smtClean="0">
                <a:solidFill>
                  <a:srgbClr val="800000"/>
                </a:solidFill>
                <a:cs typeface="隶书" panose="02010509060101010101" charset="-122"/>
              </a:rPr>
              <a:t>主要的控制和状态信号</a:t>
            </a:r>
            <a:endParaRPr lang="zh-CN" altLang="en-US" smtClean="0">
              <a:solidFill>
                <a:srgbClr val="800000"/>
              </a:solidFill>
              <a:cs typeface="隶书" panose="02010509060101010101" charset="-122"/>
            </a:endParaRPr>
          </a:p>
        </p:txBody>
      </p:sp>
      <p:sp>
        <p:nvSpPr>
          <p:cNvPr id="46083" name="Rectangle 3"/>
          <p:cNvSpPr>
            <a:spLocks noGrp="1" noChangeArrowheads="1"/>
          </p:cNvSpPr>
          <p:nvPr>
            <p:ph type="body" idx="1"/>
          </p:nvPr>
        </p:nvSpPr>
        <p:spPr>
          <a:xfrm>
            <a:off x="755650" y="1201738"/>
            <a:ext cx="7799388" cy="3840162"/>
          </a:xfrm>
        </p:spPr>
        <p:txBody>
          <a:bodyPr/>
          <a:lstStyle/>
          <a:p>
            <a:pPr eaLnBrk="1" hangingPunct="1">
              <a:lnSpc>
                <a:spcPct val="115000"/>
              </a:lnSpc>
              <a:spcAft>
                <a:spcPct val="0"/>
              </a:spcAft>
            </a:pPr>
            <a:r>
              <a:rPr lang="en-US" altLang="zh-CN" sz="2400" dirty="0">
                <a:latin typeface="宋体" panose="02010600030101010101" pitchFamily="2" charset="-122"/>
              </a:rPr>
              <a:t>WR：  </a:t>
            </a:r>
            <a:r>
              <a:rPr lang="zh-CN" altLang="en-US" sz="2400" dirty="0">
                <a:latin typeface="宋体" panose="02010600030101010101" pitchFamily="2" charset="-122"/>
              </a:rPr>
              <a:t>写信号；</a:t>
            </a:r>
            <a:endParaRPr lang="zh-CN" altLang="en-US" sz="2400" dirty="0">
              <a:latin typeface="宋体" panose="02010600030101010101" pitchFamily="2" charset="-122"/>
            </a:endParaRPr>
          </a:p>
          <a:p>
            <a:pPr eaLnBrk="1" hangingPunct="1">
              <a:lnSpc>
                <a:spcPct val="115000"/>
              </a:lnSpc>
              <a:spcAft>
                <a:spcPct val="0"/>
              </a:spcAft>
            </a:pPr>
            <a:r>
              <a:rPr lang="en-US" altLang="zh-CN" sz="2400" dirty="0">
                <a:latin typeface="宋体" panose="02010600030101010101" pitchFamily="2" charset="-122"/>
              </a:rPr>
              <a:t>RD：  </a:t>
            </a:r>
            <a:r>
              <a:rPr lang="zh-CN" altLang="en-US" sz="2400" dirty="0">
                <a:latin typeface="宋体" panose="02010600030101010101" pitchFamily="2" charset="-122"/>
              </a:rPr>
              <a:t>读信号；</a:t>
            </a:r>
            <a:endParaRPr lang="zh-CN" altLang="en-US" sz="2400" dirty="0">
              <a:latin typeface="宋体" panose="02010600030101010101" pitchFamily="2" charset="-122"/>
            </a:endParaRPr>
          </a:p>
          <a:p>
            <a:pPr eaLnBrk="1" hangingPunct="1">
              <a:lnSpc>
                <a:spcPct val="115000"/>
              </a:lnSpc>
              <a:spcAft>
                <a:spcPct val="0"/>
              </a:spcAft>
            </a:pPr>
            <a:r>
              <a:rPr lang="en-US" altLang="zh-CN" sz="2400" dirty="0">
                <a:solidFill>
                  <a:schemeClr val="tx1"/>
                </a:solidFill>
                <a:latin typeface="宋体" panose="02010600030101010101" pitchFamily="2" charset="-122"/>
              </a:rPr>
              <a:t>IO/M：</a:t>
            </a:r>
            <a:r>
              <a:rPr lang="zh-CN" altLang="en-US" sz="2400" dirty="0">
                <a:latin typeface="宋体" panose="02010600030101010101" pitchFamily="2" charset="-122"/>
              </a:rPr>
              <a:t>为“0”表示访问内存，为“1”表示访问接口；</a:t>
            </a:r>
            <a:endParaRPr lang="zh-CN" altLang="en-US" sz="2400" dirty="0">
              <a:latin typeface="宋体" panose="02010600030101010101" pitchFamily="2" charset="-122"/>
            </a:endParaRPr>
          </a:p>
          <a:p>
            <a:pPr eaLnBrk="1" hangingPunct="1">
              <a:lnSpc>
                <a:spcPct val="115000"/>
              </a:lnSpc>
              <a:spcAft>
                <a:spcPct val="0"/>
              </a:spcAft>
            </a:pPr>
            <a:r>
              <a:rPr lang="en-US" altLang="zh-CN" sz="2400" dirty="0">
                <a:latin typeface="宋体" panose="02010600030101010101" pitchFamily="2" charset="-122"/>
              </a:rPr>
              <a:t>DEN： </a:t>
            </a:r>
            <a:r>
              <a:rPr lang="zh-CN" altLang="en-US" sz="2400" dirty="0">
                <a:latin typeface="宋体" panose="02010600030101010101" pitchFamily="2" charset="-122"/>
              </a:rPr>
              <a:t>低电平有效时，允许进行读/写操作；</a:t>
            </a:r>
            <a:endParaRPr lang="zh-CN" altLang="en-US" sz="2400" dirty="0">
              <a:latin typeface="宋体" panose="02010600030101010101" pitchFamily="2" charset="-122"/>
            </a:endParaRPr>
          </a:p>
          <a:p>
            <a:pPr eaLnBrk="1" hangingPunct="1">
              <a:lnSpc>
                <a:spcPct val="115000"/>
              </a:lnSpc>
              <a:spcAft>
                <a:spcPct val="0"/>
              </a:spcAft>
            </a:pPr>
            <a:r>
              <a:rPr lang="en-US" altLang="zh-CN" sz="2400" dirty="0">
                <a:latin typeface="宋体" panose="02010600030101010101" pitchFamily="2" charset="-122"/>
              </a:rPr>
              <a:t>DT/R</a:t>
            </a:r>
            <a:r>
              <a:rPr lang="zh-CN" altLang="en-US" sz="2400" dirty="0">
                <a:latin typeface="宋体" panose="02010600030101010101" pitchFamily="2" charset="-122"/>
              </a:rPr>
              <a:t>：</a:t>
            </a:r>
            <a:r>
              <a:rPr lang="zh-CN" altLang="en-US" sz="2400" dirty="0"/>
              <a:t>数据收发器的传送方向控制； </a:t>
            </a:r>
            <a:endParaRPr lang="zh-CN" altLang="en-US" sz="2400" dirty="0">
              <a:latin typeface="宋体" panose="02010600030101010101" pitchFamily="2" charset="-122"/>
            </a:endParaRPr>
          </a:p>
          <a:p>
            <a:pPr eaLnBrk="1" hangingPunct="1">
              <a:lnSpc>
                <a:spcPct val="115000"/>
              </a:lnSpc>
              <a:spcAft>
                <a:spcPct val="0"/>
              </a:spcAft>
            </a:pPr>
            <a:r>
              <a:rPr lang="en-US" altLang="zh-CN" sz="2400" dirty="0">
                <a:latin typeface="宋体" panose="02010600030101010101" pitchFamily="2" charset="-122"/>
              </a:rPr>
              <a:t>ALE</a:t>
            </a:r>
            <a:r>
              <a:rPr lang="zh-CN" altLang="en-US" sz="2400" dirty="0">
                <a:latin typeface="宋体" panose="02010600030101010101" pitchFamily="2" charset="-122"/>
              </a:rPr>
              <a:t>：地址锁存信号；</a:t>
            </a:r>
            <a:endParaRPr lang="zh-CN" altLang="en-US" sz="2400" dirty="0">
              <a:latin typeface="宋体" panose="02010600030101010101" pitchFamily="2" charset="-122"/>
            </a:endParaRPr>
          </a:p>
          <a:p>
            <a:pPr eaLnBrk="1" hangingPunct="1">
              <a:lnSpc>
                <a:spcPct val="115000"/>
              </a:lnSpc>
              <a:spcAft>
                <a:spcPct val="0"/>
              </a:spcAft>
            </a:pPr>
            <a:r>
              <a:rPr lang="en-US" altLang="zh-CN" sz="2400" dirty="0">
                <a:latin typeface="宋体" panose="02010600030101010101" pitchFamily="2" charset="-122"/>
              </a:rPr>
              <a:t>RESET：</a:t>
            </a:r>
            <a:r>
              <a:rPr lang="zh-CN" altLang="en-US" sz="2400" dirty="0">
                <a:latin typeface="宋体" panose="02010600030101010101" pitchFamily="2" charset="-122"/>
              </a:rPr>
              <a:t>复位信号。</a:t>
            </a:r>
            <a:endParaRPr lang="zh-CN" altLang="en-US" sz="2400" dirty="0">
              <a:latin typeface="宋体" panose="02010600030101010101" pitchFamily="2" charset="-122"/>
            </a:endParaRPr>
          </a:p>
        </p:txBody>
      </p:sp>
      <p:sp>
        <p:nvSpPr>
          <p:cNvPr id="46084" name="Line 4"/>
          <p:cNvSpPr>
            <a:spLocks noChangeShapeType="1"/>
          </p:cNvSpPr>
          <p:nvPr/>
        </p:nvSpPr>
        <p:spPr bwMode="auto">
          <a:xfrm>
            <a:off x="1166818" y="1295400"/>
            <a:ext cx="376237" cy="0"/>
          </a:xfrm>
          <a:prstGeom prst="line">
            <a:avLst/>
          </a:prstGeom>
          <a:noFill/>
          <a:ln w="2222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91385" tIns="45692" rIns="91385" bIns="45692" anchor="ctr"/>
          <a:lstStyle/>
          <a:p>
            <a:endParaRPr lang="zh-CN" altLang="en-US"/>
          </a:p>
        </p:txBody>
      </p:sp>
      <p:sp>
        <p:nvSpPr>
          <p:cNvPr id="46085" name="Line 5"/>
          <p:cNvSpPr>
            <a:spLocks noChangeShapeType="1"/>
          </p:cNvSpPr>
          <p:nvPr/>
        </p:nvSpPr>
        <p:spPr bwMode="auto">
          <a:xfrm>
            <a:off x="1182693" y="1808163"/>
            <a:ext cx="374650" cy="0"/>
          </a:xfrm>
          <a:prstGeom prst="line">
            <a:avLst/>
          </a:prstGeom>
          <a:noFill/>
          <a:ln w="2222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91385" tIns="45692" rIns="91385" bIns="45692" anchor="ctr"/>
          <a:lstStyle/>
          <a:p>
            <a:endParaRPr lang="zh-CN" altLang="en-US"/>
          </a:p>
        </p:txBody>
      </p:sp>
      <p:sp>
        <p:nvSpPr>
          <p:cNvPr id="46086" name="Line 6"/>
          <p:cNvSpPr>
            <a:spLocks noChangeShapeType="1"/>
          </p:cNvSpPr>
          <p:nvPr/>
        </p:nvSpPr>
        <p:spPr bwMode="auto">
          <a:xfrm>
            <a:off x="1651005" y="2308225"/>
            <a:ext cx="211138" cy="0"/>
          </a:xfrm>
          <a:prstGeom prst="line">
            <a:avLst/>
          </a:prstGeom>
          <a:noFill/>
          <a:ln w="2222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91385" tIns="45692" rIns="91385" bIns="45692" anchor="ctr"/>
          <a:lstStyle/>
          <a:p>
            <a:endParaRPr lang="zh-CN" altLang="en-US"/>
          </a:p>
        </p:txBody>
      </p:sp>
      <p:sp>
        <p:nvSpPr>
          <p:cNvPr id="46087" name="Line 7"/>
          <p:cNvSpPr>
            <a:spLocks noChangeShapeType="1"/>
          </p:cNvSpPr>
          <p:nvPr/>
        </p:nvSpPr>
        <p:spPr bwMode="auto">
          <a:xfrm>
            <a:off x="1193006" y="2785492"/>
            <a:ext cx="533400" cy="0"/>
          </a:xfrm>
          <a:prstGeom prst="line">
            <a:avLst/>
          </a:prstGeom>
          <a:noFill/>
          <a:ln w="2222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91385" tIns="45692" rIns="91385" bIns="45692" anchor="ctr"/>
          <a:lstStyle/>
          <a:p>
            <a:endParaRPr lang="zh-CN" altLang="en-US"/>
          </a:p>
        </p:txBody>
      </p:sp>
      <p:sp>
        <p:nvSpPr>
          <p:cNvPr id="46088" name="Line 8"/>
          <p:cNvSpPr>
            <a:spLocks noChangeShapeType="1"/>
          </p:cNvSpPr>
          <p:nvPr/>
        </p:nvSpPr>
        <p:spPr bwMode="auto">
          <a:xfrm>
            <a:off x="1651001" y="3289548"/>
            <a:ext cx="211137" cy="0"/>
          </a:xfrm>
          <a:prstGeom prst="line">
            <a:avLst/>
          </a:prstGeom>
          <a:noFill/>
          <a:ln w="2222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91385" tIns="45692" rIns="91385" bIns="45692" anchor="ctr"/>
          <a:lstStyle/>
          <a:p>
            <a:endParaRPr lang="zh-CN" altLang="en-US"/>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Effect transition="in" filter="wipe(left)">
                                      <p:cBhvr>
                                        <p:cTn id="7" dur="500"/>
                                        <p:tgtEl>
                                          <p:spTgt spid="4608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6084"/>
                                        </p:tgtEl>
                                        <p:attrNameLst>
                                          <p:attrName>style.visibility</p:attrName>
                                        </p:attrNameLst>
                                      </p:cBhvr>
                                      <p:to>
                                        <p:strVal val="visible"/>
                                      </p:to>
                                    </p:set>
                                    <p:animEffect transition="in" filter="wipe(left)">
                                      <p:cBhvr>
                                        <p:cTn id="10" dur="500"/>
                                        <p:tgtEl>
                                          <p:spTgt spid="46084"/>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46083">
                                            <p:txEl>
                                              <p:pRg st="1" end="1"/>
                                            </p:txEl>
                                          </p:spTgt>
                                        </p:tgtEl>
                                        <p:attrNameLst>
                                          <p:attrName>style.visibility</p:attrName>
                                        </p:attrNameLst>
                                      </p:cBhvr>
                                      <p:to>
                                        <p:strVal val="visible"/>
                                      </p:to>
                                    </p:set>
                                    <p:animEffect transition="in" filter="wipe(left)">
                                      <p:cBhvr>
                                        <p:cTn id="14" dur="500"/>
                                        <p:tgtEl>
                                          <p:spTgt spid="46083">
                                            <p:txEl>
                                              <p:pRg st="1" end="1"/>
                                            </p:txEl>
                                          </p:spTgt>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46085"/>
                                        </p:tgtEl>
                                        <p:attrNameLst>
                                          <p:attrName>style.visibility</p:attrName>
                                        </p:attrNameLst>
                                      </p:cBhvr>
                                      <p:to>
                                        <p:strVal val="visible"/>
                                      </p:to>
                                    </p:set>
                                    <p:animEffect transition="in" filter="wipe(left)">
                                      <p:cBhvr>
                                        <p:cTn id="17" dur="500"/>
                                        <p:tgtEl>
                                          <p:spTgt spid="4608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6083">
                                            <p:txEl>
                                              <p:pRg st="2" end="2"/>
                                            </p:txEl>
                                          </p:spTgt>
                                        </p:tgtEl>
                                        <p:attrNameLst>
                                          <p:attrName>style.visibility</p:attrName>
                                        </p:attrNameLst>
                                      </p:cBhvr>
                                      <p:to>
                                        <p:strVal val="visible"/>
                                      </p:to>
                                    </p:set>
                                    <p:animEffect transition="in" filter="wipe(left)">
                                      <p:cBhvr>
                                        <p:cTn id="22" dur="500"/>
                                        <p:tgtEl>
                                          <p:spTgt spid="46083">
                                            <p:txEl>
                                              <p:pRg st="2" end="2"/>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46086"/>
                                        </p:tgtEl>
                                        <p:attrNameLst>
                                          <p:attrName>style.visibility</p:attrName>
                                        </p:attrNameLst>
                                      </p:cBhvr>
                                      <p:to>
                                        <p:strVal val="visible"/>
                                      </p:to>
                                    </p:set>
                                    <p:animEffect transition="in" filter="wipe(left)">
                                      <p:cBhvr>
                                        <p:cTn id="25" dur="500"/>
                                        <p:tgtEl>
                                          <p:spTgt spid="4608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46083">
                                            <p:txEl>
                                              <p:pRg st="3" end="3"/>
                                            </p:txEl>
                                          </p:spTgt>
                                        </p:tgtEl>
                                        <p:attrNameLst>
                                          <p:attrName>style.visibility</p:attrName>
                                        </p:attrNameLst>
                                      </p:cBhvr>
                                      <p:to>
                                        <p:strVal val="visible"/>
                                      </p:to>
                                    </p:set>
                                    <p:animEffect transition="in" filter="wipe(left)">
                                      <p:cBhvr>
                                        <p:cTn id="30" dur="500"/>
                                        <p:tgtEl>
                                          <p:spTgt spid="46083">
                                            <p:txEl>
                                              <p:pRg st="3" end="3"/>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46087"/>
                                        </p:tgtEl>
                                        <p:attrNameLst>
                                          <p:attrName>style.visibility</p:attrName>
                                        </p:attrNameLst>
                                      </p:cBhvr>
                                      <p:to>
                                        <p:strVal val="visible"/>
                                      </p:to>
                                    </p:set>
                                    <p:animEffect transition="in" filter="wipe(left)">
                                      <p:cBhvr>
                                        <p:cTn id="33" dur="500"/>
                                        <p:tgtEl>
                                          <p:spTgt spid="4608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46083">
                                            <p:txEl>
                                              <p:pRg st="4" end="4"/>
                                            </p:txEl>
                                          </p:spTgt>
                                        </p:tgtEl>
                                        <p:attrNameLst>
                                          <p:attrName>style.visibility</p:attrName>
                                        </p:attrNameLst>
                                      </p:cBhvr>
                                      <p:to>
                                        <p:strVal val="visible"/>
                                      </p:to>
                                    </p:set>
                                    <p:animEffect transition="in" filter="wipe(left)">
                                      <p:cBhvr>
                                        <p:cTn id="38" dur="500"/>
                                        <p:tgtEl>
                                          <p:spTgt spid="46083">
                                            <p:txEl>
                                              <p:pRg st="4" end="4"/>
                                            </p:txEl>
                                          </p:spTgt>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46088"/>
                                        </p:tgtEl>
                                        <p:attrNameLst>
                                          <p:attrName>style.visibility</p:attrName>
                                        </p:attrNameLst>
                                      </p:cBhvr>
                                      <p:to>
                                        <p:strVal val="visible"/>
                                      </p:to>
                                    </p:set>
                                    <p:animEffect transition="in" filter="wipe(left)">
                                      <p:cBhvr>
                                        <p:cTn id="41" dur="500"/>
                                        <p:tgtEl>
                                          <p:spTgt spid="4608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46083">
                                            <p:txEl>
                                              <p:pRg st="5" end="5"/>
                                            </p:txEl>
                                          </p:spTgt>
                                        </p:tgtEl>
                                        <p:attrNameLst>
                                          <p:attrName>style.visibility</p:attrName>
                                        </p:attrNameLst>
                                      </p:cBhvr>
                                      <p:to>
                                        <p:strVal val="visible"/>
                                      </p:to>
                                    </p:set>
                                    <p:animEffect transition="in" filter="wipe(left)">
                                      <p:cBhvr>
                                        <p:cTn id="46" dur="500"/>
                                        <p:tgtEl>
                                          <p:spTgt spid="46083">
                                            <p:txEl>
                                              <p:pRg st="5" end="5"/>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46083">
                                            <p:txEl>
                                              <p:pRg st="6" end="6"/>
                                            </p:txEl>
                                          </p:spTgt>
                                        </p:tgtEl>
                                        <p:attrNameLst>
                                          <p:attrName>style.visibility</p:attrName>
                                        </p:attrNameLst>
                                      </p:cBhvr>
                                      <p:to>
                                        <p:strVal val="visible"/>
                                      </p:to>
                                    </p:set>
                                    <p:animEffect transition="in" filter="wipe(left)">
                                      <p:cBhvr>
                                        <p:cTn id="51" dur="500"/>
                                        <p:tgtEl>
                                          <p:spTgt spid="4608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animBg="1"/>
      <p:bldP spid="46085" grpId="0" animBg="1"/>
      <p:bldP spid="46086" grpId="0" animBg="1"/>
      <p:bldP spid="46087" grpId="0" animBg="1"/>
      <p:bldP spid="4608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315"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2365"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599565"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613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333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69895"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7095"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366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fld id="{ED242354-6CA0-424E-B483-59C7D9EC1EF9}" type="slidenum">
              <a:rPr lang="zh-CN" altLang="en-US" sz="1400" b="0">
                <a:solidFill>
                  <a:schemeClr val="tx1"/>
                </a:solidFill>
                <a:ea typeface="宋体" panose="02010600030101010101" pitchFamily="2" charset="-122"/>
              </a:rPr>
            </a:fld>
            <a:endParaRPr lang="en-US" altLang="zh-CN" sz="1400" b="0">
              <a:solidFill>
                <a:schemeClr val="tx1"/>
              </a:solidFill>
              <a:ea typeface="宋体" panose="02010600030101010101" pitchFamily="2" charset="-122"/>
            </a:endParaRPr>
          </a:p>
        </p:txBody>
      </p:sp>
      <p:sp>
        <p:nvSpPr>
          <p:cNvPr id="21507" name="Rectangle 2"/>
          <p:cNvSpPr>
            <a:spLocks noGrp="1" noChangeArrowheads="1"/>
          </p:cNvSpPr>
          <p:nvPr>
            <p:ph type="title"/>
          </p:nvPr>
        </p:nvSpPr>
        <p:spPr>
          <a:xfrm>
            <a:off x="323850" y="193675"/>
            <a:ext cx="7670800" cy="661988"/>
          </a:xfrm>
        </p:spPr>
        <p:txBody>
          <a:bodyPr/>
          <a:lstStyle/>
          <a:p>
            <a:pPr eaLnBrk="1" hangingPunct="1"/>
            <a:r>
              <a:rPr lang="zh-CN" altLang="en-US" smtClean="0">
                <a:cs typeface="隶书" panose="02010509060101010101" charset="-122"/>
              </a:rPr>
              <a:t>例：</a:t>
            </a:r>
            <a:endParaRPr lang="zh-CN" altLang="en-US" b="0" smtClean="0">
              <a:cs typeface="隶书" panose="02010509060101010101" charset="-122"/>
            </a:endParaRPr>
          </a:p>
        </p:txBody>
      </p:sp>
      <p:sp>
        <p:nvSpPr>
          <p:cNvPr id="47107" name="Rectangle 3"/>
          <p:cNvSpPr>
            <a:spLocks noGrp="1" noChangeArrowheads="1"/>
          </p:cNvSpPr>
          <p:nvPr>
            <p:ph type="body" idx="1"/>
          </p:nvPr>
        </p:nvSpPr>
        <p:spPr>
          <a:xfrm>
            <a:off x="684213" y="1344613"/>
            <a:ext cx="7234237" cy="2413000"/>
          </a:xfrm>
        </p:spPr>
        <p:txBody>
          <a:bodyPr/>
          <a:lstStyle/>
          <a:p>
            <a:pPr eaLnBrk="1" hangingPunct="1">
              <a:spcAft>
                <a:spcPct val="0"/>
              </a:spcAft>
            </a:pPr>
            <a:r>
              <a:rPr lang="zh-CN" altLang="en-US" smtClean="0">
                <a:latin typeface="宋体" panose="02010600030101010101" pitchFamily="2" charset="-122"/>
              </a:rPr>
              <a:t>如果有：</a:t>
            </a:r>
            <a:endParaRPr lang="en-US" altLang="zh-CN" smtClean="0">
              <a:latin typeface="宋体" panose="02010600030101010101" pitchFamily="2" charset="-122"/>
            </a:endParaRPr>
          </a:p>
          <a:p>
            <a:pPr lvl="1" eaLnBrk="1" hangingPunct="1">
              <a:spcAft>
                <a:spcPct val="0"/>
              </a:spcAft>
            </a:pPr>
            <a:r>
              <a:rPr lang="en-US" altLang="zh-CN" smtClean="0">
                <a:latin typeface="宋体" panose="02010600030101010101" pitchFamily="2" charset="-122"/>
              </a:rPr>
              <a:t> WR=1，RD=0，IO/M=0</a:t>
            </a:r>
            <a:endParaRPr lang="zh-CN" altLang="en-US" smtClean="0">
              <a:latin typeface="宋体" panose="02010600030101010101" pitchFamily="2" charset="-122"/>
            </a:endParaRPr>
          </a:p>
          <a:p>
            <a:pPr eaLnBrk="1" hangingPunct="1">
              <a:spcAft>
                <a:spcPct val="0"/>
              </a:spcAft>
            </a:pPr>
            <a:r>
              <a:rPr lang="zh-CN" altLang="en-US" smtClean="0">
                <a:latin typeface="宋体" panose="02010600030101010101" pitchFamily="2" charset="-122"/>
              </a:rPr>
              <a:t>表示：</a:t>
            </a:r>
            <a:endParaRPr lang="en-US" altLang="zh-CN" smtClean="0">
              <a:latin typeface="宋体" panose="02010600030101010101" pitchFamily="2" charset="-122"/>
            </a:endParaRPr>
          </a:p>
          <a:p>
            <a:pPr lvl="1" eaLnBrk="1" hangingPunct="1">
              <a:spcAft>
                <a:spcPct val="0"/>
              </a:spcAft>
            </a:pPr>
            <a:r>
              <a:rPr lang="en-US" altLang="zh-CN" smtClean="0">
                <a:latin typeface="宋体" panose="02010600030101010101" pitchFamily="2" charset="-122"/>
              </a:rPr>
              <a:t>CPU</a:t>
            </a:r>
            <a:r>
              <a:rPr lang="zh-CN" altLang="en-US" smtClean="0">
                <a:latin typeface="宋体" panose="02010600030101010101" pitchFamily="2" charset="-122"/>
              </a:rPr>
              <a:t>当前正在进行</a:t>
            </a:r>
            <a:r>
              <a:rPr lang="zh-CN" altLang="en-US" u="sng" smtClean="0">
                <a:latin typeface="宋体" panose="02010600030101010101" pitchFamily="2" charset="-122"/>
              </a:rPr>
              <a:t>读存储器</a:t>
            </a:r>
            <a:r>
              <a:rPr lang="zh-CN" altLang="en-US" smtClean="0">
                <a:latin typeface="宋体" panose="02010600030101010101" pitchFamily="2" charset="-122"/>
              </a:rPr>
              <a:t>操作</a:t>
            </a:r>
            <a:endParaRPr lang="zh-CN" altLang="en-US" sz="2000"/>
          </a:p>
        </p:txBody>
      </p:sp>
      <p:sp>
        <p:nvSpPr>
          <p:cNvPr id="46086" name="Line 6"/>
          <p:cNvSpPr>
            <a:spLocks noChangeShapeType="1"/>
          </p:cNvSpPr>
          <p:nvPr/>
        </p:nvSpPr>
        <p:spPr bwMode="auto">
          <a:xfrm>
            <a:off x="3780155" y="2021205"/>
            <a:ext cx="143510" cy="635"/>
          </a:xfrm>
          <a:prstGeom prst="line">
            <a:avLst/>
          </a:prstGeom>
          <a:noFill/>
          <a:ln w="2222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91385" tIns="45692" rIns="91385" bIns="45692" anchor="ctr"/>
          <a:p>
            <a:endParaRPr lang="zh-CN" altLang="en-US"/>
          </a:p>
        </p:txBody>
      </p:sp>
      <p:sp>
        <p:nvSpPr>
          <p:cNvPr id="2" name="Line 6"/>
          <p:cNvSpPr>
            <a:spLocks noChangeShapeType="1"/>
          </p:cNvSpPr>
          <p:nvPr/>
        </p:nvSpPr>
        <p:spPr bwMode="auto">
          <a:xfrm>
            <a:off x="1722760" y="2021205"/>
            <a:ext cx="211138" cy="0"/>
          </a:xfrm>
          <a:prstGeom prst="line">
            <a:avLst/>
          </a:prstGeom>
          <a:noFill/>
          <a:ln w="2222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91385" tIns="45692" rIns="91385" bIns="45692" anchor="ctr"/>
          <a:lstStyle/>
          <a:p>
            <a:endParaRPr lang="zh-CN" altLang="en-US"/>
          </a:p>
        </p:txBody>
      </p:sp>
      <p:sp>
        <p:nvSpPr>
          <p:cNvPr id="3" name="Line 6"/>
          <p:cNvSpPr>
            <a:spLocks noChangeShapeType="1"/>
          </p:cNvSpPr>
          <p:nvPr/>
        </p:nvSpPr>
        <p:spPr bwMode="auto">
          <a:xfrm>
            <a:off x="2512065" y="2021205"/>
            <a:ext cx="211138" cy="0"/>
          </a:xfrm>
          <a:prstGeom prst="line">
            <a:avLst/>
          </a:prstGeom>
          <a:noFill/>
          <a:ln w="2222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91385" tIns="45692" rIns="91385" bIns="45692" anchor="ctr"/>
          <a:lstStyle/>
          <a:p>
            <a:endParaRPr lang="zh-CN" altLang="en-US"/>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wipe(left)">
                                      <p:cBhvr>
                                        <p:cTn id="7" dur="500"/>
                                        <p:tgtEl>
                                          <p:spTgt spid="47107">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7107">
                                            <p:txEl>
                                              <p:pRg st="1" end="1"/>
                                            </p:txEl>
                                          </p:spTgt>
                                        </p:tgtEl>
                                        <p:attrNameLst>
                                          <p:attrName>style.visibility</p:attrName>
                                        </p:attrNameLst>
                                      </p:cBhvr>
                                      <p:to>
                                        <p:strVal val="visible"/>
                                      </p:to>
                                    </p:set>
                                    <p:animEffect transition="in" filter="wipe(left)">
                                      <p:cBhvr>
                                        <p:cTn id="11" dur="500"/>
                                        <p:tgtEl>
                                          <p:spTgt spid="47107">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47107">
                                            <p:txEl>
                                              <p:pRg st="2" end="2"/>
                                            </p:txEl>
                                          </p:spTgt>
                                        </p:tgtEl>
                                        <p:attrNameLst>
                                          <p:attrName>style.visibility</p:attrName>
                                        </p:attrNameLst>
                                      </p:cBhvr>
                                      <p:to>
                                        <p:strVal val="visible"/>
                                      </p:to>
                                    </p:set>
                                    <p:animEffect transition="in" filter="wipe(left)">
                                      <p:cBhvr>
                                        <p:cTn id="16" dur="500"/>
                                        <p:tgtEl>
                                          <p:spTgt spid="47107">
                                            <p:txEl>
                                              <p:pRg st="2" end="2"/>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47107">
                                            <p:txEl>
                                              <p:pRg st="3" end="3"/>
                                            </p:txEl>
                                          </p:spTgt>
                                        </p:tgtEl>
                                        <p:attrNameLst>
                                          <p:attrName>style.visibility</p:attrName>
                                        </p:attrNameLst>
                                      </p:cBhvr>
                                      <p:to>
                                        <p:strVal val="visible"/>
                                      </p:to>
                                    </p:set>
                                    <p:animEffect transition="in" filter="wipe(left)">
                                      <p:cBhvr>
                                        <p:cTn id="20" dur="500"/>
                                        <p:tgtEl>
                                          <p:spTgt spid="47107">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46086"/>
                                        </p:tgtEl>
                                        <p:attrNameLst>
                                          <p:attrName>style.visibility</p:attrName>
                                        </p:attrNameLst>
                                      </p:cBhvr>
                                      <p:to>
                                        <p:strVal val="visible"/>
                                      </p:to>
                                    </p:set>
                                    <p:animEffect transition="in" filter="wipe(left)">
                                      <p:cBhvr>
                                        <p:cTn id="23" dur="500"/>
                                        <p:tgtEl>
                                          <p:spTgt spid="46086"/>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left)">
                                      <p:cBhvr>
                                        <p:cTn id="26" dur="500"/>
                                        <p:tgtEl>
                                          <p:spTgt spid="2"/>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left)">
                                      <p:cBhvr>
                                        <p:cTn id="2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6" grpId="0" bldLvl="0" animBg="1"/>
      <p:bldP spid="2" grpId="0" bldLvl="0" animBg="1"/>
      <p:bldP spid="3"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315"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2365"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599565"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613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333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69895"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7095"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366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fld id="{7F272678-2893-4E29-B65B-D4B7EA034E42}" type="slidenum">
              <a:rPr lang="zh-CN" altLang="en-US" sz="1400" b="0">
                <a:solidFill>
                  <a:schemeClr val="tx1"/>
                </a:solidFill>
                <a:ea typeface="宋体" panose="02010600030101010101" pitchFamily="2" charset="-122"/>
              </a:rPr>
            </a:fld>
            <a:endParaRPr lang="en-US" altLang="zh-CN" sz="1400" b="0">
              <a:solidFill>
                <a:schemeClr val="tx1"/>
              </a:solidFill>
              <a:ea typeface="宋体" panose="02010600030101010101" pitchFamily="2" charset="-122"/>
            </a:endParaRPr>
          </a:p>
        </p:txBody>
      </p:sp>
      <p:sp>
        <p:nvSpPr>
          <p:cNvPr id="22531" name="Rectangle 2"/>
          <p:cNvSpPr>
            <a:spLocks noGrp="1" noChangeArrowheads="1"/>
          </p:cNvSpPr>
          <p:nvPr>
            <p:ph type="title"/>
          </p:nvPr>
        </p:nvSpPr>
        <p:spPr>
          <a:xfrm>
            <a:off x="323850" y="193675"/>
            <a:ext cx="7670800" cy="863600"/>
          </a:xfrm>
        </p:spPr>
        <p:txBody>
          <a:bodyPr/>
          <a:lstStyle/>
          <a:p>
            <a:pPr eaLnBrk="1" hangingPunct="1"/>
            <a:r>
              <a:rPr lang="en-US" altLang="zh-CN" dirty="0" smtClean="0">
                <a:cs typeface="隶书" panose="02010509060101010101" charset="-122"/>
              </a:rPr>
              <a:t>READY</a:t>
            </a:r>
            <a:r>
              <a:rPr lang="zh-CN" altLang="en-US" sz="4400" dirty="0">
                <a:cs typeface="隶书" panose="02010509060101010101" charset="-122"/>
              </a:rPr>
              <a:t>信号</a:t>
            </a:r>
            <a:endParaRPr lang="zh-CN" altLang="en-US" dirty="0" smtClean="0">
              <a:cs typeface="隶书" panose="02010509060101010101" charset="-122"/>
            </a:endParaRPr>
          </a:p>
        </p:txBody>
      </p:sp>
      <p:sp>
        <p:nvSpPr>
          <p:cNvPr id="2" name="内容占位符 1"/>
          <p:cNvSpPr>
            <a:spLocks noGrp="1"/>
          </p:cNvSpPr>
          <p:nvPr>
            <p:ph idx="1"/>
          </p:nvPr>
        </p:nvSpPr>
        <p:spPr/>
        <p:txBody>
          <a:bodyPr/>
          <a:lstStyle/>
          <a:p>
            <a:r>
              <a:rPr lang="zh-CN" altLang="en-US" dirty="0" smtClean="0"/>
              <a:t>外部同步控制输入信号，高电平有效。</a:t>
            </a:r>
            <a:endParaRPr lang="en-US" altLang="zh-CN" dirty="0" smtClean="0"/>
          </a:p>
          <a:p>
            <a:r>
              <a:rPr lang="zh-CN" altLang="en-US" dirty="0"/>
              <a:t>有</a:t>
            </a:r>
            <a:r>
              <a:rPr lang="zh-CN" altLang="en-US" dirty="0" smtClean="0"/>
              <a:t>被访问的内存或设备发出的响应信号。</a:t>
            </a:r>
            <a:endParaRPr lang="en-US" altLang="zh-CN" dirty="0" smtClean="0"/>
          </a:p>
          <a:p>
            <a:r>
              <a:rPr lang="zh-CN" altLang="en-US" dirty="0" smtClean="0"/>
              <a:t>有效时，表示存储器或设备已经准备好。</a:t>
            </a:r>
            <a:endParaRPr lang="zh-CN" altLang="en-US" dirty="0"/>
          </a:p>
        </p:txBody>
      </p:sp>
    </p:spTree>
  </p:cSld>
  <p:clrMapOvr>
    <a:masterClrMapping/>
  </p:clrMapOvr>
  <p:transition spd="slow">
    <p:blinds/>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4213" y="1344613"/>
            <a:ext cx="7993062" cy="3889375"/>
          </a:xfrm>
        </p:spPr>
        <p:txBody>
          <a:bodyPr/>
          <a:lstStyle/>
          <a:p>
            <a:pPr>
              <a:spcAft>
                <a:spcPct val="0"/>
              </a:spcAft>
            </a:pPr>
            <a:r>
              <a:rPr lang="en-US" altLang="zh-CN" smtClean="0"/>
              <a:t>CPU</a:t>
            </a:r>
            <a:r>
              <a:rPr lang="zh-CN" altLang="en-US" smtClean="0"/>
              <a:t>完成一次访问内存或</a:t>
            </a:r>
            <a:r>
              <a:rPr lang="en-US" altLang="zh-CN" smtClean="0"/>
              <a:t>I/O</a:t>
            </a:r>
            <a:r>
              <a:rPr lang="zh-CN" altLang="en-US" smtClean="0"/>
              <a:t>接口需要</a:t>
            </a:r>
            <a:r>
              <a:rPr lang="en-US" altLang="zh-CN" smtClean="0"/>
              <a:t>:</a:t>
            </a:r>
            <a:endParaRPr lang="zh-CN" altLang="en-US" smtClean="0"/>
          </a:p>
          <a:p>
            <a:pPr lvl="1">
              <a:spcAft>
                <a:spcPct val="0"/>
              </a:spcAft>
            </a:pPr>
            <a:r>
              <a:rPr lang="zh-CN" altLang="en-US" smtClean="0"/>
              <a:t>地址信号</a:t>
            </a:r>
            <a:endParaRPr lang="en-US" altLang="zh-CN" smtClean="0"/>
          </a:p>
          <a:p>
            <a:pPr lvl="2">
              <a:spcAft>
                <a:spcPct val="0"/>
              </a:spcAft>
            </a:pPr>
            <a:r>
              <a:rPr lang="zh-CN" altLang="en-US" smtClean="0"/>
              <a:t>内存地址，接口地址</a:t>
            </a:r>
            <a:endParaRPr lang="en-US" altLang="zh-CN" smtClean="0"/>
          </a:p>
          <a:p>
            <a:pPr lvl="1">
              <a:spcAft>
                <a:spcPct val="0"/>
              </a:spcAft>
            </a:pPr>
            <a:r>
              <a:rPr lang="zh-CN" altLang="en-US" smtClean="0"/>
              <a:t>数据信号</a:t>
            </a:r>
            <a:endParaRPr lang="en-US" altLang="zh-CN" smtClean="0"/>
          </a:p>
          <a:p>
            <a:pPr lvl="2">
              <a:spcAft>
                <a:spcPct val="0"/>
              </a:spcAft>
            </a:pPr>
            <a:r>
              <a:rPr lang="en-US" altLang="zh-CN" smtClean="0"/>
              <a:t>8</a:t>
            </a:r>
            <a:r>
              <a:rPr lang="zh-CN" altLang="en-US" smtClean="0"/>
              <a:t>位数据线，与地址低</a:t>
            </a:r>
            <a:r>
              <a:rPr lang="en-US" altLang="zh-CN" smtClean="0"/>
              <a:t>8</a:t>
            </a:r>
            <a:r>
              <a:rPr lang="zh-CN" altLang="en-US" smtClean="0"/>
              <a:t>位分时复用</a:t>
            </a:r>
            <a:endParaRPr lang="en-US" altLang="zh-CN" smtClean="0"/>
          </a:p>
          <a:p>
            <a:pPr lvl="1">
              <a:spcAft>
                <a:spcPct val="0"/>
              </a:spcAft>
            </a:pPr>
            <a:r>
              <a:rPr lang="zh-CN" altLang="en-US" smtClean="0"/>
              <a:t>各种控制信号</a:t>
            </a:r>
            <a:endParaRPr lang="en-US" altLang="zh-CN" smtClean="0"/>
          </a:p>
          <a:p>
            <a:pPr lvl="2">
              <a:spcAft>
                <a:spcPct val="0"/>
              </a:spcAft>
            </a:pPr>
            <a:r>
              <a:rPr lang="zh-CN" altLang="en-US" smtClean="0"/>
              <a:t>读、写、读写允许、收发器方向控制，地址锁存，访存</a:t>
            </a:r>
            <a:r>
              <a:rPr lang="en-US" altLang="zh-CN" smtClean="0"/>
              <a:t>/</a:t>
            </a:r>
            <a:r>
              <a:rPr lang="zh-CN" altLang="en-US" smtClean="0"/>
              <a:t>访接口控制</a:t>
            </a:r>
            <a:endParaRPr lang="zh-CN" altLang="en-US" smtClean="0"/>
          </a:p>
        </p:txBody>
      </p:sp>
      <p:sp>
        <p:nvSpPr>
          <p:cNvPr id="23555"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315"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2365"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599565"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613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333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69895"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7095"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366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fld id="{AA0DC7AF-C302-487F-B52C-1C75D751D62B}" type="slidenum">
              <a:rPr lang="zh-CN" altLang="en-US" sz="1400" b="0">
                <a:solidFill>
                  <a:schemeClr val="tx1"/>
                </a:solidFill>
                <a:ea typeface="宋体" panose="02010600030101010101" pitchFamily="2" charset="-122"/>
              </a:rPr>
            </a:fld>
            <a:endParaRPr lang="en-US" altLang="zh-CN" sz="1400" b="0">
              <a:solidFill>
                <a:schemeClr val="tx1"/>
              </a:solidFill>
              <a:ea typeface="宋体" panose="02010600030101010101" pitchFamily="2" charset="-122"/>
            </a:endParaRPr>
          </a:p>
        </p:txBody>
      </p:sp>
      <p:sp>
        <p:nvSpPr>
          <p:cNvPr id="23556" name="Rectangle 2"/>
          <p:cNvSpPr>
            <a:spLocks noGrp="1" noChangeArrowheads="1"/>
          </p:cNvSpPr>
          <p:nvPr>
            <p:ph type="title"/>
          </p:nvPr>
        </p:nvSpPr>
        <p:spPr>
          <a:xfrm>
            <a:off x="323850" y="193675"/>
            <a:ext cx="8064500" cy="863600"/>
          </a:xfrm>
        </p:spPr>
        <p:txBody>
          <a:bodyPr/>
          <a:lstStyle/>
          <a:p>
            <a:pPr eaLnBrk="1" hangingPunct="1"/>
            <a:r>
              <a:rPr lang="en-US" altLang="zh-CN" smtClean="0">
                <a:cs typeface="隶书" panose="02010509060101010101" charset="-122"/>
              </a:rPr>
              <a:t>CPU</a:t>
            </a:r>
            <a:r>
              <a:rPr lang="zh-CN" altLang="en-US" smtClean="0">
                <a:cs typeface="隶书" panose="02010509060101010101" charset="-122"/>
              </a:rPr>
              <a:t>访问一次内存或接口的主要信号</a:t>
            </a:r>
            <a:endParaRPr lang="zh-CN" altLang="en-US" smtClean="0">
              <a:cs typeface="隶书" panose="02010509060101010101" charset="-122"/>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1000"/>
                                        <p:tgtEl>
                                          <p:spTgt spid="3">
                                            <p:txEl>
                                              <p:pRg st="0" end="0"/>
                                            </p:txEl>
                                          </p:spTgt>
                                        </p:tgtEl>
                                      </p:cBhvr>
                                    </p:animEffect>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10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1000"/>
                                        <p:tgtEl>
                                          <p:spTgt spid="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wipe(left)">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wipe(left)">
                                      <p:cBhvr>
                                        <p:cTn id="29" dur="5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315"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2365"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599565"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613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333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69895"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7095"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366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fld id="{07A491C5-EB28-4A5B-91D0-4D91315A5DCF}" type="slidenum">
              <a:rPr lang="zh-CN" altLang="en-US" sz="1400" b="0">
                <a:solidFill>
                  <a:schemeClr val="tx1"/>
                </a:solidFill>
                <a:ea typeface="宋体" panose="02010600030101010101" pitchFamily="2" charset="-122"/>
              </a:rPr>
            </a:fld>
            <a:endParaRPr lang="en-US" altLang="zh-CN" sz="1400" b="0">
              <a:solidFill>
                <a:schemeClr val="tx1"/>
              </a:solidFill>
              <a:ea typeface="宋体" panose="02010600030101010101" pitchFamily="2" charset="-122"/>
            </a:endParaRPr>
          </a:p>
        </p:txBody>
      </p:sp>
      <p:sp>
        <p:nvSpPr>
          <p:cNvPr id="24579" name="Rectangle 2"/>
          <p:cNvSpPr>
            <a:spLocks noGrp="1" noChangeArrowheads="1"/>
          </p:cNvSpPr>
          <p:nvPr>
            <p:ph type="title"/>
          </p:nvPr>
        </p:nvSpPr>
        <p:spPr>
          <a:xfrm>
            <a:off x="323850" y="193675"/>
            <a:ext cx="7670800" cy="661988"/>
          </a:xfrm>
        </p:spPr>
        <p:txBody>
          <a:bodyPr/>
          <a:lstStyle/>
          <a:p>
            <a:pPr eaLnBrk="1" hangingPunct="1"/>
            <a:r>
              <a:rPr lang="zh-CN" altLang="en-US" smtClean="0">
                <a:cs typeface="隶书" panose="02010509060101010101" charset="-122"/>
              </a:rPr>
              <a:t>中断请求和响应信号</a:t>
            </a:r>
            <a:endParaRPr lang="zh-CN" altLang="en-US" smtClean="0">
              <a:cs typeface="隶书" panose="02010509060101010101" charset="-122"/>
            </a:endParaRPr>
          </a:p>
        </p:txBody>
      </p:sp>
      <p:sp>
        <p:nvSpPr>
          <p:cNvPr id="24580" name="Rectangle 3"/>
          <p:cNvSpPr>
            <a:spLocks noGrp="1" noChangeArrowheads="1"/>
          </p:cNvSpPr>
          <p:nvPr>
            <p:ph type="body" idx="1"/>
          </p:nvPr>
        </p:nvSpPr>
        <p:spPr>
          <a:xfrm>
            <a:off x="828675" y="1417638"/>
            <a:ext cx="7232650" cy="2667000"/>
          </a:xfrm>
        </p:spPr>
        <p:txBody>
          <a:bodyPr/>
          <a:lstStyle/>
          <a:p>
            <a:pPr eaLnBrk="1" hangingPunct="1">
              <a:spcAft>
                <a:spcPct val="0"/>
              </a:spcAft>
            </a:pPr>
            <a:r>
              <a:rPr lang="en-US" altLang="zh-CN" smtClean="0"/>
              <a:t>INTR：</a:t>
            </a:r>
            <a:r>
              <a:rPr lang="zh-CN" altLang="en-US" smtClean="0"/>
              <a:t>可屏蔽中断请求输入端</a:t>
            </a:r>
            <a:endParaRPr lang="zh-CN" altLang="en-US" smtClean="0"/>
          </a:p>
          <a:p>
            <a:pPr eaLnBrk="1" hangingPunct="1">
              <a:spcAft>
                <a:spcPct val="0"/>
              </a:spcAft>
            </a:pPr>
            <a:r>
              <a:rPr lang="en-US" altLang="zh-CN" smtClean="0"/>
              <a:t>NMI： </a:t>
            </a:r>
            <a:r>
              <a:rPr lang="zh-CN" altLang="en-US" smtClean="0"/>
              <a:t>非屏蔽中断请求输入端</a:t>
            </a:r>
            <a:endParaRPr lang="zh-CN" altLang="en-US" smtClean="0"/>
          </a:p>
          <a:p>
            <a:pPr eaLnBrk="1" hangingPunct="1">
              <a:spcAft>
                <a:spcPct val="0"/>
              </a:spcAft>
            </a:pPr>
            <a:r>
              <a:rPr lang="en-US" altLang="zh-CN" smtClean="0"/>
              <a:t>#INTA：</a:t>
            </a:r>
            <a:r>
              <a:rPr lang="zh-CN" altLang="en-US" smtClean="0"/>
              <a:t>中断响应输出端</a:t>
            </a:r>
            <a:endParaRPr lang="zh-CN" altLang="zh-CN" smtClean="0"/>
          </a:p>
        </p:txBody>
      </p:sp>
    </p:spTree>
  </p:cSld>
  <p:clrMapOvr>
    <a:masterClrMapping/>
  </p:clrMapOvr>
  <p:transition spd="slow">
    <p:blinds/>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315"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2365"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599565"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613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333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69895"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7095"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366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fld id="{BF52CF07-59F4-4E39-B41B-44065F778658}" type="slidenum">
              <a:rPr lang="zh-CN" altLang="en-US" sz="1400" b="0">
                <a:solidFill>
                  <a:schemeClr val="tx1"/>
                </a:solidFill>
                <a:ea typeface="宋体" panose="02010600030101010101" pitchFamily="2" charset="-122"/>
              </a:rPr>
            </a:fld>
            <a:endParaRPr lang="en-US" altLang="zh-CN" sz="1400" b="0">
              <a:solidFill>
                <a:schemeClr val="tx1"/>
              </a:solidFill>
              <a:ea typeface="宋体" panose="02010600030101010101" pitchFamily="2" charset="-122"/>
            </a:endParaRPr>
          </a:p>
        </p:txBody>
      </p:sp>
      <p:sp>
        <p:nvSpPr>
          <p:cNvPr id="25603" name="Rectangle 2"/>
          <p:cNvSpPr>
            <a:spLocks noGrp="1" noChangeArrowheads="1"/>
          </p:cNvSpPr>
          <p:nvPr>
            <p:ph type="title"/>
          </p:nvPr>
        </p:nvSpPr>
        <p:spPr>
          <a:xfrm>
            <a:off x="323850" y="193675"/>
            <a:ext cx="7670800" cy="661988"/>
          </a:xfrm>
        </p:spPr>
        <p:txBody>
          <a:bodyPr/>
          <a:lstStyle/>
          <a:p>
            <a:pPr eaLnBrk="1" hangingPunct="1"/>
            <a:r>
              <a:rPr lang="zh-CN" altLang="en-US" smtClean="0">
                <a:cs typeface="隶书" panose="02010509060101010101" charset="-122"/>
              </a:rPr>
              <a:t>总线保持信号</a:t>
            </a:r>
            <a:endParaRPr lang="zh-CN" altLang="en-US" smtClean="0">
              <a:cs typeface="隶书" panose="02010509060101010101" charset="-122"/>
            </a:endParaRPr>
          </a:p>
        </p:txBody>
      </p:sp>
      <p:sp>
        <p:nvSpPr>
          <p:cNvPr id="25604" name="Rectangle 3"/>
          <p:cNvSpPr>
            <a:spLocks noGrp="1" noChangeArrowheads="1"/>
          </p:cNvSpPr>
          <p:nvPr>
            <p:ph type="body" idx="1"/>
          </p:nvPr>
        </p:nvSpPr>
        <p:spPr>
          <a:xfrm>
            <a:off x="755655" y="1128713"/>
            <a:ext cx="7877175" cy="3429000"/>
          </a:xfrm>
        </p:spPr>
        <p:txBody>
          <a:bodyPr/>
          <a:lstStyle/>
          <a:p>
            <a:pPr eaLnBrk="1" hangingPunct="1">
              <a:spcAft>
                <a:spcPct val="0"/>
              </a:spcAft>
            </a:pPr>
            <a:r>
              <a:rPr lang="en-US" altLang="zh-CN" smtClean="0"/>
              <a:t>HOLD：</a:t>
            </a:r>
            <a:endParaRPr lang="en-US" altLang="zh-CN" smtClean="0"/>
          </a:p>
          <a:p>
            <a:pPr lvl="1" eaLnBrk="1" hangingPunct="1">
              <a:spcAft>
                <a:spcPct val="0"/>
              </a:spcAft>
            </a:pPr>
            <a:r>
              <a:rPr lang="zh-CN" altLang="en-US" smtClean="0"/>
              <a:t>总线保持请求信号输入端。当</a:t>
            </a:r>
            <a:r>
              <a:rPr lang="en-US" altLang="zh-CN" smtClean="0"/>
              <a:t>CPU</a:t>
            </a:r>
            <a:r>
              <a:rPr lang="zh-CN" altLang="en-US" smtClean="0"/>
              <a:t>以外的其他设备要求占用总线时，通过该引脚向</a:t>
            </a:r>
            <a:r>
              <a:rPr lang="en-US" altLang="zh-CN" smtClean="0"/>
              <a:t>CPU</a:t>
            </a:r>
            <a:r>
              <a:rPr lang="zh-CN" altLang="en-US" smtClean="0"/>
              <a:t>发出请求。</a:t>
            </a:r>
            <a:endParaRPr lang="zh-CN" altLang="en-US" smtClean="0"/>
          </a:p>
          <a:p>
            <a:pPr eaLnBrk="1" hangingPunct="1">
              <a:spcAft>
                <a:spcPct val="0"/>
              </a:spcAft>
            </a:pPr>
            <a:r>
              <a:rPr lang="en-US" altLang="zh-CN" smtClean="0"/>
              <a:t>HLDA：</a:t>
            </a:r>
            <a:endParaRPr lang="en-US" altLang="zh-CN" smtClean="0"/>
          </a:p>
          <a:p>
            <a:pPr lvl="1" eaLnBrk="1" hangingPunct="1">
              <a:spcAft>
                <a:spcPct val="0"/>
              </a:spcAft>
            </a:pPr>
            <a:r>
              <a:rPr lang="zh-CN" altLang="en-US" smtClean="0"/>
              <a:t>总线保持响应信号输出端。</a:t>
            </a:r>
            <a:r>
              <a:rPr lang="en-US" altLang="zh-CN" smtClean="0"/>
              <a:t>CPU</a:t>
            </a:r>
            <a:r>
              <a:rPr lang="zh-CN" altLang="en-US" smtClean="0"/>
              <a:t>对</a:t>
            </a:r>
            <a:r>
              <a:rPr lang="en-US" altLang="zh-CN" smtClean="0"/>
              <a:t>HOLD</a:t>
            </a:r>
            <a:r>
              <a:rPr lang="zh-CN" altLang="en-US" smtClean="0"/>
              <a:t>信号的响应信号</a:t>
            </a:r>
            <a:r>
              <a:rPr lang="zh-CN" altLang="en-US" sz="2800"/>
              <a:t>。</a:t>
            </a:r>
            <a:endParaRPr lang="zh-CN" altLang="en-US" sz="2800"/>
          </a:p>
        </p:txBody>
      </p:sp>
    </p:spTree>
  </p:cSld>
  <p:clrMapOvr>
    <a:masterClrMapping/>
  </p:clrMapOvr>
  <p:transition spd="slow">
    <p:blinds/>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315"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2365"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599565"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613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333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69895"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7095"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366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fld id="{9563E825-702D-4F28-B6B7-9D82D4D30389}" type="slidenum">
              <a:rPr lang="zh-CN" altLang="en-US" sz="1400" b="0">
                <a:solidFill>
                  <a:schemeClr val="bg2"/>
                </a:solidFill>
                <a:ea typeface="宋体" panose="02010600030101010101" pitchFamily="2" charset="-122"/>
              </a:rPr>
            </a:fld>
            <a:endParaRPr lang="en-US" altLang="zh-CN" sz="1400" b="0">
              <a:solidFill>
                <a:schemeClr val="bg2"/>
              </a:solidFill>
              <a:ea typeface="宋体" panose="02010600030101010101" pitchFamily="2" charset="-122"/>
            </a:endParaRPr>
          </a:p>
        </p:txBody>
      </p:sp>
      <p:sp>
        <p:nvSpPr>
          <p:cNvPr id="26627" name="Rectangle 4"/>
          <p:cNvSpPr>
            <a:spLocks noGrp="1" noChangeArrowheads="1"/>
          </p:cNvSpPr>
          <p:nvPr>
            <p:ph type="ctrTitle"/>
          </p:nvPr>
        </p:nvSpPr>
        <p:spPr>
          <a:xfrm>
            <a:off x="974725" y="1177928"/>
            <a:ext cx="7651750" cy="1438275"/>
          </a:xfrm>
        </p:spPr>
        <p:txBody>
          <a:bodyPr/>
          <a:lstStyle/>
          <a:p>
            <a:pPr eaLnBrk="1" hangingPunct="1"/>
            <a:r>
              <a:rPr lang="zh-CN" altLang="en-US" sz="4400">
                <a:solidFill>
                  <a:srgbClr val="800000"/>
                </a:solidFill>
                <a:latin typeface="华文行楷" panose="02010800040101010101" pitchFamily="2" charset="-122"/>
                <a:ea typeface="华文行楷" panose="02010800040101010101" pitchFamily="2" charset="-122"/>
                <a:cs typeface="隶书" panose="02010509060101010101" charset="-122"/>
              </a:rPr>
              <a:t>三、</a:t>
            </a:r>
            <a:r>
              <a:rPr lang="zh-CN" altLang="en-US" smtClean="0">
                <a:solidFill>
                  <a:srgbClr val="800000"/>
                </a:solidFill>
                <a:ea typeface="隶书" panose="02010509060101010101" charset="-122"/>
                <a:cs typeface="隶书" panose="02010509060101010101" charset="-122"/>
              </a:rPr>
              <a:t>8088</a:t>
            </a:r>
            <a:r>
              <a:rPr lang="en-US" altLang="zh-CN" smtClean="0">
                <a:solidFill>
                  <a:srgbClr val="800000"/>
                </a:solidFill>
                <a:ea typeface="隶书" panose="02010509060101010101" charset="-122"/>
                <a:cs typeface="隶书" panose="02010509060101010101" charset="-122"/>
              </a:rPr>
              <a:t>/8086</a:t>
            </a:r>
            <a:r>
              <a:rPr lang="zh-CN" altLang="en-US" sz="4800">
                <a:solidFill>
                  <a:srgbClr val="800000"/>
                </a:solidFill>
                <a:latin typeface="华文行楷" panose="02010800040101010101" pitchFamily="2" charset="-122"/>
                <a:ea typeface="华文行楷" panose="02010800040101010101" pitchFamily="2" charset="-122"/>
                <a:cs typeface="隶书" panose="02010509060101010101" charset="-122"/>
              </a:rPr>
              <a:t>的内部结构</a:t>
            </a:r>
            <a:endParaRPr lang="zh-CN" altLang="en-US" sz="4800">
              <a:solidFill>
                <a:srgbClr val="800000"/>
              </a:solidFill>
              <a:latin typeface="华文行楷" panose="02010800040101010101" pitchFamily="2" charset="-122"/>
              <a:ea typeface="华文行楷" panose="02010800040101010101" pitchFamily="2" charset="-122"/>
              <a:cs typeface="隶书" panose="02010509060101010101" charset="-122"/>
            </a:endParaRPr>
          </a:p>
        </p:txBody>
      </p:sp>
    </p:spTree>
  </p:cSld>
  <p:clrMapOvr>
    <a:masterClrMapping/>
  </p:clrMapOvr>
  <p:transition spd="slow">
    <p:blinds/>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315"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2365"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599565"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613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333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69895"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7095"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366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fld id="{5B6CF18F-B3BF-4084-96AF-379D484BE3FB}" type="slidenum">
              <a:rPr lang="zh-CN" altLang="en-US" sz="1400" b="0">
                <a:solidFill>
                  <a:schemeClr val="tx1"/>
                </a:solidFill>
                <a:ea typeface="宋体" panose="02010600030101010101" pitchFamily="2" charset="-122"/>
              </a:rPr>
            </a:fld>
            <a:endParaRPr lang="en-US" altLang="zh-CN" sz="1400" b="0">
              <a:solidFill>
                <a:schemeClr val="tx1"/>
              </a:solidFill>
              <a:ea typeface="宋体" panose="02010600030101010101" pitchFamily="2" charset="-122"/>
            </a:endParaRPr>
          </a:p>
        </p:txBody>
      </p:sp>
      <p:sp>
        <p:nvSpPr>
          <p:cNvPr id="27651" name="Rectangle 2"/>
          <p:cNvSpPr>
            <a:spLocks noGrp="1" noChangeArrowheads="1"/>
          </p:cNvSpPr>
          <p:nvPr>
            <p:ph type="title"/>
          </p:nvPr>
        </p:nvSpPr>
        <p:spPr>
          <a:xfrm>
            <a:off x="323850" y="193675"/>
            <a:ext cx="7670800" cy="661988"/>
          </a:xfrm>
        </p:spPr>
        <p:txBody>
          <a:bodyPr/>
          <a:lstStyle/>
          <a:p>
            <a:pPr eaLnBrk="1" hangingPunct="1"/>
            <a:r>
              <a:rPr lang="en-US" altLang="zh-CN" smtClean="0">
                <a:solidFill>
                  <a:srgbClr val="800000"/>
                </a:solidFill>
                <a:cs typeface="隶书" panose="02010509060101010101" charset="-122"/>
              </a:rPr>
              <a:t>1. </a:t>
            </a:r>
            <a:r>
              <a:rPr lang="zh-CN" altLang="en-US" smtClean="0">
                <a:solidFill>
                  <a:srgbClr val="800000"/>
                </a:solidFill>
                <a:cs typeface="隶书" panose="02010509060101010101" charset="-122"/>
              </a:rPr>
              <a:t>组成</a:t>
            </a:r>
            <a:endParaRPr lang="zh-CN" altLang="en-US" smtClean="0">
              <a:solidFill>
                <a:srgbClr val="800000"/>
              </a:solidFill>
              <a:cs typeface="隶书" panose="02010509060101010101" charset="-122"/>
            </a:endParaRPr>
          </a:p>
        </p:txBody>
      </p:sp>
      <p:sp>
        <p:nvSpPr>
          <p:cNvPr id="49155" name="Rectangle 3"/>
          <p:cNvSpPr>
            <a:spLocks noGrp="1" noChangeArrowheads="1"/>
          </p:cNvSpPr>
          <p:nvPr>
            <p:ph type="body" idx="1"/>
          </p:nvPr>
        </p:nvSpPr>
        <p:spPr>
          <a:xfrm>
            <a:off x="684218" y="1276350"/>
            <a:ext cx="7375525" cy="1014413"/>
          </a:xfrm>
        </p:spPr>
        <p:txBody>
          <a:bodyPr/>
          <a:lstStyle/>
          <a:p>
            <a:pPr eaLnBrk="1" hangingPunct="1">
              <a:spcAft>
                <a:spcPct val="50000"/>
              </a:spcAft>
            </a:pPr>
            <a:r>
              <a:rPr lang="zh-CN" altLang="en-US" smtClean="0">
                <a:latin typeface="Tahoma" panose="020B0604030504040204" pitchFamily="34" charset="0"/>
              </a:rPr>
              <a:t>8088</a:t>
            </a:r>
            <a:r>
              <a:rPr lang="en-US" altLang="zh-CN" smtClean="0">
                <a:latin typeface="Tahoma" panose="020B0604030504040204" pitchFamily="34" charset="0"/>
              </a:rPr>
              <a:t>/8086</a:t>
            </a:r>
            <a:r>
              <a:rPr lang="zh-CN" altLang="en-US" smtClean="0"/>
              <a:t>内部由两部分组成：</a:t>
            </a:r>
            <a:r>
              <a:rPr lang="zh-CN" altLang="en-US" sz="3600"/>
              <a:t>        </a:t>
            </a:r>
            <a:endParaRPr lang="en-US" altLang="zh-CN" smtClean="0">
              <a:solidFill>
                <a:schemeClr val="tx1"/>
              </a:solidFill>
            </a:endParaRPr>
          </a:p>
        </p:txBody>
      </p:sp>
      <p:sp>
        <p:nvSpPr>
          <p:cNvPr id="49156" name="AutoShape 4"/>
          <p:cNvSpPr/>
          <p:nvPr/>
        </p:nvSpPr>
        <p:spPr bwMode="auto">
          <a:xfrm>
            <a:off x="1614805" y="2510155"/>
            <a:ext cx="222250" cy="719455"/>
          </a:xfrm>
          <a:prstGeom prst="leftBrace">
            <a:avLst>
              <a:gd name="adj1" fmla="val 34286"/>
              <a:gd name="adj2" fmla="val 50000"/>
            </a:avLst>
          </a:prstGeom>
          <a:noFill/>
          <a:ln w="25400" cap="sq">
            <a:solidFill>
              <a:srgbClr val="FF66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385" tIns="45692" rIns="91385" bIns="45692" anchor="ct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anose="02010600030101010101" pitchFamily="2" charset="-122"/>
            </a:endParaRPr>
          </a:p>
        </p:txBody>
      </p:sp>
      <p:sp>
        <p:nvSpPr>
          <p:cNvPr id="2" name="TextBox 1"/>
          <p:cNvSpPr txBox="1">
            <a:spLocks noChangeArrowheads="1"/>
          </p:cNvSpPr>
          <p:nvPr/>
        </p:nvSpPr>
        <p:spPr bwMode="auto">
          <a:xfrm>
            <a:off x="1863725" y="2208530"/>
            <a:ext cx="6381750" cy="2383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85" tIns="45692" rIns="91385" bIns="45692">
            <a:spAutoFit/>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ts val="600"/>
              </a:spcBef>
              <a:spcAft>
                <a:spcPct val="0"/>
              </a:spcAft>
              <a:buClrTx/>
              <a:buSzTx/>
              <a:buNone/>
            </a:pPr>
            <a:r>
              <a:rPr lang="zh-CN" altLang="en-US" sz="2400">
                <a:solidFill>
                  <a:schemeClr val="tx1"/>
                </a:solidFill>
                <a:latin typeface="华文中宋" panose="02010600040101010101" pitchFamily="2" charset="-122"/>
                <a:ea typeface="华文中宋" panose="02010600040101010101" pitchFamily="2" charset="-122"/>
              </a:rPr>
              <a:t>执行单元（</a:t>
            </a:r>
            <a:r>
              <a:rPr lang="en-US" altLang="zh-CN" sz="2400">
                <a:solidFill>
                  <a:schemeClr val="tx1"/>
                </a:solidFill>
                <a:latin typeface="华文中宋" panose="02010600040101010101" pitchFamily="2" charset="-122"/>
                <a:ea typeface="华文中宋" panose="02010600040101010101" pitchFamily="2" charset="-122"/>
              </a:rPr>
              <a:t>EU）:</a:t>
            </a:r>
            <a:r>
              <a:rPr lang="zh-CN" altLang="en-US" sz="2400" dirty="0">
                <a:ea typeface="宋体" panose="02010600030101010101" pitchFamily="2" charset="-122"/>
                <a:sym typeface="+mn-ea"/>
              </a:rPr>
              <a:t>主要负责指令译码和执行。</a:t>
            </a:r>
            <a:endParaRPr lang="en-US" altLang="zh-CN" sz="2400">
              <a:solidFill>
                <a:schemeClr val="tx1"/>
              </a:solidFill>
              <a:latin typeface="华文中宋" panose="02010600040101010101" pitchFamily="2" charset="-122"/>
              <a:ea typeface="华文中宋" panose="02010600040101010101" pitchFamily="2" charset="-122"/>
            </a:endParaRPr>
          </a:p>
          <a:p>
            <a:pPr eaLnBrk="1" hangingPunct="1">
              <a:lnSpc>
                <a:spcPct val="150000"/>
              </a:lnSpc>
              <a:spcBef>
                <a:spcPts val="600"/>
              </a:spcBef>
              <a:spcAft>
                <a:spcPct val="0"/>
              </a:spcAft>
              <a:buClrTx/>
              <a:buSzTx/>
              <a:buNone/>
            </a:pPr>
            <a:r>
              <a:rPr lang="zh-CN" altLang="en-US" sz="2400">
                <a:solidFill>
                  <a:schemeClr val="tx1"/>
                </a:solidFill>
                <a:latin typeface="华文中宋" panose="02010600040101010101" pitchFamily="2" charset="-122"/>
                <a:ea typeface="华文中宋" panose="02010600040101010101" pitchFamily="2" charset="-122"/>
              </a:rPr>
              <a:t>总线接口单元（</a:t>
            </a:r>
            <a:r>
              <a:rPr lang="en-US" altLang="zh-CN" sz="2400">
                <a:solidFill>
                  <a:schemeClr val="tx1"/>
                </a:solidFill>
                <a:latin typeface="华文中宋" panose="02010600040101010101" pitchFamily="2" charset="-122"/>
                <a:ea typeface="华文中宋" panose="02010600040101010101" pitchFamily="2" charset="-122"/>
              </a:rPr>
              <a:t>BIU）</a:t>
            </a:r>
            <a:r>
              <a:rPr lang="zh-CN" altLang="en-US" sz="2400">
                <a:solidFill>
                  <a:schemeClr val="tx1"/>
                </a:solidFill>
                <a:latin typeface="华文中宋" panose="02010600040101010101" pitchFamily="2" charset="-122"/>
                <a:ea typeface="华文中宋" panose="02010600040101010101" pitchFamily="2" charset="-122"/>
              </a:rPr>
              <a:t>：</a:t>
            </a:r>
            <a:r>
              <a:rPr lang="zh-CN" altLang="en-US" sz="2400" dirty="0">
                <a:ea typeface="宋体" panose="02010600030101010101" pitchFamily="2" charset="-122"/>
                <a:sym typeface="+mn-ea"/>
              </a:rPr>
              <a:t>主要负责</a:t>
            </a:r>
            <a:r>
              <a:rPr lang="zh-CN" altLang="en-US" sz="2400" dirty="0">
                <a:latin typeface="Times New Roman" panose="02020603050405020304" pitchFamily="18" charset="0"/>
                <a:ea typeface="宋体" panose="02010600030101010101" pitchFamily="2" charset="-122"/>
                <a:sym typeface="+mn-ea"/>
              </a:rPr>
              <a:t>物理地址的形成、预取指令、指令队列排队、读</a:t>
            </a:r>
            <a:r>
              <a:rPr lang="en-US" altLang="zh-CN" sz="2400" dirty="0">
                <a:ea typeface="宋体" panose="02010600030101010101" pitchFamily="2" charset="-122"/>
                <a:sym typeface="+mn-ea"/>
              </a:rPr>
              <a:t>/</a:t>
            </a:r>
            <a:r>
              <a:rPr lang="zh-CN" altLang="en-US" sz="2400" dirty="0">
                <a:latin typeface="Times New Roman" panose="02020603050405020304" pitchFamily="18" charset="0"/>
                <a:ea typeface="宋体" panose="02010600030101010101" pitchFamily="2" charset="-122"/>
                <a:sym typeface="+mn-ea"/>
              </a:rPr>
              <a:t>写操作数和总线控制。</a:t>
            </a:r>
            <a:endParaRPr lang="zh-CN" altLang="en-US" sz="2400">
              <a:solidFill>
                <a:schemeClr val="tx1"/>
              </a:solidFill>
              <a:latin typeface="华文中宋" panose="02010600040101010101" pitchFamily="2" charset="-122"/>
              <a:ea typeface="华文中宋" panose="02010600040101010101" pitchFamily="2" charset="-122"/>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wipe(left)">
                                      <p:cBhvr>
                                        <p:cTn id="7" dur="500"/>
                                        <p:tgtEl>
                                          <p:spTgt spid="49155">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49156"/>
                                        </p:tgtEl>
                                        <p:attrNameLst>
                                          <p:attrName>style.visibility</p:attrName>
                                        </p:attrNameLst>
                                      </p:cBhvr>
                                      <p:to>
                                        <p:strVal val="visible"/>
                                      </p:to>
                                    </p:set>
                                    <p:animEffect transition="in" filter="wipe(up)">
                                      <p:cBhvr>
                                        <p:cTn id="15" dur="500"/>
                                        <p:tgtEl>
                                          <p:spTgt spid="49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6" grpId="0" bldLvl="0" animBg="1"/>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315"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2365"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599565"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613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333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69895"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7095"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366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fld id="{95CDB8B2-145A-4DA6-AA49-BECC03AFDFCF}" type="slidenum">
              <a:rPr lang="zh-CN" altLang="en-US" sz="1400" b="0">
                <a:solidFill>
                  <a:schemeClr val="tx1"/>
                </a:solidFill>
                <a:ea typeface="宋体" panose="02010600030101010101" pitchFamily="2" charset="-122"/>
              </a:rPr>
            </a:fld>
            <a:endParaRPr lang="en-US" altLang="zh-CN" sz="1400" b="0">
              <a:solidFill>
                <a:schemeClr val="tx1"/>
              </a:solidFill>
              <a:ea typeface="宋体" panose="02010600030101010101" pitchFamily="2" charset="-122"/>
            </a:endParaRPr>
          </a:p>
        </p:txBody>
      </p:sp>
      <p:sp>
        <p:nvSpPr>
          <p:cNvPr id="7171" name="Rectangle 2"/>
          <p:cNvSpPr>
            <a:spLocks noGrp="1" noChangeArrowheads="1"/>
          </p:cNvSpPr>
          <p:nvPr>
            <p:ph type="title"/>
          </p:nvPr>
        </p:nvSpPr>
        <p:spPr>
          <a:xfrm>
            <a:off x="323850" y="193675"/>
            <a:ext cx="7670800" cy="661988"/>
          </a:xfrm>
        </p:spPr>
        <p:txBody>
          <a:bodyPr/>
          <a:lstStyle/>
          <a:p>
            <a:pPr eaLnBrk="1" hangingPunct="1"/>
            <a:r>
              <a:rPr lang="zh-CN" altLang="en-US" smtClean="0">
                <a:latin typeface="隶书" panose="02010509060101010101" charset="-122"/>
                <a:cs typeface="隶书" panose="02010509060101010101" charset="-122"/>
              </a:rPr>
              <a:t>主要内容：</a:t>
            </a:r>
            <a:r>
              <a:rPr lang="en-US" altLang="zh-CN" smtClean="0">
                <a:latin typeface="隶书" panose="02010509060101010101" charset="-122"/>
                <a:cs typeface="隶书" panose="02010509060101010101" charset="-122"/>
              </a:rPr>
              <a:t> </a:t>
            </a:r>
            <a:endParaRPr lang="en-US" altLang="zh-CN" smtClean="0">
              <a:latin typeface="隶书" panose="02010509060101010101" charset="-122"/>
              <a:cs typeface="隶书" panose="02010509060101010101" charset="-122"/>
            </a:endParaRPr>
          </a:p>
        </p:txBody>
      </p:sp>
      <p:sp>
        <p:nvSpPr>
          <p:cNvPr id="18435" name="Rectangle 3"/>
          <p:cNvSpPr>
            <a:spLocks noGrp="1" noChangeArrowheads="1"/>
          </p:cNvSpPr>
          <p:nvPr>
            <p:ph type="body" idx="1"/>
          </p:nvPr>
        </p:nvSpPr>
        <p:spPr>
          <a:xfrm>
            <a:off x="684213" y="1201738"/>
            <a:ext cx="7086600" cy="3540125"/>
          </a:xfrm>
        </p:spPr>
        <p:txBody>
          <a:bodyPr/>
          <a:lstStyle/>
          <a:p>
            <a:pPr eaLnBrk="1" hangingPunct="1">
              <a:spcAft>
                <a:spcPct val="0"/>
              </a:spcAft>
            </a:pPr>
            <a:r>
              <a:rPr lang="zh-CN" altLang="en-US" smtClean="0">
                <a:latin typeface="宋体" panose="02010600030101010101" pitchFamily="2" charset="-122"/>
              </a:rPr>
              <a:t>8088</a:t>
            </a:r>
            <a:r>
              <a:rPr lang="en-US" altLang="zh-CN" smtClean="0">
                <a:latin typeface="宋体" panose="02010600030101010101" pitchFamily="2" charset="-122"/>
              </a:rPr>
              <a:t>/8086</a:t>
            </a:r>
            <a:r>
              <a:rPr lang="zh-CN" altLang="en-US" smtClean="0">
                <a:latin typeface="宋体" panose="02010600030101010101" pitchFamily="2" charset="-122"/>
              </a:rPr>
              <a:t>微处理器</a:t>
            </a:r>
            <a:endParaRPr lang="zh-CN" altLang="en-US" smtClean="0">
              <a:latin typeface="宋体" panose="02010600030101010101" pitchFamily="2" charset="-122"/>
            </a:endParaRPr>
          </a:p>
          <a:p>
            <a:pPr lvl="1" eaLnBrk="1" hangingPunct="1">
              <a:spcAft>
                <a:spcPct val="0"/>
              </a:spcAft>
            </a:pPr>
            <a:r>
              <a:rPr lang="zh-CN" altLang="en-US" smtClean="0">
                <a:latin typeface="宋体" panose="02010600030101010101" pitchFamily="2" charset="-122"/>
              </a:rPr>
              <a:t>特点</a:t>
            </a:r>
            <a:endParaRPr lang="zh-CN" altLang="en-US" smtClean="0">
              <a:latin typeface="宋体" panose="02010600030101010101" pitchFamily="2" charset="-122"/>
            </a:endParaRPr>
          </a:p>
          <a:p>
            <a:pPr lvl="1" eaLnBrk="1" hangingPunct="1">
              <a:spcBef>
                <a:spcPct val="5000"/>
              </a:spcBef>
              <a:spcAft>
                <a:spcPct val="0"/>
              </a:spcAft>
            </a:pPr>
            <a:r>
              <a:rPr lang="zh-CN" altLang="en-US" smtClean="0">
                <a:latin typeface="宋体" panose="02010600030101010101" pitchFamily="2" charset="-122"/>
              </a:rPr>
              <a:t>主要引线功能和内部结构</a:t>
            </a:r>
            <a:endParaRPr lang="zh-CN" altLang="en-US" smtClean="0">
              <a:latin typeface="宋体" panose="02010600030101010101" pitchFamily="2" charset="-122"/>
            </a:endParaRPr>
          </a:p>
          <a:p>
            <a:pPr lvl="1" eaLnBrk="1" hangingPunct="1">
              <a:spcBef>
                <a:spcPct val="5000"/>
              </a:spcBef>
              <a:spcAft>
                <a:spcPct val="0"/>
              </a:spcAft>
            </a:pPr>
            <a:r>
              <a:rPr lang="zh-CN" altLang="en-US" smtClean="0">
                <a:latin typeface="宋体" panose="02010600030101010101" pitchFamily="2" charset="-122"/>
              </a:rPr>
              <a:t>内部寄存器</a:t>
            </a:r>
            <a:endParaRPr lang="zh-CN" altLang="en-US" smtClean="0">
              <a:latin typeface="宋体" panose="02010600030101010101" pitchFamily="2" charset="-122"/>
            </a:endParaRPr>
          </a:p>
          <a:p>
            <a:pPr lvl="1" eaLnBrk="1" hangingPunct="1">
              <a:spcBef>
                <a:spcPct val="5000"/>
              </a:spcBef>
              <a:spcAft>
                <a:spcPct val="0"/>
              </a:spcAft>
            </a:pPr>
            <a:r>
              <a:rPr lang="zh-CN" altLang="en-US" smtClean="0">
                <a:latin typeface="宋体" panose="02010600030101010101" pitchFamily="2" charset="-122"/>
              </a:rPr>
              <a:t>实地址模式下的存储器寻址</a:t>
            </a:r>
            <a:endParaRPr lang="zh-CN" altLang="en-US" smtClean="0">
              <a:latin typeface="宋体" panose="02010600030101010101" pitchFamily="2" charset="-122"/>
            </a:endParaRPr>
          </a:p>
          <a:p>
            <a:pPr lvl="1" eaLnBrk="1" hangingPunct="1">
              <a:spcBef>
                <a:spcPct val="5000"/>
              </a:spcBef>
              <a:spcAft>
                <a:spcPct val="0"/>
              </a:spcAft>
            </a:pPr>
            <a:r>
              <a:rPr lang="zh-CN" altLang="en-US" smtClean="0">
                <a:latin typeface="宋体" panose="02010600030101010101" pitchFamily="2" charset="-122"/>
              </a:rPr>
              <a:t>总线时序</a:t>
            </a:r>
            <a:endParaRPr lang="en-US" altLang="zh-CN" smtClean="0">
              <a:latin typeface="宋体" panose="02010600030101010101" pitchFamily="2" charset="-122"/>
            </a:endParaRPr>
          </a:p>
          <a:p>
            <a:pPr eaLnBrk="1" hangingPunct="1">
              <a:spcBef>
                <a:spcPct val="5000"/>
              </a:spcBef>
              <a:spcAft>
                <a:spcPct val="0"/>
              </a:spcAft>
            </a:pPr>
            <a:r>
              <a:rPr lang="zh-CN" altLang="en-US" smtClean="0">
                <a:latin typeface="宋体" panose="02010600030101010101" pitchFamily="2" charset="-122"/>
              </a:rPr>
              <a:t>总线</a:t>
            </a:r>
            <a:endParaRPr lang="zh-CN" altLang="en-US" smtClean="0">
              <a:latin typeface="宋体" panose="02010600030101010101" pitchFamily="2" charset="-122"/>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wipe(left)">
                                      <p:cBhvr>
                                        <p:cTn id="7" dur="500"/>
                                        <p:tgtEl>
                                          <p:spTgt spid="18435">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435">
                                            <p:txEl>
                                              <p:pRg st="6" end="6"/>
                                            </p:txEl>
                                          </p:spTgt>
                                        </p:tgtEl>
                                        <p:attrNameLst>
                                          <p:attrName>style.visibility</p:attrName>
                                        </p:attrNameLst>
                                      </p:cBhvr>
                                      <p:to>
                                        <p:strVal val="visible"/>
                                      </p:to>
                                    </p:set>
                                    <p:animEffect transition="in" filter="wipe(left)">
                                      <p:cBhvr>
                                        <p:cTn id="11" dur="500"/>
                                        <p:tgtEl>
                                          <p:spTgt spid="18435">
                                            <p:txEl>
                                              <p:pRg st="6" end="6"/>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8435">
                                            <p:txEl>
                                              <p:pRg st="1" end="1"/>
                                            </p:txEl>
                                          </p:spTgt>
                                        </p:tgtEl>
                                        <p:attrNameLst>
                                          <p:attrName>style.visibility</p:attrName>
                                        </p:attrNameLst>
                                      </p:cBhvr>
                                      <p:to>
                                        <p:strVal val="visible"/>
                                      </p:to>
                                    </p:set>
                                    <p:animEffect transition="in" filter="wipe(left)">
                                      <p:cBhvr>
                                        <p:cTn id="16" dur="500"/>
                                        <p:tgtEl>
                                          <p:spTgt spid="18435">
                                            <p:txEl>
                                              <p:pRg st="1" end="1"/>
                                            </p:txEl>
                                          </p:spTgt>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8435">
                                            <p:txEl>
                                              <p:pRg st="2" end="2"/>
                                            </p:txEl>
                                          </p:spTgt>
                                        </p:tgtEl>
                                        <p:attrNameLst>
                                          <p:attrName>style.visibility</p:attrName>
                                        </p:attrNameLst>
                                      </p:cBhvr>
                                      <p:to>
                                        <p:strVal val="visible"/>
                                      </p:to>
                                    </p:set>
                                    <p:animEffect transition="in" filter="wipe(left)">
                                      <p:cBhvr>
                                        <p:cTn id="20" dur="500"/>
                                        <p:tgtEl>
                                          <p:spTgt spid="18435">
                                            <p:txEl>
                                              <p:pRg st="2" end="2"/>
                                            </p:txEl>
                                          </p:spTgt>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18435">
                                            <p:txEl>
                                              <p:pRg st="3" end="3"/>
                                            </p:txEl>
                                          </p:spTgt>
                                        </p:tgtEl>
                                        <p:attrNameLst>
                                          <p:attrName>style.visibility</p:attrName>
                                        </p:attrNameLst>
                                      </p:cBhvr>
                                      <p:to>
                                        <p:strVal val="visible"/>
                                      </p:to>
                                    </p:set>
                                    <p:animEffect transition="in" filter="wipe(left)">
                                      <p:cBhvr>
                                        <p:cTn id="24" dur="500"/>
                                        <p:tgtEl>
                                          <p:spTgt spid="18435">
                                            <p:txEl>
                                              <p:pRg st="3" end="3"/>
                                            </p:txEl>
                                          </p:spTgt>
                                        </p:tgtEl>
                                      </p:cBhvr>
                                    </p:animEffect>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18435">
                                            <p:txEl>
                                              <p:pRg st="4" end="4"/>
                                            </p:txEl>
                                          </p:spTgt>
                                        </p:tgtEl>
                                        <p:attrNameLst>
                                          <p:attrName>style.visibility</p:attrName>
                                        </p:attrNameLst>
                                      </p:cBhvr>
                                      <p:to>
                                        <p:strVal val="visible"/>
                                      </p:to>
                                    </p:set>
                                    <p:animEffect transition="in" filter="wipe(left)">
                                      <p:cBhvr>
                                        <p:cTn id="28" dur="500"/>
                                        <p:tgtEl>
                                          <p:spTgt spid="18435">
                                            <p:txEl>
                                              <p:pRg st="4" end="4"/>
                                            </p:txEl>
                                          </p:spTgt>
                                        </p:tgtEl>
                                      </p:cBhvr>
                                    </p:animEffect>
                                  </p:childTnLst>
                                </p:cTn>
                              </p:par>
                            </p:childTnLst>
                          </p:cTn>
                        </p:par>
                        <p:par>
                          <p:cTn id="29" fill="hold">
                            <p:stCondLst>
                              <p:cond delay="2000"/>
                            </p:stCondLst>
                            <p:childTnLst>
                              <p:par>
                                <p:cTn id="30" presetID="22" presetClass="entr" presetSubtype="8" fill="hold" grpId="0" nodeType="afterEffect">
                                  <p:stCondLst>
                                    <p:cond delay="0"/>
                                  </p:stCondLst>
                                  <p:childTnLst>
                                    <p:set>
                                      <p:cBhvr>
                                        <p:cTn id="31" dur="1" fill="hold">
                                          <p:stCondLst>
                                            <p:cond delay="0"/>
                                          </p:stCondLst>
                                        </p:cTn>
                                        <p:tgtEl>
                                          <p:spTgt spid="18435">
                                            <p:txEl>
                                              <p:pRg st="5" end="5"/>
                                            </p:txEl>
                                          </p:spTgt>
                                        </p:tgtEl>
                                        <p:attrNameLst>
                                          <p:attrName>style.visibility</p:attrName>
                                        </p:attrNameLst>
                                      </p:cBhvr>
                                      <p:to>
                                        <p:strVal val="visible"/>
                                      </p:to>
                                    </p:set>
                                    <p:animEffect transition="in" filter="wipe(left)">
                                      <p:cBhvr>
                                        <p:cTn id="32" dur="500"/>
                                        <p:tgtEl>
                                          <p:spTgt spid="184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pPr>
              <a:defRPr/>
            </a:pPr>
            <a:fld id="{EA26FEF6-836C-49D5-8A72-6E628408FA70}" type="slidenum">
              <a:rPr lang="zh-CN" altLang="en-US"/>
            </a:fld>
            <a:endParaRPr lang="en-US" altLang="zh-CN"/>
          </a:p>
        </p:txBody>
      </p:sp>
      <p:pic>
        <p:nvPicPr>
          <p:cNvPr id="5" name="内容占位符 4"/>
          <p:cNvPicPr>
            <a:picLocks noChangeAspect="1"/>
          </p:cNvPicPr>
          <p:nvPr>
            <p:ph idx="1"/>
          </p:nvPr>
        </p:nvPicPr>
        <p:blipFill>
          <a:blip r:embed="rId1"/>
          <a:stretch>
            <a:fillRect/>
          </a:stretch>
        </p:blipFill>
        <p:spPr>
          <a:xfrm>
            <a:off x="831215" y="544195"/>
            <a:ext cx="7035165" cy="4780915"/>
          </a:xfrm>
          <a:prstGeom prst="rect">
            <a:avLst/>
          </a:prstGeom>
        </p:spPr>
      </p:pic>
    </p:spTree>
  </p:cSld>
  <p:clrMapOvr>
    <a:masterClrMapping/>
  </p:clrMapOvr>
  <p:transition spd="slow">
    <p:blinds/>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315"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2365"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599565"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613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333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69895"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7095"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366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fld id="{87515150-AEFA-4BF2-896A-53BEF013180B}" type="slidenum">
              <a:rPr lang="zh-CN" altLang="en-US" sz="1400" b="0">
                <a:solidFill>
                  <a:schemeClr val="tx1"/>
                </a:solidFill>
                <a:ea typeface="宋体" panose="02010600030101010101" pitchFamily="2" charset="-122"/>
              </a:rPr>
            </a:fld>
            <a:endParaRPr lang="en-US" altLang="zh-CN" sz="1400" b="0">
              <a:solidFill>
                <a:schemeClr val="tx1"/>
              </a:solidFill>
              <a:ea typeface="宋体" panose="02010600030101010101" pitchFamily="2" charset="-122"/>
            </a:endParaRPr>
          </a:p>
        </p:txBody>
      </p:sp>
      <p:sp>
        <p:nvSpPr>
          <p:cNvPr id="28675" name="Rectangle 2"/>
          <p:cNvSpPr>
            <a:spLocks noGrp="1" noChangeArrowheads="1"/>
          </p:cNvSpPr>
          <p:nvPr>
            <p:ph type="title"/>
          </p:nvPr>
        </p:nvSpPr>
        <p:spPr>
          <a:xfrm>
            <a:off x="323850" y="193675"/>
            <a:ext cx="7670800" cy="661988"/>
          </a:xfrm>
        </p:spPr>
        <p:txBody>
          <a:bodyPr/>
          <a:lstStyle/>
          <a:p>
            <a:pPr eaLnBrk="1" hangingPunct="1"/>
            <a:r>
              <a:rPr lang="en-US" altLang="zh-CN" smtClean="0">
                <a:solidFill>
                  <a:srgbClr val="800000"/>
                </a:solidFill>
                <a:cs typeface="隶书" panose="02010509060101010101" charset="-122"/>
              </a:rPr>
              <a:t>2. </a:t>
            </a:r>
            <a:r>
              <a:rPr lang="zh-CN" altLang="en-US" smtClean="0">
                <a:solidFill>
                  <a:srgbClr val="800000"/>
                </a:solidFill>
                <a:cs typeface="隶书" panose="02010509060101010101" charset="-122"/>
              </a:rPr>
              <a:t>执行单元</a:t>
            </a:r>
            <a:r>
              <a:rPr lang="en-US" altLang="zh-CN" smtClean="0">
                <a:solidFill>
                  <a:srgbClr val="800000"/>
                </a:solidFill>
                <a:cs typeface="隶书" panose="02010509060101010101" charset="-122"/>
              </a:rPr>
              <a:t>EU</a:t>
            </a:r>
            <a:endParaRPr lang="en-US" altLang="zh-CN" smtClean="0">
              <a:solidFill>
                <a:srgbClr val="800000"/>
              </a:solidFill>
              <a:cs typeface="隶书" panose="02010509060101010101" charset="-122"/>
            </a:endParaRPr>
          </a:p>
        </p:txBody>
      </p:sp>
      <p:sp>
        <p:nvSpPr>
          <p:cNvPr id="28676" name="Rectangle 3"/>
          <p:cNvSpPr>
            <a:spLocks noGrp="1" noChangeArrowheads="1"/>
          </p:cNvSpPr>
          <p:nvPr>
            <p:ph type="body" idx="1"/>
          </p:nvPr>
        </p:nvSpPr>
        <p:spPr>
          <a:xfrm>
            <a:off x="1327155" y="1489075"/>
            <a:ext cx="4973638" cy="2760663"/>
          </a:xfrm>
        </p:spPr>
        <p:txBody>
          <a:bodyPr/>
          <a:lstStyle/>
          <a:p>
            <a:pPr marL="0" indent="0" eaLnBrk="1" hangingPunct="1">
              <a:spcAft>
                <a:spcPct val="0"/>
              </a:spcAft>
              <a:buNone/>
            </a:pPr>
            <a:r>
              <a:rPr lang="zh-CN" altLang="en-US" smtClean="0"/>
              <a:t>运算器</a:t>
            </a:r>
            <a:endParaRPr lang="zh-CN" altLang="en-US" smtClean="0"/>
          </a:p>
          <a:p>
            <a:pPr marL="0" indent="0" eaLnBrk="1" hangingPunct="1">
              <a:spcAft>
                <a:spcPct val="0"/>
              </a:spcAft>
              <a:buNone/>
            </a:pPr>
            <a:r>
              <a:rPr lang="zh-CN" altLang="en-US" smtClean="0"/>
              <a:t>8个通用寄存器</a:t>
            </a:r>
            <a:endParaRPr lang="zh-CN" altLang="en-US" smtClean="0"/>
          </a:p>
          <a:p>
            <a:pPr marL="0" indent="0" eaLnBrk="1" hangingPunct="1">
              <a:spcAft>
                <a:spcPct val="0"/>
              </a:spcAft>
              <a:buNone/>
            </a:pPr>
            <a:r>
              <a:rPr lang="zh-CN" altLang="en-US" smtClean="0"/>
              <a:t>1个标志寄存器</a:t>
            </a:r>
            <a:endParaRPr lang="zh-CN" altLang="en-US" smtClean="0"/>
          </a:p>
          <a:p>
            <a:pPr marL="0" indent="0" eaLnBrk="1" hangingPunct="1">
              <a:spcAft>
                <a:spcPct val="0"/>
              </a:spcAft>
              <a:buNone/>
            </a:pPr>
            <a:r>
              <a:rPr lang="en-US" altLang="zh-CN" smtClean="0"/>
              <a:t>EU</a:t>
            </a:r>
            <a:r>
              <a:rPr lang="zh-CN" altLang="en-US" smtClean="0"/>
              <a:t>部分控制电路</a:t>
            </a:r>
            <a:endParaRPr lang="zh-CN" altLang="en-US" sz="2400"/>
          </a:p>
        </p:txBody>
      </p:sp>
      <p:sp>
        <p:nvSpPr>
          <p:cNvPr id="28677" name="AutoShape 4"/>
          <p:cNvSpPr/>
          <p:nvPr/>
        </p:nvSpPr>
        <p:spPr bwMode="auto">
          <a:xfrm>
            <a:off x="1044580" y="1657350"/>
            <a:ext cx="225425" cy="2036763"/>
          </a:xfrm>
          <a:prstGeom prst="leftBrace">
            <a:avLst>
              <a:gd name="adj1" fmla="val 67639"/>
              <a:gd name="adj2" fmla="val 50000"/>
            </a:avLst>
          </a:prstGeom>
          <a:noFill/>
          <a:ln w="28575" cap="sq">
            <a:solidFill>
              <a:srgbClr val="FF66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385" tIns="45692" rIns="91385" bIns="45692" anchor="ct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anose="02010600030101010101" pitchFamily="2" charset="-122"/>
            </a:endParaRPr>
          </a:p>
        </p:txBody>
      </p:sp>
    </p:spTree>
  </p:cSld>
  <p:clrMapOvr>
    <a:masterClrMapping/>
  </p:clrMapOvr>
  <p:transition spd="slow">
    <p:blinds/>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315"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2365"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599565"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613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333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69895"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7095"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366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fld id="{2A557915-F94B-4D39-802B-85F62FF3810F}" type="slidenum">
              <a:rPr lang="zh-CN" altLang="en-US" sz="1400" b="0">
                <a:solidFill>
                  <a:schemeClr val="tx1"/>
                </a:solidFill>
                <a:ea typeface="宋体" panose="02010600030101010101" pitchFamily="2" charset="-122"/>
              </a:rPr>
            </a:fld>
            <a:endParaRPr lang="en-US" altLang="zh-CN" sz="1400" b="0">
              <a:solidFill>
                <a:schemeClr val="tx1"/>
              </a:solidFill>
              <a:ea typeface="宋体" panose="02010600030101010101" pitchFamily="2" charset="-122"/>
            </a:endParaRPr>
          </a:p>
        </p:txBody>
      </p:sp>
      <p:sp>
        <p:nvSpPr>
          <p:cNvPr id="29699" name="Rectangle 2"/>
          <p:cNvSpPr>
            <a:spLocks noGrp="1" noChangeArrowheads="1"/>
          </p:cNvSpPr>
          <p:nvPr>
            <p:ph type="title"/>
          </p:nvPr>
        </p:nvSpPr>
        <p:spPr>
          <a:xfrm>
            <a:off x="323850" y="193675"/>
            <a:ext cx="7670800" cy="661988"/>
          </a:xfrm>
        </p:spPr>
        <p:txBody>
          <a:bodyPr/>
          <a:lstStyle/>
          <a:p>
            <a:pPr eaLnBrk="1" hangingPunct="1"/>
            <a:r>
              <a:rPr lang="zh-CN" altLang="en-US" smtClean="0">
                <a:solidFill>
                  <a:srgbClr val="800000"/>
                </a:solidFill>
                <a:cs typeface="隶书" panose="02010509060101010101" charset="-122"/>
              </a:rPr>
              <a:t>执行单元</a:t>
            </a:r>
            <a:r>
              <a:rPr lang="en-US" altLang="zh-CN" smtClean="0">
                <a:solidFill>
                  <a:srgbClr val="800000"/>
                </a:solidFill>
                <a:cs typeface="隶书" panose="02010509060101010101" charset="-122"/>
              </a:rPr>
              <a:t>EU</a:t>
            </a:r>
            <a:endParaRPr lang="en-US" altLang="zh-CN" smtClean="0">
              <a:solidFill>
                <a:srgbClr val="800000"/>
              </a:solidFill>
              <a:cs typeface="隶书" panose="02010509060101010101" charset="-122"/>
            </a:endParaRPr>
          </a:p>
        </p:txBody>
      </p:sp>
      <p:sp>
        <p:nvSpPr>
          <p:cNvPr id="50179" name="Rectangle 3"/>
          <p:cNvSpPr>
            <a:spLocks noGrp="1" noChangeArrowheads="1"/>
          </p:cNvSpPr>
          <p:nvPr>
            <p:ph type="body" idx="1"/>
          </p:nvPr>
        </p:nvSpPr>
        <p:spPr>
          <a:xfrm>
            <a:off x="612780" y="1273175"/>
            <a:ext cx="4581525" cy="3429000"/>
          </a:xfrm>
        </p:spPr>
        <p:txBody>
          <a:bodyPr/>
          <a:lstStyle/>
          <a:p>
            <a:pPr eaLnBrk="1" hangingPunct="1">
              <a:lnSpc>
                <a:spcPct val="125000"/>
              </a:lnSpc>
              <a:spcAft>
                <a:spcPct val="35000"/>
              </a:spcAft>
            </a:pPr>
            <a:r>
              <a:rPr lang="zh-CN" altLang="en-US" smtClean="0"/>
              <a:t>功能</a:t>
            </a:r>
            <a:endParaRPr lang="zh-CN" altLang="en-US" smtClean="0"/>
          </a:p>
          <a:p>
            <a:pPr lvl="1" eaLnBrk="1" hangingPunct="1">
              <a:spcAft>
                <a:spcPct val="0"/>
              </a:spcAft>
            </a:pPr>
            <a:r>
              <a:rPr lang="zh-CN" altLang="en-US" smtClean="0"/>
              <a:t>指令译码</a:t>
            </a:r>
            <a:endParaRPr lang="zh-CN" altLang="en-US" smtClean="0"/>
          </a:p>
          <a:p>
            <a:pPr lvl="1" eaLnBrk="1" hangingPunct="1">
              <a:spcAft>
                <a:spcPct val="0"/>
              </a:spcAft>
            </a:pPr>
            <a:r>
              <a:rPr lang="zh-CN" altLang="en-US" smtClean="0"/>
              <a:t>指令执行</a:t>
            </a:r>
            <a:endParaRPr lang="zh-CN" altLang="en-US" smtClean="0"/>
          </a:p>
          <a:p>
            <a:pPr lvl="1" eaLnBrk="1" hangingPunct="1">
              <a:spcAft>
                <a:spcPct val="0"/>
              </a:spcAft>
            </a:pPr>
            <a:r>
              <a:rPr lang="zh-CN" altLang="en-US" smtClean="0"/>
              <a:t>暂存中间运算结果</a:t>
            </a:r>
            <a:endParaRPr lang="zh-CN" altLang="en-US" smtClean="0"/>
          </a:p>
          <a:p>
            <a:pPr lvl="1" eaLnBrk="1" hangingPunct="1">
              <a:spcAft>
                <a:spcPct val="0"/>
              </a:spcAft>
            </a:pPr>
            <a:r>
              <a:rPr lang="zh-CN" altLang="en-US" smtClean="0"/>
              <a:t>保存运算结果特征</a:t>
            </a:r>
            <a:endParaRPr lang="zh-CN" altLang="en-US" smtClean="0"/>
          </a:p>
        </p:txBody>
      </p:sp>
      <p:sp>
        <p:nvSpPr>
          <p:cNvPr id="50180" name="AutoShape 4"/>
          <p:cNvSpPr>
            <a:spLocks noChangeArrowheads="1"/>
          </p:cNvSpPr>
          <p:nvPr/>
        </p:nvSpPr>
        <p:spPr bwMode="auto">
          <a:xfrm>
            <a:off x="1889130" y="1541463"/>
            <a:ext cx="639763" cy="127000"/>
          </a:xfrm>
          <a:prstGeom prst="rightArrow">
            <a:avLst>
              <a:gd name="adj1" fmla="val 50000"/>
              <a:gd name="adj2" fmla="val 104948"/>
            </a:avLst>
          </a:prstGeom>
          <a:solidFill>
            <a:srgbClr val="FF6600"/>
          </a:solidFill>
          <a:ln w="12700" cap="sq">
            <a:solidFill>
              <a:srgbClr val="FF6600"/>
            </a:solidFill>
            <a:miter lim="800000"/>
            <a:headEnd type="none" w="sm" len="sm"/>
            <a:tailEnd type="none" w="sm" len="sm"/>
          </a:ln>
        </p:spPr>
        <p:txBody>
          <a:bodyPr wrap="none" lIns="91385" tIns="45692" rIns="91385" bIns="45692" anchor="ct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anose="02010600030101010101" pitchFamily="2" charset="-122"/>
            </a:endParaRPr>
          </a:p>
        </p:txBody>
      </p:sp>
      <p:sp>
        <p:nvSpPr>
          <p:cNvPr id="50184" name="Text Box 8"/>
          <p:cNvSpPr txBox="1">
            <a:spLocks noChangeArrowheads="1"/>
          </p:cNvSpPr>
          <p:nvPr/>
        </p:nvSpPr>
        <p:spPr bwMode="auto">
          <a:xfrm>
            <a:off x="2643188" y="1347789"/>
            <a:ext cx="3681412" cy="523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5" tIns="45692" rIns="91385" bIns="45692">
            <a:spAutoFit/>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zh-CN" altLang="en-US">
                <a:solidFill>
                  <a:schemeClr val="tx1"/>
                </a:solidFill>
                <a:latin typeface="华文中宋" panose="02010600040101010101" pitchFamily="2" charset="-122"/>
                <a:ea typeface="华文中宋" panose="02010600040101010101" pitchFamily="2" charset="-122"/>
              </a:rPr>
              <a:t>指令的执行</a:t>
            </a:r>
            <a:endParaRPr lang="zh-CN" altLang="en-US">
              <a:solidFill>
                <a:schemeClr val="tx1"/>
              </a:solidFill>
              <a:latin typeface="华文中宋" panose="02010600040101010101" pitchFamily="2" charset="-122"/>
              <a:ea typeface="华文中宋" panose="02010600040101010101" pitchFamily="2" charset="-122"/>
            </a:endParaRPr>
          </a:p>
        </p:txBody>
      </p:sp>
      <p:sp>
        <p:nvSpPr>
          <p:cNvPr id="50185" name="Text Box 9"/>
          <p:cNvSpPr txBox="1">
            <a:spLocks noChangeArrowheads="1"/>
          </p:cNvSpPr>
          <p:nvPr/>
        </p:nvSpPr>
        <p:spPr bwMode="auto">
          <a:xfrm>
            <a:off x="4419034" y="3463268"/>
            <a:ext cx="4202113" cy="461608"/>
          </a:xfrm>
          <a:prstGeom prst="rect">
            <a:avLst/>
          </a:prstGeom>
          <a:noFill/>
          <a:ln w="9525">
            <a:noFill/>
            <a:miter lim="800000"/>
          </a:ln>
        </p:spPr>
        <p:txBody>
          <a:bodyPr lIns="91385" tIns="45692" rIns="91385" bIns="45692">
            <a:spAutoFit/>
          </a:bodyPr>
          <a:lstStyle/>
          <a:p>
            <a:pPr>
              <a:spcBef>
                <a:spcPct val="50000"/>
              </a:spcBef>
              <a:defRPr/>
            </a:pPr>
            <a:r>
              <a:rPr lang="zh-CN" altLang="en-US" sz="2400" b="1" dirty="0">
                <a:latin typeface="华文中宋" panose="02010600040101010101" pitchFamily="2" charset="-122"/>
                <a:ea typeface="华文中宋" panose="02010600040101010101" pitchFamily="2" charset="-122"/>
              </a:rPr>
              <a:t>在标志寄存器</a:t>
            </a:r>
            <a:r>
              <a:rPr lang="en-US" altLang="zh-CN" sz="2400" b="1" dirty="0">
                <a:latin typeface="+mj-lt"/>
                <a:ea typeface="华文中宋" panose="02010600040101010101" pitchFamily="2" charset="-122"/>
              </a:rPr>
              <a:t>FLAGS</a:t>
            </a:r>
            <a:r>
              <a:rPr lang="zh-CN" altLang="en-US" sz="2400" b="1" dirty="0">
                <a:latin typeface="华文中宋" panose="02010600040101010101" pitchFamily="2" charset="-122"/>
                <a:ea typeface="华文中宋" panose="02010600040101010101" pitchFamily="2" charset="-122"/>
              </a:rPr>
              <a:t>中</a:t>
            </a:r>
            <a:endParaRPr lang="zh-CN" altLang="en-US" sz="2400" b="1" dirty="0">
              <a:latin typeface="华文中宋" panose="02010600040101010101" pitchFamily="2" charset="-122"/>
              <a:ea typeface="华文中宋" panose="02010600040101010101" pitchFamily="2" charset="-122"/>
            </a:endParaRPr>
          </a:p>
        </p:txBody>
      </p:sp>
      <p:sp>
        <p:nvSpPr>
          <p:cNvPr id="50187" name="Text Box 11"/>
          <p:cNvSpPr txBox="1">
            <a:spLocks noChangeArrowheads="1"/>
          </p:cNvSpPr>
          <p:nvPr/>
        </p:nvSpPr>
        <p:spPr bwMode="auto">
          <a:xfrm>
            <a:off x="3421063" y="2365378"/>
            <a:ext cx="3109912" cy="46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5" tIns="45692" rIns="91385" bIns="45692">
            <a:spAutoFit/>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zh-CN" altLang="en-US" sz="2400">
                <a:solidFill>
                  <a:schemeClr val="tx1"/>
                </a:solidFill>
                <a:latin typeface="华文中宋" panose="02010600040101010101" pitchFamily="2" charset="-122"/>
                <a:ea typeface="华文中宋" panose="02010600040101010101" pitchFamily="2" charset="-122"/>
              </a:rPr>
              <a:t>在</a:t>
            </a:r>
            <a:r>
              <a:rPr lang="en-US" altLang="zh-CN" sz="2400">
                <a:solidFill>
                  <a:schemeClr val="tx1"/>
                </a:solidFill>
                <a:ea typeface="宋体" panose="02010600030101010101" pitchFamily="2" charset="-122"/>
              </a:rPr>
              <a:t>ALU</a:t>
            </a:r>
            <a:r>
              <a:rPr lang="zh-CN" altLang="en-US" sz="2400">
                <a:solidFill>
                  <a:schemeClr val="tx1"/>
                </a:solidFill>
                <a:latin typeface="华文中宋" panose="02010600040101010101" pitchFamily="2" charset="-122"/>
                <a:ea typeface="华文中宋" panose="02010600040101010101" pitchFamily="2" charset="-122"/>
              </a:rPr>
              <a:t>中完成</a:t>
            </a:r>
            <a:endParaRPr lang="zh-CN" altLang="en-US" sz="2400">
              <a:solidFill>
                <a:schemeClr val="tx1"/>
              </a:solidFill>
              <a:latin typeface="华文中宋" panose="02010600040101010101" pitchFamily="2" charset="-122"/>
              <a:ea typeface="华文中宋" panose="02010600040101010101" pitchFamily="2" charset="-122"/>
            </a:endParaRPr>
          </a:p>
        </p:txBody>
      </p:sp>
      <p:sp>
        <p:nvSpPr>
          <p:cNvPr id="50188" name="AutoShape 12"/>
          <p:cNvSpPr>
            <a:spLocks noChangeArrowheads="1"/>
          </p:cNvSpPr>
          <p:nvPr/>
        </p:nvSpPr>
        <p:spPr bwMode="auto">
          <a:xfrm>
            <a:off x="2784480" y="2532063"/>
            <a:ext cx="639763" cy="127000"/>
          </a:xfrm>
          <a:prstGeom prst="rightArrow">
            <a:avLst>
              <a:gd name="adj1" fmla="val 50000"/>
              <a:gd name="adj2" fmla="val 104948"/>
            </a:avLst>
          </a:prstGeom>
          <a:solidFill>
            <a:srgbClr val="FF6600"/>
          </a:solidFill>
          <a:ln w="12700" cap="sq">
            <a:solidFill>
              <a:srgbClr val="FF6600"/>
            </a:solidFill>
            <a:miter lim="800000"/>
            <a:headEnd type="none" w="sm" len="sm"/>
            <a:tailEnd type="none" w="sm" len="sm"/>
          </a:ln>
        </p:spPr>
        <p:txBody>
          <a:bodyPr wrap="none" lIns="91385" tIns="45692" rIns="91385" bIns="45692" anchor="ct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anose="02010600030101010101" pitchFamily="2" charset="-122"/>
            </a:endParaRPr>
          </a:p>
        </p:txBody>
      </p:sp>
      <p:sp>
        <p:nvSpPr>
          <p:cNvPr id="50189" name="AutoShape 13"/>
          <p:cNvSpPr>
            <a:spLocks noChangeArrowheads="1"/>
          </p:cNvSpPr>
          <p:nvPr/>
        </p:nvSpPr>
        <p:spPr bwMode="auto">
          <a:xfrm>
            <a:off x="3788792" y="3099727"/>
            <a:ext cx="641350" cy="127000"/>
          </a:xfrm>
          <a:prstGeom prst="rightArrow">
            <a:avLst>
              <a:gd name="adj1" fmla="val 50000"/>
              <a:gd name="adj2" fmla="val 105208"/>
            </a:avLst>
          </a:prstGeom>
          <a:solidFill>
            <a:srgbClr val="FF6600"/>
          </a:solidFill>
          <a:ln w="12700" cap="sq">
            <a:solidFill>
              <a:srgbClr val="FF6600"/>
            </a:solidFill>
            <a:miter lim="800000"/>
            <a:headEnd type="none" w="sm" len="sm"/>
            <a:tailEnd type="none" w="sm" len="sm"/>
          </a:ln>
        </p:spPr>
        <p:txBody>
          <a:bodyPr wrap="none" lIns="91385" tIns="45692" rIns="91385" bIns="45692" anchor="ct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anose="02010600030101010101" pitchFamily="2" charset="-122"/>
            </a:endParaRPr>
          </a:p>
        </p:txBody>
      </p:sp>
      <p:sp>
        <p:nvSpPr>
          <p:cNvPr id="50190" name="AutoShape 14"/>
          <p:cNvSpPr>
            <a:spLocks noChangeArrowheads="1"/>
          </p:cNvSpPr>
          <p:nvPr/>
        </p:nvSpPr>
        <p:spPr bwMode="auto">
          <a:xfrm>
            <a:off x="3779267" y="3607727"/>
            <a:ext cx="641350" cy="127000"/>
          </a:xfrm>
          <a:prstGeom prst="rightArrow">
            <a:avLst>
              <a:gd name="adj1" fmla="val 50000"/>
              <a:gd name="adj2" fmla="val 105208"/>
            </a:avLst>
          </a:prstGeom>
          <a:solidFill>
            <a:srgbClr val="FF6600"/>
          </a:solidFill>
          <a:ln w="12700" cap="sq">
            <a:solidFill>
              <a:srgbClr val="FF6600"/>
            </a:solidFill>
            <a:miter lim="800000"/>
            <a:headEnd type="none" w="sm" len="sm"/>
            <a:tailEnd type="none" w="sm" len="sm"/>
          </a:ln>
        </p:spPr>
        <p:txBody>
          <a:bodyPr wrap="none" lIns="91385" tIns="45692" rIns="91385" bIns="45692" anchor="ct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anose="02010600030101010101" pitchFamily="2" charset="-122"/>
            </a:endParaRPr>
          </a:p>
        </p:txBody>
      </p:sp>
      <p:sp>
        <p:nvSpPr>
          <p:cNvPr id="50191" name="Text Box 15"/>
          <p:cNvSpPr txBox="1">
            <a:spLocks noChangeArrowheads="1"/>
          </p:cNvSpPr>
          <p:nvPr/>
        </p:nvSpPr>
        <p:spPr bwMode="auto">
          <a:xfrm>
            <a:off x="4428559" y="2937803"/>
            <a:ext cx="3392488" cy="46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5" tIns="45692" rIns="91385" bIns="45692">
            <a:spAutoFit/>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zh-CN" altLang="en-US" sz="2400">
                <a:solidFill>
                  <a:schemeClr val="tx1"/>
                </a:solidFill>
                <a:latin typeface="华文中宋" panose="02010600040101010101" pitchFamily="2" charset="-122"/>
                <a:ea typeface="华文中宋" panose="02010600040101010101" pitchFamily="2" charset="-122"/>
              </a:rPr>
              <a:t>在通用寄存器中</a:t>
            </a:r>
            <a:endParaRPr lang="zh-CN" altLang="en-US" sz="2400">
              <a:solidFill>
                <a:schemeClr val="tx1"/>
              </a:solidFill>
              <a:latin typeface="华文中宋" panose="02010600040101010101" pitchFamily="2" charset="-122"/>
              <a:ea typeface="华文中宋" panose="02010600040101010101" pitchFamily="2" charset="-122"/>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animEffect transition="in" filter="wipe(left)">
                                      <p:cBhvr>
                                        <p:cTn id="7" dur="500"/>
                                        <p:tgtEl>
                                          <p:spTgt spid="50179">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0180"/>
                                        </p:tgtEl>
                                        <p:attrNameLst>
                                          <p:attrName>style.visibility</p:attrName>
                                        </p:attrNameLst>
                                      </p:cBhvr>
                                      <p:to>
                                        <p:strVal val="visible"/>
                                      </p:to>
                                    </p:set>
                                    <p:animEffect transition="in" filter="wipe(left)">
                                      <p:cBhvr>
                                        <p:cTn id="11" dur="500"/>
                                        <p:tgtEl>
                                          <p:spTgt spid="5018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0184"/>
                                        </p:tgtEl>
                                        <p:attrNameLst>
                                          <p:attrName>style.visibility</p:attrName>
                                        </p:attrNameLst>
                                      </p:cBhvr>
                                      <p:to>
                                        <p:strVal val="visible"/>
                                      </p:to>
                                    </p:set>
                                    <p:animEffect transition="in" filter="wipe(left)">
                                      <p:cBhvr>
                                        <p:cTn id="15" dur="500"/>
                                        <p:tgtEl>
                                          <p:spTgt spid="5018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50179">
                                            <p:txEl>
                                              <p:pRg st="1" end="1"/>
                                            </p:txEl>
                                          </p:spTgt>
                                        </p:tgtEl>
                                        <p:attrNameLst>
                                          <p:attrName>style.visibility</p:attrName>
                                        </p:attrNameLst>
                                      </p:cBhvr>
                                      <p:to>
                                        <p:strVal val="visible"/>
                                      </p:to>
                                    </p:set>
                                    <p:animEffect transition="in" filter="wipe(left)">
                                      <p:cBhvr>
                                        <p:cTn id="20" dur="500"/>
                                        <p:tgtEl>
                                          <p:spTgt spid="50179">
                                            <p:txEl>
                                              <p:pRg st="1" end="1"/>
                                            </p:txEl>
                                          </p:spTgt>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50179">
                                            <p:txEl>
                                              <p:pRg st="2" end="2"/>
                                            </p:txEl>
                                          </p:spTgt>
                                        </p:tgtEl>
                                        <p:attrNameLst>
                                          <p:attrName>style.visibility</p:attrName>
                                        </p:attrNameLst>
                                      </p:cBhvr>
                                      <p:to>
                                        <p:strVal val="visible"/>
                                      </p:to>
                                    </p:set>
                                    <p:animEffect transition="in" filter="wipe(left)">
                                      <p:cBhvr>
                                        <p:cTn id="24" dur="500"/>
                                        <p:tgtEl>
                                          <p:spTgt spid="50179">
                                            <p:txEl>
                                              <p:pRg st="2" end="2"/>
                                            </p:txEl>
                                          </p:spTgt>
                                        </p:tgtEl>
                                      </p:cBhvr>
                                    </p:animEffect>
                                  </p:childTnLst>
                                </p:cTn>
                              </p:par>
                            </p:childTnLst>
                          </p:cTn>
                        </p:par>
                        <p:par>
                          <p:cTn id="25" fill="hold">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50188"/>
                                        </p:tgtEl>
                                        <p:attrNameLst>
                                          <p:attrName>style.visibility</p:attrName>
                                        </p:attrNameLst>
                                      </p:cBhvr>
                                      <p:to>
                                        <p:strVal val="visible"/>
                                      </p:to>
                                    </p:set>
                                    <p:animEffect transition="in" filter="wipe(left)">
                                      <p:cBhvr>
                                        <p:cTn id="28" dur="500"/>
                                        <p:tgtEl>
                                          <p:spTgt spid="50188"/>
                                        </p:tgtEl>
                                      </p:cBhvr>
                                    </p:animEffect>
                                  </p:childTnLst>
                                </p:cTn>
                              </p:par>
                            </p:childTnLst>
                          </p:cTn>
                        </p:par>
                        <p:par>
                          <p:cTn id="29" fill="hold">
                            <p:stCondLst>
                              <p:cond delay="1500"/>
                            </p:stCondLst>
                            <p:childTnLst>
                              <p:par>
                                <p:cTn id="30" presetID="22" presetClass="entr" presetSubtype="8" fill="hold" grpId="0" nodeType="afterEffect">
                                  <p:stCondLst>
                                    <p:cond delay="500"/>
                                  </p:stCondLst>
                                  <p:childTnLst>
                                    <p:set>
                                      <p:cBhvr>
                                        <p:cTn id="31" dur="1" fill="hold">
                                          <p:stCondLst>
                                            <p:cond delay="0"/>
                                          </p:stCondLst>
                                        </p:cTn>
                                        <p:tgtEl>
                                          <p:spTgt spid="50187"/>
                                        </p:tgtEl>
                                        <p:attrNameLst>
                                          <p:attrName>style.visibility</p:attrName>
                                        </p:attrNameLst>
                                      </p:cBhvr>
                                      <p:to>
                                        <p:strVal val="visible"/>
                                      </p:to>
                                    </p:set>
                                    <p:animEffect transition="in" filter="wipe(left)">
                                      <p:cBhvr>
                                        <p:cTn id="32" dur="500"/>
                                        <p:tgtEl>
                                          <p:spTgt spid="5018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0179">
                                            <p:txEl>
                                              <p:pRg st="3" end="3"/>
                                            </p:txEl>
                                          </p:spTgt>
                                        </p:tgtEl>
                                        <p:attrNameLst>
                                          <p:attrName>style.visibility</p:attrName>
                                        </p:attrNameLst>
                                      </p:cBhvr>
                                      <p:to>
                                        <p:strVal val="visible"/>
                                      </p:to>
                                    </p:set>
                                    <p:animEffect transition="in" filter="wipe(left)">
                                      <p:cBhvr>
                                        <p:cTn id="37" dur="500"/>
                                        <p:tgtEl>
                                          <p:spTgt spid="50179">
                                            <p:txEl>
                                              <p:pRg st="3" end="3"/>
                                            </p:txEl>
                                          </p:spTgt>
                                        </p:tgtEl>
                                      </p:cBhvr>
                                    </p:animEffect>
                                  </p:childTnLst>
                                </p:cTn>
                              </p:par>
                            </p:childTnLst>
                          </p:cTn>
                        </p:par>
                        <p:par>
                          <p:cTn id="38" fill="hold">
                            <p:stCondLst>
                              <p:cond delay="500"/>
                            </p:stCondLst>
                            <p:childTnLst>
                              <p:par>
                                <p:cTn id="39" presetID="22" presetClass="entr" presetSubtype="8" fill="hold" grpId="0" nodeType="afterEffect">
                                  <p:stCondLst>
                                    <p:cond delay="500"/>
                                  </p:stCondLst>
                                  <p:childTnLst>
                                    <p:set>
                                      <p:cBhvr>
                                        <p:cTn id="40" dur="1" fill="hold">
                                          <p:stCondLst>
                                            <p:cond delay="0"/>
                                          </p:stCondLst>
                                        </p:cTn>
                                        <p:tgtEl>
                                          <p:spTgt spid="50189"/>
                                        </p:tgtEl>
                                        <p:attrNameLst>
                                          <p:attrName>style.visibility</p:attrName>
                                        </p:attrNameLst>
                                      </p:cBhvr>
                                      <p:to>
                                        <p:strVal val="visible"/>
                                      </p:to>
                                    </p:set>
                                    <p:animEffect transition="in" filter="wipe(left)">
                                      <p:cBhvr>
                                        <p:cTn id="41" dur="500"/>
                                        <p:tgtEl>
                                          <p:spTgt spid="50189"/>
                                        </p:tgtEl>
                                      </p:cBhvr>
                                    </p:animEffect>
                                  </p:childTnLst>
                                </p:cTn>
                              </p:par>
                            </p:childTnLst>
                          </p:cTn>
                        </p:par>
                        <p:par>
                          <p:cTn id="42" fill="hold">
                            <p:stCondLst>
                              <p:cond delay="1500"/>
                            </p:stCondLst>
                            <p:childTnLst>
                              <p:par>
                                <p:cTn id="43" presetID="22" presetClass="entr" presetSubtype="8" fill="hold" grpId="0" nodeType="afterEffect">
                                  <p:stCondLst>
                                    <p:cond delay="500"/>
                                  </p:stCondLst>
                                  <p:childTnLst>
                                    <p:set>
                                      <p:cBhvr>
                                        <p:cTn id="44" dur="1" fill="hold">
                                          <p:stCondLst>
                                            <p:cond delay="0"/>
                                          </p:stCondLst>
                                        </p:cTn>
                                        <p:tgtEl>
                                          <p:spTgt spid="50191"/>
                                        </p:tgtEl>
                                        <p:attrNameLst>
                                          <p:attrName>style.visibility</p:attrName>
                                        </p:attrNameLst>
                                      </p:cBhvr>
                                      <p:to>
                                        <p:strVal val="visible"/>
                                      </p:to>
                                    </p:set>
                                    <p:animEffect transition="in" filter="wipe(left)">
                                      <p:cBhvr>
                                        <p:cTn id="45" dur="500"/>
                                        <p:tgtEl>
                                          <p:spTgt spid="50191"/>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50179">
                                            <p:txEl>
                                              <p:pRg st="4" end="4"/>
                                            </p:txEl>
                                          </p:spTgt>
                                        </p:tgtEl>
                                        <p:attrNameLst>
                                          <p:attrName>style.visibility</p:attrName>
                                        </p:attrNameLst>
                                      </p:cBhvr>
                                      <p:to>
                                        <p:strVal val="visible"/>
                                      </p:to>
                                    </p:set>
                                    <p:animEffect transition="in" filter="wipe(left)">
                                      <p:cBhvr>
                                        <p:cTn id="50" dur="500"/>
                                        <p:tgtEl>
                                          <p:spTgt spid="50179">
                                            <p:txEl>
                                              <p:pRg st="4" end="4"/>
                                            </p:txEl>
                                          </p:spTgt>
                                        </p:tgtEl>
                                      </p:cBhvr>
                                    </p:animEffect>
                                  </p:childTnLst>
                                </p:cTn>
                              </p:par>
                            </p:childTnLst>
                          </p:cTn>
                        </p:par>
                        <p:par>
                          <p:cTn id="51" fill="hold">
                            <p:stCondLst>
                              <p:cond delay="500"/>
                            </p:stCondLst>
                            <p:childTnLst>
                              <p:par>
                                <p:cTn id="52" presetID="22" presetClass="entr" presetSubtype="8" fill="hold" grpId="0" nodeType="afterEffect">
                                  <p:stCondLst>
                                    <p:cond delay="500"/>
                                  </p:stCondLst>
                                  <p:childTnLst>
                                    <p:set>
                                      <p:cBhvr>
                                        <p:cTn id="53" dur="1" fill="hold">
                                          <p:stCondLst>
                                            <p:cond delay="0"/>
                                          </p:stCondLst>
                                        </p:cTn>
                                        <p:tgtEl>
                                          <p:spTgt spid="50190"/>
                                        </p:tgtEl>
                                        <p:attrNameLst>
                                          <p:attrName>style.visibility</p:attrName>
                                        </p:attrNameLst>
                                      </p:cBhvr>
                                      <p:to>
                                        <p:strVal val="visible"/>
                                      </p:to>
                                    </p:set>
                                    <p:animEffect transition="in" filter="wipe(left)">
                                      <p:cBhvr>
                                        <p:cTn id="54" dur="500"/>
                                        <p:tgtEl>
                                          <p:spTgt spid="50190"/>
                                        </p:tgtEl>
                                      </p:cBhvr>
                                    </p:animEffect>
                                  </p:childTnLst>
                                </p:cTn>
                              </p:par>
                            </p:childTnLst>
                          </p:cTn>
                        </p:par>
                        <p:par>
                          <p:cTn id="55" fill="hold">
                            <p:stCondLst>
                              <p:cond delay="1500"/>
                            </p:stCondLst>
                            <p:childTnLst>
                              <p:par>
                                <p:cTn id="56" presetID="22" presetClass="entr" presetSubtype="8" fill="hold" grpId="0" nodeType="afterEffect">
                                  <p:stCondLst>
                                    <p:cond delay="500"/>
                                  </p:stCondLst>
                                  <p:childTnLst>
                                    <p:set>
                                      <p:cBhvr>
                                        <p:cTn id="57" dur="1" fill="hold">
                                          <p:stCondLst>
                                            <p:cond delay="0"/>
                                          </p:stCondLst>
                                        </p:cTn>
                                        <p:tgtEl>
                                          <p:spTgt spid="50185"/>
                                        </p:tgtEl>
                                        <p:attrNameLst>
                                          <p:attrName>style.visibility</p:attrName>
                                        </p:attrNameLst>
                                      </p:cBhvr>
                                      <p:to>
                                        <p:strVal val="visible"/>
                                      </p:to>
                                    </p:set>
                                    <p:animEffect transition="in" filter="wipe(left)">
                                      <p:cBhvr>
                                        <p:cTn id="58" dur="500"/>
                                        <p:tgtEl>
                                          <p:spTgt spid="501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0" grpId="0" animBg="1"/>
      <p:bldP spid="50184" grpId="0"/>
      <p:bldP spid="50185" grpId="0"/>
      <p:bldP spid="50187" grpId="0"/>
      <p:bldP spid="50188" grpId="0" animBg="1"/>
      <p:bldP spid="50189" grpId="0" animBg="1"/>
      <p:bldP spid="50190" grpId="0" animBg="1"/>
      <p:bldP spid="5019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315"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2365"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599565"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613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333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69895"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7095"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366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fld id="{5D92C73C-0221-4582-A86B-67928BBA4905}" type="slidenum">
              <a:rPr lang="zh-CN" altLang="en-US" sz="1400" b="0">
                <a:solidFill>
                  <a:schemeClr val="tx1"/>
                </a:solidFill>
                <a:ea typeface="宋体" panose="02010600030101010101" pitchFamily="2" charset="-122"/>
              </a:rPr>
            </a:fld>
            <a:endParaRPr lang="en-US" altLang="zh-CN" sz="1400" b="0">
              <a:solidFill>
                <a:schemeClr val="tx1"/>
              </a:solidFill>
              <a:ea typeface="宋体" panose="02010600030101010101" pitchFamily="2" charset="-122"/>
            </a:endParaRPr>
          </a:p>
        </p:txBody>
      </p:sp>
      <p:sp>
        <p:nvSpPr>
          <p:cNvPr id="30723" name="Rectangle 2"/>
          <p:cNvSpPr>
            <a:spLocks noGrp="1" noChangeArrowheads="1"/>
          </p:cNvSpPr>
          <p:nvPr>
            <p:ph type="title"/>
          </p:nvPr>
        </p:nvSpPr>
        <p:spPr>
          <a:xfrm>
            <a:off x="323850" y="193675"/>
            <a:ext cx="7670800" cy="661988"/>
          </a:xfrm>
        </p:spPr>
        <p:txBody>
          <a:bodyPr/>
          <a:lstStyle/>
          <a:p>
            <a:pPr eaLnBrk="1" hangingPunct="1"/>
            <a:r>
              <a:rPr lang="en-US" altLang="zh-CN" smtClean="0">
                <a:solidFill>
                  <a:srgbClr val="800000"/>
                </a:solidFill>
                <a:cs typeface="隶书" panose="02010509060101010101" charset="-122"/>
              </a:rPr>
              <a:t>3. </a:t>
            </a:r>
            <a:r>
              <a:rPr lang="zh-CN" altLang="en-US" smtClean="0">
                <a:solidFill>
                  <a:srgbClr val="800000"/>
                </a:solidFill>
                <a:cs typeface="隶书" panose="02010509060101010101" charset="-122"/>
              </a:rPr>
              <a:t>总线接口单元</a:t>
            </a:r>
            <a:r>
              <a:rPr lang="en-US" altLang="zh-CN" smtClean="0">
                <a:solidFill>
                  <a:srgbClr val="800000"/>
                </a:solidFill>
                <a:cs typeface="隶书" panose="02010509060101010101" charset="-122"/>
              </a:rPr>
              <a:t>BIU</a:t>
            </a:r>
            <a:endParaRPr lang="en-US" altLang="zh-CN" smtClean="0">
              <a:solidFill>
                <a:srgbClr val="800000"/>
              </a:solidFill>
              <a:cs typeface="隶书" panose="02010509060101010101" charset="-122"/>
            </a:endParaRPr>
          </a:p>
        </p:txBody>
      </p:sp>
      <p:sp>
        <p:nvSpPr>
          <p:cNvPr id="52227" name="Rectangle 3"/>
          <p:cNvSpPr>
            <a:spLocks noGrp="1" noChangeArrowheads="1"/>
          </p:cNvSpPr>
          <p:nvPr>
            <p:ph type="body" idx="1"/>
          </p:nvPr>
        </p:nvSpPr>
        <p:spPr>
          <a:xfrm>
            <a:off x="468315" y="1273175"/>
            <a:ext cx="7920037" cy="3429000"/>
          </a:xfrm>
        </p:spPr>
        <p:txBody>
          <a:bodyPr/>
          <a:lstStyle/>
          <a:p>
            <a:pPr eaLnBrk="1" hangingPunct="1">
              <a:spcAft>
                <a:spcPct val="25000"/>
              </a:spcAft>
            </a:pPr>
            <a:r>
              <a:rPr lang="zh-CN" altLang="en-US" u="sng" smtClean="0"/>
              <a:t>功能：</a:t>
            </a:r>
            <a:endParaRPr lang="zh-CN" altLang="en-US" u="sng" smtClean="0"/>
          </a:p>
          <a:p>
            <a:pPr lvl="1" eaLnBrk="1" hangingPunct="1">
              <a:spcAft>
                <a:spcPct val="0"/>
              </a:spcAft>
            </a:pPr>
            <a:r>
              <a:rPr lang="zh-CN" altLang="en-US" smtClean="0"/>
              <a:t>从内存中取指令到指令预取队列</a:t>
            </a:r>
            <a:endParaRPr lang="zh-CN" altLang="en-US" smtClean="0"/>
          </a:p>
          <a:p>
            <a:pPr lvl="2" eaLnBrk="1" hangingPunct="1">
              <a:spcAft>
                <a:spcPct val="0"/>
              </a:spcAft>
            </a:pPr>
            <a:r>
              <a:rPr lang="zh-CN" altLang="en-US" smtClean="0"/>
              <a:t>指令预取队列是并行流水线工作的基础</a:t>
            </a:r>
            <a:endParaRPr lang="en-US" altLang="zh-CN" smtClean="0"/>
          </a:p>
          <a:p>
            <a:pPr lvl="1" eaLnBrk="1" hangingPunct="1">
              <a:spcBef>
                <a:spcPct val="40000"/>
              </a:spcBef>
              <a:spcAft>
                <a:spcPct val="0"/>
              </a:spcAft>
            </a:pPr>
            <a:r>
              <a:rPr lang="zh-CN" altLang="en-US" smtClean="0"/>
              <a:t>负责与内存或输入/输出接口之间的数据传送</a:t>
            </a:r>
            <a:endParaRPr lang="zh-CN" altLang="en-US" smtClean="0"/>
          </a:p>
          <a:p>
            <a:pPr lvl="1" eaLnBrk="1" hangingPunct="1">
              <a:spcAft>
                <a:spcPct val="0"/>
              </a:spcAft>
            </a:pPr>
            <a:r>
              <a:rPr lang="zh-CN" altLang="en-US" smtClean="0"/>
              <a:t>在执行转移程序时，</a:t>
            </a:r>
            <a:r>
              <a:rPr lang="en-US" altLang="zh-CN" smtClean="0"/>
              <a:t>BIU</a:t>
            </a:r>
            <a:r>
              <a:rPr lang="zh-CN" altLang="en-US" smtClean="0"/>
              <a:t>使指令预取队列复位，从指定的新地址取指令，并立即传给执行单元执行。</a:t>
            </a:r>
            <a:endParaRPr lang="zh-CN" altLang="en-US" smtClean="0"/>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Effect transition="in" filter="wipe(left)">
                                      <p:cBhvr>
                                        <p:cTn id="7" dur="500"/>
                                        <p:tgtEl>
                                          <p:spTgt spid="522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2227">
                                            <p:txEl>
                                              <p:pRg st="1" end="1"/>
                                            </p:txEl>
                                          </p:spTgt>
                                        </p:tgtEl>
                                        <p:attrNameLst>
                                          <p:attrName>style.visibility</p:attrName>
                                        </p:attrNameLst>
                                      </p:cBhvr>
                                      <p:to>
                                        <p:strVal val="visible"/>
                                      </p:to>
                                    </p:set>
                                    <p:animEffect transition="in" filter="wipe(left)">
                                      <p:cBhvr>
                                        <p:cTn id="12" dur="500"/>
                                        <p:tgtEl>
                                          <p:spTgt spid="522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2227">
                                            <p:txEl>
                                              <p:pRg st="2" end="2"/>
                                            </p:txEl>
                                          </p:spTgt>
                                        </p:tgtEl>
                                        <p:attrNameLst>
                                          <p:attrName>style.visibility</p:attrName>
                                        </p:attrNameLst>
                                      </p:cBhvr>
                                      <p:to>
                                        <p:strVal val="visible"/>
                                      </p:to>
                                    </p:set>
                                    <p:animEffect transition="in" filter="wipe(left)">
                                      <p:cBhvr>
                                        <p:cTn id="17" dur="500"/>
                                        <p:tgtEl>
                                          <p:spTgt spid="522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2227">
                                            <p:txEl>
                                              <p:pRg st="3" end="3"/>
                                            </p:txEl>
                                          </p:spTgt>
                                        </p:tgtEl>
                                        <p:attrNameLst>
                                          <p:attrName>style.visibility</p:attrName>
                                        </p:attrNameLst>
                                      </p:cBhvr>
                                      <p:to>
                                        <p:strVal val="visible"/>
                                      </p:to>
                                    </p:set>
                                    <p:animEffect transition="in" filter="wipe(left)">
                                      <p:cBhvr>
                                        <p:cTn id="22" dur="500"/>
                                        <p:tgtEl>
                                          <p:spTgt spid="522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2227">
                                            <p:txEl>
                                              <p:pRg st="4" end="4"/>
                                            </p:txEl>
                                          </p:spTgt>
                                        </p:tgtEl>
                                        <p:attrNameLst>
                                          <p:attrName>style.visibility</p:attrName>
                                        </p:attrNameLst>
                                      </p:cBhvr>
                                      <p:to>
                                        <p:strVal val="visible"/>
                                      </p:to>
                                    </p:set>
                                    <p:animEffect transition="in" filter="blinds(horizontal)">
                                      <p:cBhvr>
                                        <p:cTn id="27" dur="500"/>
                                        <p:tgtEl>
                                          <p:spTgt spid="522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315"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2365"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599565"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613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333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69895"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7095"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366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fld id="{370EDB04-3540-47B1-9C10-437EDFF20F95}" type="slidenum">
              <a:rPr lang="zh-CN" altLang="en-US" sz="1400" b="0">
                <a:solidFill>
                  <a:schemeClr val="tx1"/>
                </a:solidFill>
                <a:ea typeface="宋体" panose="02010600030101010101" pitchFamily="2" charset="-122"/>
              </a:rPr>
            </a:fld>
            <a:endParaRPr lang="en-US" altLang="zh-CN" sz="1400" b="0">
              <a:solidFill>
                <a:schemeClr val="tx1"/>
              </a:solidFill>
              <a:ea typeface="宋体" panose="02010600030101010101" pitchFamily="2" charset="-122"/>
            </a:endParaRPr>
          </a:p>
        </p:txBody>
      </p:sp>
      <p:sp>
        <p:nvSpPr>
          <p:cNvPr id="31747" name="Rectangle 2"/>
          <p:cNvSpPr>
            <a:spLocks noGrp="1" noChangeArrowheads="1"/>
          </p:cNvSpPr>
          <p:nvPr>
            <p:ph type="title"/>
          </p:nvPr>
        </p:nvSpPr>
        <p:spPr>
          <a:xfrm>
            <a:off x="323850" y="193675"/>
            <a:ext cx="7670800" cy="661988"/>
          </a:xfrm>
        </p:spPr>
        <p:txBody>
          <a:bodyPr/>
          <a:lstStyle/>
          <a:p>
            <a:pPr eaLnBrk="1" hangingPunct="1"/>
            <a:r>
              <a:rPr lang="zh-CN" altLang="en-US" smtClean="0">
                <a:cs typeface="隶书" panose="02010509060101010101" charset="-122"/>
              </a:rPr>
              <a:t>结论</a:t>
            </a:r>
            <a:endParaRPr lang="zh-CN" altLang="en-US" smtClean="0">
              <a:cs typeface="隶书" panose="02010509060101010101" charset="-122"/>
            </a:endParaRPr>
          </a:p>
        </p:txBody>
      </p:sp>
      <p:sp>
        <p:nvSpPr>
          <p:cNvPr id="59395" name="Rectangle 3"/>
          <p:cNvSpPr>
            <a:spLocks noGrp="1" noChangeArrowheads="1"/>
          </p:cNvSpPr>
          <p:nvPr>
            <p:ph type="body" idx="1"/>
          </p:nvPr>
        </p:nvSpPr>
        <p:spPr>
          <a:xfrm>
            <a:off x="828676" y="1128713"/>
            <a:ext cx="7559675" cy="3360737"/>
          </a:xfrm>
        </p:spPr>
        <p:txBody>
          <a:bodyPr/>
          <a:lstStyle/>
          <a:p>
            <a:pPr eaLnBrk="1" hangingPunct="1">
              <a:spcAft>
                <a:spcPct val="0"/>
              </a:spcAft>
            </a:pPr>
            <a:r>
              <a:rPr lang="zh-CN" altLang="en-US" smtClean="0"/>
              <a:t>指令预取队列的存在使</a:t>
            </a:r>
            <a:r>
              <a:rPr lang="en-US" altLang="zh-CN" smtClean="0"/>
              <a:t>EU</a:t>
            </a:r>
            <a:r>
              <a:rPr lang="zh-CN" altLang="en-US" smtClean="0"/>
              <a:t>和</a:t>
            </a:r>
            <a:r>
              <a:rPr lang="en-US" altLang="zh-CN" smtClean="0"/>
              <a:t>BIU</a:t>
            </a:r>
            <a:r>
              <a:rPr lang="zh-CN" altLang="en-US" smtClean="0"/>
              <a:t>两个部分可同时进行工作，即：</a:t>
            </a:r>
            <a:endParaRPr lang="en-US" altLang="zh-CN" smtClean="0"/>
          </a:p>
          <a:p>
            <a:pPr lvl="1" eaLnBrk="1" hangingPunct="1">
              <a:spcAft>
                <a:spcPct val="0"/>
              </a:spcAft>
            </a:pPr>
            <a:r>
              <a:rPr lang="zh-CN" altLang="en-US" smtClean="0"/>
              <a:t>实现指令的并行执行</a:t>
            </a:r>
            <a:endParaRPr lang="en-US" altLang="zh-CN" smtClean="0"/>
          </a:p>
          <a:p>
            <a:pPr eaLnBrk="1" hangingPunct="1">
              <a:spcBef>
                <a:spcPts val="1200"/>
              </a:spcBef>
              <a:spcAft>
                <a:spcPct val="0"/>
              </a:spcAft>
            </a:pPr>
            <a:r>
              <a:rPr lang="zh-CN" altLang="en-US" smtClean="0"/>
              <a:t>目的：</a:t>
            </a:r>
            <a:endParaRPr lang="zh-CN" altLang="en-US" smtClean="0"/>
          </a:p>
          <a:p>
            <a:pPr lvl="1" eaLnBrk="1" hangingPunct="1">
              <a:spcBef>
                <a:spcPct val="0"/>
              </a:spcBef>
              <a:spcAft>
                <a:spcPct val="0"/>
              </a:spcAft>
            </a:pPr>
            <a:r>
              <a:rPr lang="zh-CN" altLang="en-US" smtClean="0"/>
              <a:t>提高了</a:t>
            </a:r>
            <a:r>
              <a:rPr lang="en-US" altLang="zh-CN" smtClean="0"/>
              <a:t>CPU</a:t>
            </a:r>
            <a:r>
              <a:rPr lang="zh-CN" altLang="en-US" smtClean="0"/>
              <a:t>的效率；</a:t>
            </a:r>
            <a:endParaRPr lang="zh-CN" altLang="en-US" smtClean="0"/>
          </a:p>
          <a:p>
            <a:pPr lvl="1" eaLnBrk="1" hangingPunct="1">
              <a:spcAft>
                <a:spcPct val="0"/>
              </a:spcAft>
            </a:pPr>
            <a:r>
              <a:rPr lang="zh-CN" altLang="en-US" smtClean="0"/>
              <a:t>降低了对存储器存取速度的要求</a:t>
            </a:r>
            <a:endParaRPr lang="zh-CN" altLang="en-US" smtClean="0"/>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9395">
                                            <p:txEl>
                                              <p:pRg st="1" end="1"/>
                                            </p:txEl>
                                          </p:spTgt>
                                        </p:tgtEl>
                                        <p:attrNameLst>
                                          <p:attrName>style.visibility</p:attrName>
                                        </p:attrNameLst>
                                      </p:cBhvr>
                                      <p:to>
                                        <p:strVal val="visible"/>
                                      </p:to>
                                    </p:set>
                                    <p:animEffect transition="in" filter="wipe(left)">
                                      <p:cBhvr>
                                        <p:cTn id="7" dur="500"/>
                                        <p:tgtEl>
                                          <p:spTgt spid="5939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9395">
                                            <p:txEl>
                                              <p:pRg st="2" end="2"/>
                                            </p:txEl>
                                          </p:spTgt>
                                        </p:tgtEl>
                                        <p:attrNameLst>
                                          <p:attrName>style.visibility</p:attrName>
                                        </p:attrNameLst>
                                      </p:cBhvr>
                                      <p:to>
                                        <p:strVal val="visible"/>
                                      </p:to>
                                    </p:set>
                                    <p:animEffect transition="in" filter="wipe(left)">
                                      <p:cBhvr>
                                        <p:cTn id="12" dur="500"/>
                                        <p:tgtEl>
                                          <p:spTgt spid="59395">
                                            <p:txEl>
                                              <p:pRg st="2" end="2"/>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59395">
                                            <p:txEl>
                                              <p:pRg st="3" end="3"/>
                                            </p:txEl>
                                          </p:spTgt>
                                        </p:tgtEl>
                                        <p:attrNameLst>
                                          <p:attrName>style.visibility</p:attrName>
                                        </p:attrNameLst>
                                      </p:cBhvr>
                                      <p:to>
                                        <p:strVal val="visible"/>
                                      </p:to>
                                    </p:set>
                                    <p:animEffect transition="in" filter="wipe(left)">
                                      <p:cBhvr>
                                        <p:cTn id="16" dur="500"/>
                                        <p:tgtEl>
                                          <p:spTgt spid="59395">
                                            <p:txEl>
                                              <p:pRg st="3" end="3"/>
                                            </p:txEl>
                                          </p:spTgt>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59395">
                                            <p:txEl>
                                              <p:pRg st="4" end="4"/>
                                            </p:txEl>
                                          </p:spTgt>
                                        </p:tgtEl>
                                        <p:attrNameLst>
                                          <p:attrName>style.visibility</p:attrName>
                                        </p:attrNameLst>
                                      </p:cBhvr>
                                      <p:to>
                                        <p:strVal val="visible"/>
                                      </p:to>
                                    </p:set>
                                    <p:animEffect transition="in" filter="wipe(left)">
                                      <p:cBhvr>
                                        <p:cTn id="20" dur="500"/>
                                        <p:tgtEl>
                                          <p:spTgt spid="593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315"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2365"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599565"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613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333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69895"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7095"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366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fld id="{741ECE97-9AA6-4FFC-89F4-45508B6B1F4D}" type="slidenum">
              <a:rPr lang="zh-CN" altLang="en-US" sz="1400" b="0">
                <a:solidFill>
                  <a:schemeClr val="bg2"/>
                </a:solidFill>
                <a:ea typeface="宋体" panose="02010600030101010101" pitchFamily="2" charset="-122"/>
              </a:rPr>
            </a:fld>
            <a:endParaRPr lang="en-US" altLang="zh-CN" sz="1400" b="0">
              <a:solidFill>
                <a:schemeClr val="bg2"/>
              </a:solidFill>
              <a:ea typeface="宋体" panose="02010600030101010101" pitchFamily="2" charset="-122"/>
            </a:endParaRPr>
          </a:p>
        </p:txBody>
      </p:sp>
      <p:sp>
        <p:nvSpPr>
          <p:cNvPr id="32771" name="Rectangle 4"/>
          <p:cNvSpPr>
            <a:spLocks noGrp="1" noChangeArrowheads="1"/>
          </p:cNvSpPr>
          <p:nvPr>
            <p:ph type="ctrTitle"/>
          </p:nvPr>
        </p:nvSpPr>
        <p:spPr>
          <a:xfrm>
            <a:off x="974730" y="1397000"/>
            <a:ext cx="7140575" cy="1219200"/>
          </a:xfrm>
        </p:spPr>
        <p:txBody>
          <a:bodyPr/>
          <a:lstStyle/>
          <a:p>
            <a:pPr algn="ctr" eaLnBrk="1" hangingPunct="1"/>
            <a:r>
              <a:rPr lang="zh-CN" altLang="en-US" sz="5400">
                <a:solidFill>
                  <a:srgbClr val="990000"/>
                </a:solidFill>
                <a:latin typeface="华文行楷" panose="02010800040101010101" pitchFamily="2" charset="-122"/>
                <a:ea typeface="华文行楷" panose="02010800040101010101" pitchFamily="2" charset="-122"/>
                <a:cs typeface="隶书" panose="02010509060101010101" charset="-122"/>
              </a:rPr>
              <a:t>四、内部寄存器</a:t>
            </a:r>
            <a:endParaRPr lang="zh-CN" altLang="en-US" sz="5400">
              <a:solidFill>
                <a:srgbClr val="990000"/>
              </a:solidFill>
              <a:latin typeface="华文行楷" panose="02010800040101010101" pitchFamily="2" charset="-122"/>
              <a:ea typeface="华文行楷" panose="02010800040101010101" pitchFamily="2" charset="-122"/>
              <a:cs typeface="隶书" panose="02010509060101010101" charset="-122"/>
            </a:endParaRPr>
          </a:p>
        </p:txBody>
      </p:sp>
    </p:spTree>
  </p:cSld>
  <p:clrMapOvr>
    <a:masterClrMapping/>
  </p:clrMapOvr>
  <p:transition spd="slow">
    <p:blinds/>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315"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2365"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599565"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613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333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69895"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7095"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366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fld id="{C896ACDA-2863-4AB6-8B23-4518156739FB}" type="slidenum">
              <a:rPr lang="zh-CN" altLang="en-US" sz="1400" b="0">
                <a:solidFill>
                  <a:schemeClr val="tx1"/>
                </a:solidFill>
                <a:ea typeface="宋体" panose="02010600030101010101" pitchFamily="2" charset="-122"/>
              </a:rPr>
            </a:fld>
            <a:endParaRPr lang="en-US" altLang="zh-CN" sz="1400" b="0">
              <a:solidFill>
                <a:schemeClr val="tx1"/>
              </a:solidFill>
              <a:ea typeface="宋体" panose="02010600030101010101" pitchFamily="2" charset="-122"/>
            </a:endParaRPr>
          </a:p>
        </p:txBody>
      </p:sp>
      <p:sp>
        <p:nvSpPr>
          <p:cNvPr id="33795" name="Rectangle 2"/>
          <p:cNvSpPr>
            <a:spLocks noGrp="1" noChangeArrowheads="1"/>
          </p:cNvSpPr>
          <p:nvPr>
            <p:ph type="title"/>
          </p:nvPr>
        </p:nvSpPr>
        <p:spPr>
          <a:xfrm>
            <a:off x="323850" y="193675"/>
            <a:ext cx="7670800" cy="661988"/>
          </a:xfrm>
        </p:spPr>
        <p:txBody>
          <a:bodyPr/>
          <a:lstStyle/>
          <a:p>
            <a:pPr eaLnBrk="1" hangingPunct="1"/>
            <a:r>
              <a:rPr lang="zh-CN" altLang="en-US" smtClean="0">
                <a:solidFill>
                  <a:srgbClr val="800000"/>
                </a:solidFill>
                <a:cs typeface="隶书" panose="02010509060101010101" charset="-122"/>
              </a:rPr>
              <a:t>内部寄存器的类型</a:t>
            </a:r>
            <a:endParaRPr lang="zh-CN" altLang="en-US" smtClean="0">
              <a:solidFill>
                <a:srgbClr val="800000"/>
              </a:solidFill>
              <a:cs typeface="隶书" panose="02010509060101010101" charset="-122"/>
            </a:endParaRPr>
          </a:p>
        </p:txBody>
      </p:sp>
      <p:sp>
        <p:nvSpPr>
          <p:cNvPr id="60419" name="Rectangle 3"/>
          <p:cNvSpPr>
            <a:spLocks noGrp="1" noChangeArrowheads="1"/>
          </p:cNvSpPr>
          <p:nvPr>
            <p:ph type="body" idx="1"/>
          </p:nvPr>
        </p:nvSpPr>
        <p:spPr>
          <a:xfrm>
            <a:off x="900118" y="1273175"/>
            <a:ext cx="7653337" cy="944563"/>
          </a:xfrm>
        </p:spPr>
        <p:txBody>
          <a:bodyPr/>
          <a:lstStyle/>
          <a:p>
            <a:pPr eaLnBrk="1" hangingPunct="1">
              <a:spcAft>
                <a:spcPct val="0"/>
              </a:spcAft>
            </a:pPr>
            <a:r>
              <a:rPr lang="zh-CN" altLang="en-US" smtClean="0"/>
              <a:t>含14个16位寄存器，按功能可分为三类        </a:t>
            </a:r>
            <a:endParaRPr lang="zh-CN" altLang="en-US" sz="2400">
              <a:solidFill>
                <a:schemeClr val="tx1"/>
              </a:solidFill>
            </a:endParaRPr>
          </a:p>
        </p:txBody>
      </p:sp>
      <p:sp>
        <p:nvSpPr>
          <p:cNvPr id="60420" name="AutoShape 4"/>
          <p:cNvSpPr/>
          <p:nvPr/>
        </p:nvSpPr>
        <p:spPr bwMode="auto">
          <a:xfrm>
            <a:off x="1890713" y="2281238"/>
            <a:ext cx="211137" cy="1152525"/>
          </a:xfrm>
          <a:prstGeom prst="leftBrace">
            <a:avLst>
              <a:gd name="adj1" fmla="val 45514"/>
              <a:gd name="adj2" fmla="val 50000"/>
            </a:avLst>
          </a:prstGeom>
          <a:noFill/>
          <a:ln w="25400" cap="sq">
            <a:solidFill>
              <a:srgbClr val="FF66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385" tIns="45692" rIns="91385" bIns="45692" anchor="ct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anose="02010600030101010101" pitchFamily="2" charset="-122"/>
            </a:endParaRPr>
          </a:p>
        </p:txBody>
      </p:sp>
      <p:sp>
        <p:nvSpPr>
          <p:cNvPr id="60421" name="Text Box 5"/>
          <p:cNvSpPr txBox="1">
            <a:spLocks noChangeArrowheads="1"/>
          </p:cNvSpPr>
          <p:nvPr/>
        </p:nvSpPr>
        <p:spPr bwMode="auto">
          <a:xfrm>
            <a:off x="972170" y="4094500"/>
            <a:ext cx="5883782" cy="550982"/>
          </a:xfrm>
          <a:prstGeom prst="rect">
            <a:avLst/>
          </a:prstGeom>
          <a:solidFill>
            <a:schemeClr val="bg1">
              <a:lumMod val="95000"/>
            </a:schemeClr>
          </a:solidFill>
          <a:ln w="12700" cap="sq">
            <a:noFill/>
            <a:miter lim="800000"/>
            <a:headEnd type="none" w="sm" len="sm"/>
            <a:tailEnd type="none" w="sm" len="sm"/>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91385" tIns="71958" rIns="91385" bIns="107935" anchor="ctr">
            <a:spAutoFit/>
          </a:bodyPr>
          <a:lstStyle/>
          <a:p>
            <a:pPr>
              <a:spcBef>
                <a:spcPct val="50000"/>
              </a:spcBef>
              <a:defRPr/>
            </a:pPr>
            <a:r>
              <a:rPr lang="zh-CN" altLang="en-US" sz="2400" b="1" dirty="0">
                <a:latin typeface="华文中宋" panose="02010600040101010101" pitchFamily="2" charset="-122"/>
                <a:ea typeface="华文中宋" panose="02010600040101010101" pitchFamily="2" charset="-122"/>
              </a:rPr>
              <a:t>深入理解：每个寄存器中数据的含义</a:t>
            </a:r>
            <a:endParaRPr lang="zh-CN" altLang="en-US" sz="2400" b="1" dirty="0">
              <a:latin typeface="华文中宋" panose="02010600040101010101" pitchFamily="2" charset="-122"/>
              <a:ea typeface="华文中宋" panose="02010600040101010101" pitchFamily="2" charset="-122"/>
            </a:endParaRPr>
          </a:p>
        </p:txBody>
      </p:sp>
      <p:sp>
        <p:nvSpPr>
          <p:cNvPr id="2" name="TextBox 1"/>
          <p:cNvSpPr txBox="1">
            <a:spLocks noChangeArrowheads="1"/>
          </p:cNvSpPr>
          <p:nvPr/>
        </p:nvSpPr>
        <p:spPr bwMode="auto">
          <a:xfrm>
            <a:off x="2195518" y="2016128"/>
            <a:ext cx="3889375" cy="1615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5" tIns="45692" rIns="91385" bIns="45692">
            <a:spAutoFit/>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ts val="1200"/>
              </a:spcBef>
              <a:spcAft>
                <a:spcPct val="0"/>
              </a:spcAft>
              <a:buClrTx/>
              <a:buSzTx/>
              <a:buNone/>
            </a:pPr>
            <a:r>
              <a:rPr lang="zh-CN" altLang="en-US" sz="2200">
                <a:solidFill>
                  <a:schemeClr val="tx1"/>
                </a:solidFill>
                <a:latin typeface="华文中宋" panose="02010600040101010101" pitchFamily="2" charset="-122"/>
                <a:ea typeface="华文中宋" panose="02010600040101010101" pitchFamily="2" charset="-122"/>
              </a:rPr>
              <a:t>8个通用寄存器</a:t>
            </a:r>
            <a:endParaRPr lang="zh-CN" altLang="en-US" sz="2200">
              <a:solidFill>
                <a:schemeClr val="tx1"/>
              </a:solidFill>
              <a:latin typeface="华文中宋" panose="02010600040101010101" pitchFamily="2" charset="-122"/>
              <a:ea typeface="华文中宋" panose="02010600040101010101" pitchFamily="2" charset="-122"/>
            </a:endParaRPr>
          </a:p>
          <a:p>
            <a:pPr eaLnBrk="1" hangingPunct="1">
              <a:lnSpc>
                <a:spcPct val="150000"/>
              </a:lnSpc>
              <a:spcBef>
                <a:spcPct val="0"/>
              </a:spcBef>
              <a:spcAft>
                <a:spcPct val="0"/>
              </a:spcAft>
              <a:buClrTx/>
              <a:buSzTx/>
              <a:buFontTx/>
              <a:buNone/>
            </a:pPr>
            <a:r>
              <a:rPr lang="zh-CN" altLang="en-US" sz="2200">
                <a:solidFill>
                  <a:schemeClr val="tx1"/>
                </a:solidFill>
                <a:latin typeface="华文中宋" panose="02010600040101010101" pitchFamily="2" charset="-122"/>
                <a:ea typeface="华文中宋" panose="02010600040101010101" pitchFamily="2" charset="-122"/>
              </a:rPr>
              <a:t>4个段寄存器</a:t>
            </a:r>
            <a:endParaRPr lang="zh-CN" altLang="en-US" sz="2200">
              <a:solidFill>
                <a:schemeClr val="tx1"/>
              </a:solidFill>
              <a:latin typeface="华文中宋" panose="02010600040101010101" pitchFamily="2" charset="-122"/>
              <a:ea typeface="华文中宋" panose="02010600040101010101" pitchFamily="2" charset="-122"/>
            </a:endParaRPr>
          </a:p>
          <a:p>
            <a:pPr eaLnBrk="1" hangingPunct="1">
              <a:lnSpc>
                <a:spcPct val="150000"/>
              </a:lnSpc>
              <a:spcBef>
                <a:spcPct val="0"/>
              </a:spcBef>
              <a:spcAft>
                <a:spcPct val="0"/>
              </a:spcAft>
              <a:buClrTx/>
              <a:buSzTx/>
              <a:buFontTx/>
              <a:buNone/>
            </a:pPr>
            <a:r>
              <a:rPr lang="zh-CN" altLang="en-US" sz="2200">
                <a:solidFill>
                  <a:schemeClr val="tx1"/>
                </a:solidFill>
                <a:latin typeface="华文中宋" panose="02010600040101010101" pitchFamily="2" charset="-122"/>
                <a:ea typeface="华文中宋" panose="02010600040101010101" pitchFamily="2" charset="-122"/>
              </a:rPr>
              <a:t>2个控制寄存器</a:t>
            </a:r>
            <a:endParaRPr lang="zh-CN" altLang="en-US" sz="2200">
              <a:solidFill>
                <a:schemeClr val="tx1"/>
              </a:solidFill>
              <a:latin typeface="华文中宋" panose="02010600040101010101" pitchFamily="2" charset="-122"/>
              <a:ea typeface="华文中宋" panose="02010600040101010101" pitchFamily="2" charset="-122"/>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Effect transition="in" filter="wipe(left)">
                                      <p:cBhvr>
                                        <p:cTn id="7" dur="500"/>
                                        <p:tgtEl>
                                          <p:spTgt spid="604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60420"/>
                                        </p:tgtEl>
                                        <p:attrNameLst>
                                          <p:attrName>style.visibility</p:attrName>
                                        </p:attrNameLst>
                                      </p:cBhvr>
                                      <p:to>
                                        <p:strVal val="visible"/>
                                      </p:to>
                                    </p:set>
                                    <p:animEffect transition="in" filter="wipe(up)">
                                      <p:cBhvr>
                                        <p:cTn id="16" dur="500"/>
                                        <p:tgtEl>
                                          <p:spTgt spid="60420"/>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60421"/>
                                        </p:tgtEl>
                                        <p:attrNameLst>
                                          <p:attrName>style.visibility</p:attrName>
                                        </p:attrNameLst>
                                      </p:cBhvr>
                                      <p:to>
                                        <p:strVal val="visible"/>
                                      </p:to>
                                    </p:set>
                                    <p:anim calcmode="lin" valueType="num">
                                      <p:cBhvr additive="base">
                                        <p:cTn id="21" dur="500" fill="hold"/>
                                        <p:tgtEl>
                                          <p:spTgt spid="60421"/>
                                        </p:tgtEl>
                                        <p:attrNameLst>
                                          <p:attrName>ppt_x</p:attrName>
                                        </p:attrNameLst>
                                      </p:cBhvr>
                                      <p:tavLst>
                                        <p:tav tm="0">
                                          <p:val>
                                            <p:strVal val="0-#ppt_w/2"/>
                                          </p:val>
                                        </p:tav>
                                        <p:tav tm="100000">
                                          <p:val>
                                            <p:strVal val="#ppt_x"/>
                                          </p:val>
                                        </p:tav>
                                      </p:tavLst>
                                    </p:anim>
                                    <p:anim calcmode="lin" valueType="num">
                                      <p:cBhvr additive="base">
                                        <p:cTn id="22" dur="500" fill="hold"/>
                                        <p:tgtEl>
                                          <p:spTgt spid="604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0" grpId="0" animBg="1"/>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315"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2365"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599565"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613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333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69895"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7095"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366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fld id="{9E0BF64E-DF1D-4329-AF6C-7F6223D52410}" type="slidenum">
              <a:rPr lang="zh-CN" altLang="en-US" sz="1400" b="0">
                <a:solidFill>
                  <a:schemeClr val="tx1"/>
                </a:solidFill>
                <a:ea typeface="宋体" panose="02010600030101010101" pitchFamily="2" charset="-122"/>
              </a:rPr>
            </a:fld>
            <a:endParaRPr lang="en-US" altLang="zh-CN" sz="1400" b="0">
              <a:solidFill>
                <a:schemeClr val="tx1"/>
              </a:solidFill>
              <a:ea typeface="宋体" panose="02010600030101010101" pitchFamily="2" charset="-122"/>
            </a:endParaRPr>
          </a:p>
        </p:txBody>
      </p:sp>
      <p:sp>
        <p:nvSpPr>
          <p:cNvPr id="34819" name="Rectangle 2"/>
          <p:cNvSpPr>
            <a:spLocks noGrp="1" noChangeArrowheads="1"/>
          </p:cNvSpPr>
          <p:nvPr>
            <p:ph type="title"/>
          </p:nvPr>
        </p:nvSpPr>
        <p:spPr>
          <a:xfrm>
            <a:off x="323850" y="193675"/>
            <a:ext cx="7670800" cy="661988"/>
          </a:xfrm>
        </p:spPr>
        <p:txBody>
          <a:bodyPr/>
          <a:lstStyle/>
          <a:p>
            <a:pPr eaLnBrk="1" hangingPunct="1"/>
            <a:r>
              <a:rPr lang="en-US" altLang="zh-CN" smtClean="0">
                <a:solidFill>
                  <a:srgbClr val="800000"/>
                </a:solidFill>
                <a:cs typeface="隶书" panose="02010509060101010101" charset="-122"/>
              </a:rPr>
              <a:t>1. </a:t>
            </a:r>
            <a:r>
              <a:rPr lang="zh-CN" altLang="en-US" smtClean="0">
                <a:solidFill>
                  <a:srgbClr val="800000"/>
                </a:solidFill>
                <a:cs typeface="隶书" panose="02010509060101010101" charset="-122"/>
              </a:rPr>
              <a:t>通用寄存器</a:t>
            </a:r>
            <a:endParaRPr lang="zh-CN" altLang="en-US" smtClean="0">
              <a:solidFill>
                <a:srgbClr val="800000"/>
              </a:solidFill>
              <a:cs typeface="隶书" panose="02010509060101010101" charset="-122"/>
            </a:endParaRPr>
          </a:p>
        </p:txBody>
      </p:sp>
      <p:sp>
        <p:nvSpPr>
          <p:cNvPr id="34820" name="Rectangle 3"/>
          <p:cNvSpPr>
            <a:spLocks noGrp="1" noChangeArrowheads="1"/>
          </p:cNvSpPr>
          <p:nvPr>
            <p:ph type="body" idx="1"/>
          </p:nvPr>
        </p:nvSpPr>
        <p:spPr>
          <a:xfrm>
            <a:off x="1187450" y="1389063"/>
            <a:ext cx="6337300" cy="2189162"/>
          </a:xfrm>
        </p:spPr>
        <p:txBody>
          <a:bodyPr/>
          <a:lstStyle/>
          <a:p>
            <a:pPr eaLnBrk="1" hangingPunct="1">
              <a:lnSpc>
                <a:spcPct val="150000"/>
              </a:lnSpc>
              <a:spcAft>
                <a:spcPct val="0"/>
              </a:spcAft>
              <a:buFont typeface="Wingdings" panose="05000000000000000000" pitchFamily="2" charset="2"/>
              <a:buNone/>
            </a:pPr>
            <a:r>
              <a:rPr lang="zh-CN" altLang="en-US" smtClean="0"/>
              <a:t>数据寄存器（</a:t>
            </a:r>
            <a:r>
              <a:rPr lang="en-US" altLang="zh-CN" smtClean="0"/>
              <a:t>AX，BX，CX，DX）</a:t>
            </a:r>
            <a:endParaRPr lang="en-US" altLang="zh-CN" smtClean="0"/>
          </a:p>
          <a:p>
            <a:pPr eaLnBrk="1" hangingPunct="1">
              <a:lnSpc>
                <a:spcPct val="150000"/>
              </a:lnSpc>
              <a:spcAft>
                <a:spcPct val="0"/>
              </a:spcAft>
              <a:buFont typeface="Wingdings" panose="05000000000000000000" pitchFamily="2" charset="2"/>
              <a:buNone/>
            </a:pPr>
            <a:r>
              <a:rPr lang="zh-CN" altLang="en-US" smtClean="0"/>
              <a:t>地址指针寄存器（</a:t>
            </a:r>
            <a:r>
              <a:rPr lang="en-US" altLang="zh-CN" smtClean="0"/>
              <a:t>SP，BP）</a:t>
            </a:r>
            <a:endParaRPr lang="en-US" altLang="zh-CN" smtClean="0"/>
          </a:p>
          <a:p>
            <a:pPr eaLnBrk="1" hangingPunct="1">
              <a:lnSpc>
                <a:spcPct val="150000"/>
              </a:lnSpc>
              <a:spcAft>
                <a:spcPct val="0"/>
              </a:spcAft>
              <a:buFont typeface="Wingdings" panose="05000000000000000000" pitchFamily="2" charset="2"/>
              <a:buNone/>
            </a:pPr>
            <a:r>
              <a:rPr lang="zh-CN" altLang="en-US" smtClean="0"/>
              <a:t>变址寄存器（</a:t>
            </a:r>
            <a:r>
              <a:rPr lang="en-US" altLang="zh-CN" smtClean="0"/>
              <a:t>SI，DI）</a:t>
            </a:r>
            <a:endParaRPr lang="en-US" altLang="zh-CN" smtClean="0"/>
          </a:p>
        </p:txBody>
      </p:sp>
      <p:sp>
        <p:nvSpPr>
          <p:cNvPr id="34821" name="AutoShape 4"/>
          <p:cNvSpPr/>
          <p:nvPr/>
        </p:nvSpPr>
        <p:spPr bwMode="auto">
          <a:xfrm>
            <a:off x="866780" y="1704975"/>
            <a:ext cx="225425" cy="1536700"/>
          </a:xfrm>
          <a:prstGeom prst="leftBrace">
            <a:avLst>
              <a:gd name="adj1" fmla="val 53525"/>
              <a:gd name="adj2" fmla="val 50000"/>
            </a:avLst>
          </a:prstGeom>
          <a:noFill/>
          <a:ln w="25400" cap="sq">
            <a:solidFill>
              <a:srgbClr val="FF66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385" tIns="45692" rIns="91385" bIns="45692" anchor="ct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anose="02010600030101010101" pitchFamily="2" charset="-122"/>
            </a:endParaRPr>
          </a:p>
        </p:txBody>
      </p:sp>
    </p:spTree>
  </p:cSld>
  <p:clrMapOvr>
    <a:masterClrMapping/>
  </p:clrMapOvr>
  <p:transition spd="slow">
    <p:blinds/>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315"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2365"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599565"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613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333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69895"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7095"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366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fld id="{CDDC3783-437C-4740-9CD2-8E17E1A2EC18}" type="slidenum">
              <a:rPr lang="zh-CN" altLang="en-US" sz="1400" b="0">
                <a:solidFill>
                  <a:schemeClr val="tx1"/>
                </a:solidFill>
                <a:ea typeface="宋体" panose="02010600030101010101" pitchFamily="2" charset="-122"/>
              </a:rPr>
            </a:fld>
            <a:endParaRPr lang="en-US" altLang="zh-CN" sz="1400" b="0">
              <a:solidFill>
                <a:schemeClr val="tx1"/>
              </a:solidFill>
              <a:ea typeface="宋体" panose="02010600030101010101" pitchFamily="2" charset="-122"/>
            </a:endParaRPr>
          </a:p>
        </p:txBody>
      </p:sp>
      <p:sp>
        <p:nvSpPr>
          <p:cNvPr id="35843" name="Rectangle 2"/>
          <p:cNvSpPr>
            <a:spLocks noGrp="1" noChangeArrowheads="1"/>
          </p:cNvSpPr>
          <p:nvPr>
            <p:ph type="title"/>
          </p:nvPr>
        </p:nvSpPr>
        <p:spPr>
          <a:xfrm>
            <a:off x="323850" y="193675"/>
            <a:ext cx="7670800" cy="661988"/>
          </a:xfrm>
        </p:spPr>
        <p:txBody>
          <a:bodyPr/>
          <a:lstStyle/>
          <a:p>
            <a:pPr eaLnBrk="1" hangingPunct="1"/>
            <a:r>
              <a:rPr lang="zh-CN" altLang="en-US" smtClean="0">
                <a:solidFill>
                  <a:srgbClr val="800000"/>
                </a:solidFill>
                <a:cs typeface="隶书" panose="02010509060101010101" charset="-122"/>
              </a:rPr>
              <a:t>数据寄存器</a:t>
            </a:r>
            <a:endParaRPr lang="zh-CN" altLang="en-US" smtClean="0">
              <a:solidFill>
                <a:srgbClr val="800000"/>
              </a:solidFill>
              <a:cs typeface="隶书" panose="02010509060101010101" charset="-122"/>
            </a:endParaRPr>
          </a:p>
        </p:txBody>
      </p:sp>
      <p:sp>
        <p:nvSpPr>
          <p:cNvPr id="63491" name="Rectangle 3"/>
          <p:cNvSpPr>
            <a:spLocks noGrp="1" noChangeArrowheads="1"/>
          </p:cNvSpPr>
          <p:nvPr>
            <p:ph type="body" idx="1"/>
          </p:nvPr>
        </p:nvSpPr>
        <p:spPr>
          <a:xfrm>
            <a:off x="623888" y="1203325"/>
            <a:ext cx="7980362" cy="3429000"/>
          </a:xfrm>
        </p:spPr>
        <p:txBody>
          <a:bodyPr/>
          <a:lstStyle/>
          <a:p>
            <a:pPr eaLnBrk="1" hangingPunct="1">
              <a:spcAft>
                <a:spcPct val="25000"/>
              </a:spcAft>
              <a:defRPr/>
            </a:pPr>
            <a:r>
              <a:rPr lang="zh-CN" altLang="en-US" dirty="0" smtClean="0">
                <a:latin typeface="+mj-lt"/>
              </a:rPr>
              <a:t>8088</a:t>
            </a:r>
            <a:r>
              <a:rPr lang="en-US" altLang="zh-CN" dirty="0" smtClean="0">
                <a:latin typeface="+mj-lt"/>
              </a:rPr>
              <a:t>/8086</a:t>
            </a:r>
            <a:r>
              <a:rPr lang="zh-CN" altLang="en-US" dirty="0" smtClean="0"/>
              <a:t>含</a:t>
            </a:r>
            <a:r>
              <a:rPr lang="zh-CN" altLang="en-US" dirty="0" smtClean="0">
                <a:latin typeface="+mj-lt"/>
              </a:rPr>
              <a:t>4</a:t>
            </a:r>
            <a:r>
              <a:rPr lang="zh-CN" altLang="en-US" dirty="0" smtClean="0"/>
              <a:t>个</a:t>
            </a:r>
            <a:r>
              <a:rPr lang="zh-CN" altLang="en-US" dirty="0" smtClean="0">
                <a:latin typeface="+mj-lt"/>
              </a:rPr>
              <a:t>16</a:t>
            </a:r>
            <a:r>
              <a:rPr lang="zh-CN" altLang="en-US" dirty="0" smtClean="0"/>
              <a:t>位数据寄存器，它们又可分为8个8位寄存器，即：</a:t>
            </a:r>
            <a:endParaRPr lang="zh-CN" altLang="en-US" dirty="0" smtClean="0"/>
          </a:p>
          <a:p>
            <a:pPr lvl="1" eaLnBrk="1" hangingPunct="1">
              <a:defRPr/>
            </a:pPr>
            <a:r>
              <a:rPr lang="en-US" altLang="zh-CN" dirty="0" smtClean="0">
                <a:latin typeface="+mj-lt"/>
              </a:rPr>
              <a:t>AX</a:t>
            </a:r>
            <a:endParaRPr lang="en-US" altLang="zh-CN" dirty="0" smtClean="0">
              <a:latin typeface="+mj-lt"/>
            </a:endParaRPr>
          </a:p>
          <a:p>
            <a:pPr lvl="1" eaLnBrk="1" hangingPunct="1">
              <a:defRPr/>
            </a:pPr>
            <a:r>
              <a:rPr lang="en-US" altLang="zh-CN" dirty="0" smtClean="0">
                <a:latin typeface="+mj-lt"/>
              </a:rPr>
              <a:t>BX</a:t>
            </a:r>
            <a:endParaRPr lang="en-US" altLang="zh-CN" dirty="0" smtClean="0">
              <a:latin typeface="+mj-lt"/>
            </a:endParaRPr>
          </a:p>
          <a:p>
            <a:pPr lvl="1" eaLnBrk="1" hangingPunct="1">
              <a:defRPr/>
            </a:pPr>
            <a:r>
              <a:rPr lang="en-US" altLang="zh-CN" dirty="0" smtClean="0">
                <a:latin typeface="+mj-lt"/>
              </a:rPr>
              <a:t>CX</a:t>
            </a:r>
            <a:endParaRPr lang="en-US" altLang="zh-CN" dirty="0" smtClean="0">
              <a:latin typeface="+mj-lt"/>
            </a:endParaRPr>
          </a:p>
          <a:p>
            <a:pPr lvl="1" eaLnBrk="1" hangingPunct="1">
              <a:defRPr/>
            </a:pPr>
            <a:r>
              <a:rPr lang="en-US" altLang="zh-CN" dirty="0" smtClean="0">
                <a:latin typeface="+mj-lt"/>
              </a:rPr>
              <a:t>DX</a:t>
            </a:r>
            <a:endParaRPr lang="en-US" altLang="zh-CN" dirty="0" smtClean="0">
              <a:latin typeface="+mj-lt"/>
            </a:endParaRPr>
          </a:p>
        </p:txBody>
      </p:sp>
      <p:sp>
        <p:nvSpPr>
          <p:cNvPr id="63492" name="AutoShape 4"/>
          <p:cNvSpPr>
            <a:spLocks noChangeArrowheads="1"/>
          </p:cNvSpPr>
          <p:nvPr/>
        </p:nvSpPr>
        <p:spPr bwMode="auto">
          <a:xfrm>
            <a:off x="1847875" y="2494756"/>
            <a:ext cx="823912" cy="109538"/>
          </a:xfrm>
          <a:prstGeom prst="rightArrow">
            <a:avLst>
              <a:gd name="adj1" fmla="val 50000"/>
              <a:gd name="adj2" fmla="val 156702"/>
            </a:avLst>
          </a:prstGeom>
          <a:solidFill>
            <a:srgbClr val="FF6600"/>
          </a:solidFill>
          <a:ln w="12700" cap="sq">
            <a:solidFill>
              <a:srgbClr val="FF6600"/>
            </a:solidFill>
            <a:miter lim="800000"/>
            <a:headEnd type="none" w="sm" len="sm"/>
            <a:tailEnd type="none" w="sm" len="sm"/>
          </a:ln>
        </p:spPr>
        <p:txBody>
          <a:bodyPr wrap="none" lIns="91385" tIns="45692" rIns="91385" bIns="45692" anchor="ct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anose="02010600030101010101" pitchFamily="2" charset="-122"/>
            </a:endParaRPr>
          </a:p>
        </p:txBody>
      </p:sp>
      <p:sp>
        <p:nvSpPr>
          <p:cNvPr id="63493" name="AutoShape 5"/>
          <p:cNvSpPr>
            <a:spLocks noChangeArrowheads="1"/>
          </p:cNvSpPr>
          <p:nvPr/>
        </p:nvSpPr>
        <p:spPr bwMode="auto">
          <a:xfrm>
            <a:off x="1843117" y="2986881"/>
            <a:ext cx="823913" cy="109538"/>
          </a:xfrm>
          <a:prstGeom prst="rightArrow">
            <a:avLst>
              <a:gd name="adj1" fmla="val 50000"/>
              <a:gd name="adj2" fmla="val 156702"/>
            </a:avLst>
          </a:prstGeom>
          <a:solidFill>
            <a:srgbClr val="FF6600"/>
          </a:solidFill>
          <a:ln w="12700" cap="sq">
            <a:solidFill>
              <a:srgbClr val="FF6600"/>
            </a:solidFill>
            <a:miter lim="800000"/>
            <a:headEnd type="none" w="sm" len="sm"/>
            <a:tailEnd type="none" w="sm" len="sm"/>
          </a:ln>
        </p:spPr>
        <p:txBody>
          <a:bodyPr wrap="none" lIns="91385" tIns="45692" rIns="91385" bIns="45692" anchor="ct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anose="02010600030101010101" pitchFamily="2" charset="-122"/>
            </a:endParaRPr>
          </a:p>
        </p:txBody>
      </p:sp>
      <p:sp>
        <p:nvSpPr>
          <p:cNvPr id="63494" name="AutoShape 6"/>
          <p:cNvSpPr>
            <a:spLocks noChangeArrowheads="1"/>
          </p:cNvSpPr>
          <p:nvPr/>
        </p:nvSpPr>
        <p:spPr bwMode="auto">
          <a:xfrm>
            <a:off x="1875094" y="3448052"/>
            <a:ext cx="823913" cy="109537"/>
          </a:xfrm>
          <a:prstGeom prst="rightArrow">
            <a:avLst>
              <a:gd name="adj1" fmla="val 50000"/>
              <a:gd name="adj2" fmla="val 156704"/>
            </a:avLst>
          </a:prstGeom>
          <a:solidFill>
            <a:srgbClr val="FF6600"/>
          </a:solidFill>
          <a:ln w="12700" cap="sq">
            <a:solidFill>
              <a:srgbClr val="FF6600"/>
            </a:solidFill>
            <a:miter lim="800000"/>
            <a:headEnd type="none" w="sm" len="sm"/>
            <a:tailEnd type="none" w="sm" len="sm"/>
          </a:ln>
        </p:spPr>
        <p:txBody>
          <a:bodyPr wrap="none" lIns="91385" tIns="45692" rIns="91385" bIns="45692" anchor="ct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anose="02010600030101010101" pitchFamily="2" charset="-122"/>
            </a:endParaRPr>
          </a:p>
        </p:txBody>
      </p:sp>
      <p:sp>
        <p:nvSpPr>
          <p:cNvPr id="63495" name="AutoShape 7"/>
          <p:cNvSpPr>
            <a:spLocks noChangeArrowheads="1"/>
          </p:cNvSpPr>
          <p:nvPr/>
        </p:nvSpPr>
        <p:spPr bwMode="auto">
          <a:xfrm>
            <a:off x="1875094" y="3970337"/>
            <a:ext cx="823913" cy="109538"/>
          </a:xfrm>
          <a:prstGeom prst="rightArrow">
            <a:avLst>
              <a:gd name="adj1" fmla="val 50000"/>
              <a:gd name="adj2" fmla="val 156702"/>
            </a:avLst>
          </a:prstGeom>
          <a:solidFill>
            <a:srgbClr val="FF6600"/>
          </a:solidFill>
          <a:ln w="12700" cap="sq">
            <a:solidFill>
              <a:srgbClr val="FF6600"/>
            </a:solidFill>
            <a:miter lim="800000"/>
            <a:headEnd type="none" w="sm" len="sm"/>
            <a:tailEnd type="none" w="sm" len="sm"/>
          </a:ln>
        </p:spPr>
        <p:txBody>
          <a:bodyPr wrap="none" lIns="91385" tIns="45692" rIns="91385" bIns="45692" anchor="ct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anose="02010600030101010101" pitchFamily="2" charset="-122"/>
            </a:endParaRPr>
          </a:p>
        </p:txBody>
      </p:sp>
      <p:sp>
        <p:nvSpPr>
          <p:cNvPr id="63496" name="Text Box 8"/>
          <p:cNvSpPr txBox="1">
            <a:spLocks noChangeArrowheads="1"/>
          </p:cNvSpPr>
          <p:nvPr/>
        </p:nvSpPr>
        <p:spPr bwMode="auto">
          <a:xfrm>
            <a:off x="2706712" y="2313783"/>
            <a:ext cx="1914525" cy="46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5" tIns="45692" rIns="91385" bIns="45692">
            <a:spAutoFit/>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en-US" altLang="zh-CN" sz="2400">
                <a:solidFill>
                  <a:schemeClr val="tx1"/>
                </a:solidFill>
                <a:ea typeface="宋体" panose="02010600030101010101" pitchFamily="2" charset="-122"/>
              </a:rPr>
              <a:t>AH，AL</a:t>
            </a:r>
            <a:endParaRPr lang="zh-CN" altLang="en-US" sz="2400">
              <a:solidFill>
                <a:schemeClr val="tx1"/>
              </a:solidFill>
              <a:ea typeface="宋体" panose="02010600030101010101" pitchFamily="2" charset="-122"/>
            </a:endParaRPr>
          </a:p>
        </p:txBody>
      </p:sp>
      <p:sp>
        <p:nvSpPr>
          <p:cNvPr id="63497" name="Text Box 9"/>
          <p:cNvSpPr txBox="1">
            <a:spLocks noChangeArrowheads="1"/>
          </p:cNvSpPr>
          <p:nvPr/>
        </p:nvSpPr>
        <p:spPr bwMode="auto">
          <a:xfrm>
            <a:off x="2724402" y="3290888"/>
            <a:ext cx="1916112" cy="46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5" tIns="45692" rIns="91385" bIns="45692">
            <a:spAutoFit/>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en-US" altLang="zh-CN" sz="2400">
                <a:solidFill>
                  <a:schemeClr val="tx1"/>
                </a:solidFill>
                <a:ea typeface="宋体" panose="02010600030101010101" pitchFamily="2" charset="-122"/>
              </a:rPr>
              <a:t>CH，CL</a:t>
            </a:r>
            <a:endParaRPr lang="zh-CN" altLang="en-US" sz="2400">
              <a:solidFill>
                <a:schemeClr val="tx1"/>
              </a:solidFill>
              <a:ea typeface="宋体" panose="02010600030101010101" pitchFamily="2" charset="-122"/>
            </a:endParaRPr>
          </a:p>
        </p:txBody>
      </p:sp>
      <p:sp>
        <p:nvSpPr>
          <p:cNvPr id="63498" name="Text Box 10"/>
          <p:cNvSpPr txBox="1">
            <a:spLocks noChangeArrowheads="1"/>
          </p:cNvSpPr>
          <p:nvPr/>
        </p:nvSpPr>
        <p:spPr bwMode="auto">
          <a:xfrm>
            <a:off x="2700362" y="2815433"/>
            <a:ext cx="1912938" cy="46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5" tIns="45692" rIns="91385" bIns="45692">
            <a:spAutoFit/>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en-US" altLang="zh-CN" sz="2400">
                <a:solidFill>
                  <a:schemeClr val="tx1"/>
                </a:solidFill>
                <a:ea typeface="宋体" panose="02010600030101010101" pitchFamily="2" charset="-122"/>
              </a:rPr>
              <a:t>BH，BL</a:t>
            </a:r>
            <a:endParaRPr lang="zh-CN" altLang="en-US" sz="2400">
              <a:solidFill>
                <a:schemeClr val="tx1"/>
              </a:solidFill>
              <a:ea typeface="宋体" panose="02010600030101010101" pitchFamily="2" charset="-122"/>
            </a:endParaRPr>
          </a:p>
        </p:txBody>
      </p:sp>
      <p:sp>
        <p:nvSpPr>
          <p:cNvPr id="63499" name="Text Box 11"/>
          <p:cNvSpPr txBox="1">
            <a:spLocks noChangeArrowheads="1"/>
          </p:cNvSpPr>
          <p:nvPr/>
        </p:nvSpPr>
        <p:spPr bwMode="auto">
          <a:xfrm>
            <a:off x="2725989" y="3838576"/>
            <a:ext cx="1914525" cy="46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5" tIns="45692" rIns="91385" bIns="45692">
            <a:spAutoFit/>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en-US" altLang="zh-CN" sz="2400">
                <a:solidFill>
                  <a:schemeClr val="tx1"/>
                </a:solidFill>
                <a:ea typeface="宋体" panose="02010600030101010101" pitchFamily="2" charset="-122"/>
              </a:rPr>
              <a:t>DH，DL</a:t>
            </a:r>
            <a:endParaRPr lang="zh-CN" altLang="en-US" sz="2400">
              <a:solidFill>
                <a:schemeClr val="tx1"/>
              </a:solidFill>
              <a:ea typeface="宋体" panose="02010600030101010101" pitchFamily="2" charset="-122"/>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3491">
                                            <p:txEl>
                                              <p:pRg st="1" end="1"/>
                                            </p:txEl>
                                          </p:spTgt>
                                        </p:tgtEl>
                                        <p:attrNameLst>
                                          <p:attrName>style.visibility</p:attrName>
                                        </p:attrNameLst>
                                      </p:cBhvr>
                                      <p:to>
                                        <p:strVal val="visible"/>
                                      </p:to>
                                    </p:set>
                                    <p:animEffect transition="in" filter="wipe(left)">
                                      <p:cBhvr>
                                        <p:cTn id="7" dur="500"/>
                                        <p:tgtEl>
                                          <p:spTgt spid="63491">
                                            <p:txEl>
                                              <p:pRg st="1" end="1"/>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3492"/>
                                        </p:tgtEl>
                                        <p:attrNameLst>
                                          <p:attrName>style.visibility</p:attrName>
                                        </p:attrNameLst>
                                      </p:cBhvr>
                                      <p:to>
                                        <p:strVal val="visible"/>
                                      </p:to>
                                    </p:set>
                                    <p:animEffect transition="in" filter="wipe(left)">
                                      <p:cBhvr>
                                        <p:cTn id="11" dur="500"/>
                                        <p:tgtEl>
                                          <p:spTgt spid="6349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3496"/>
                                        </p:tgtEl>
                                        <p:attrNameLst>
                                          <p:attrName>style.visibility</p:attrName>
                                        </p:attrNameLst>
                                      </p:cBhvr>
                                      <p:to>
                                        <p:strVal val="visible"/>
                                      </p:to>
                                    </p:set>
                                    <p:animEffect transition="in" filter="wipe(left)">
                                      <p:cBhvr>
                                        <p:cTn id="15" dur="500"/>
                                        <p:tgtEl>
                                          <p:spTgt spid="6349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63491">
                                            <p:txEl>
                                              <p:pRg st="2" end="2"/>
                                            </p:txEl>
                                          </p:spTgt>
                                        </p:tgtEl>
                                        <p:attrNameLst>
                                          <p:attrName>style.visibility</p:attrName>
                                        </p:attrNameLst>
                                      </p:cBhvr>
                                      <p:to>
                                        <p:strVal val="visible"/>
                                      </p:to>
                                    </p:set>
                                    <p:animEffect transition="in" filter="wipe(left)">
                                      <p:cBhvr>
                                        <p:cTn id="20" dur="500"/>
                                        <p:tgtEl>
                                          <p:spTgt spid="63491">
                                            <p:txEl>
                                              <p:pRg st="2" end="2"/>
                                            </p:txEl>
                                          </p:spTgt>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63493"/>
                                        </p:tgtEl>
                                        <p:attrNameLst>
                                          <p:attrName>style.visibility</p:attrName>
                                        </p:attrNameLst>
                                      </p:cBhvr>
                                      <p:to>
                                        <p:strVal val="visible"/>
                                      </p:to>
                                    </p:set>
                                    <p:animEffect transition="in" filter="wipe(left)">
                                      <p:cBhvr>
                                        <p:cTn id="24" dur="500"/>
                                        <p:tgtEl>
                                          <p:spTgt spid="63493"/>
                                        </p:tgtEl>
                                      </p:cBhvr>
                                    </p:animEffect>
                                  </p:childTnLst>
                                </p:cTn>
                              </p:par>
                            </p:childTnLst>
                          </p:cTn>
                        </p:par>
                        <p:par>
                          <p:cTn id="25" fill="hold">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63498"/>
                                        </p:tgtEl>
                                        <p:attrNameLst>
                                          <p:attrName>style.visibility</p:attrName>
                                        </p:attrNameLst>
                                      </p:cBhvr>
                                      <p:to>
                                        <p:strVal val="visible"/>
                                      </p:to>
                                    </p:set>
                                    <p:animEffect transition="in" filter="wipe(left)">
                                      <p:cBhvr>
                                        <p:cTn id="28" dur="500"/>
                                        <p:tgtEl>
                                          <p:spTgt spid="63498"/>
                                        </p:tgtEl>
                                      </p:cBhvr>
                                    </p:animEffect>
                                  </p:childTnLst>
                                </p:cTn>
                              </p:par>
                            </p:childTnLst>
                          </p:cTn>
                        </p:par>
                        <p:par>
                          <p:cTn id="29" fill="hold">
                            <p:stCondLst>
                              <p:cond delay="1500"/>
                            </p:stCondLst>
                            <p:childTnLst>
                              <p:par>
                                <p:cTn id="30" presetID="22" presetClass="entr" presetSubtype="8" fill="hold" nodeType="afterEffect">
                                  <p:stCondLst>
                                    <p:cond delay="0"/>
                                  </p:stCondLst>
                                  <p:childTnLst>
                                    <p:set>
                                      <p:cBhvr>
                                        <p:cTn id="31" dur="1" fill="hold">
                                          <p:stCondLst>
                                            <p:cond delay="0"/>
                                          </p:stCondLst>
                                        </p:cTn>
                                        <p:tgtEl>
                                          <p:spTgt spid="63491">
                                            <p:txEl>
                                              <p:pRg st="3" end="3"/>
                                            </p:txEl>
                                          </p:spTgt>
                                        </p:tgtEl>
                                        <p:attrNameLst>
                                          <p:attrName>style.visibility</p:attrName>
                                        </p:attrNameLst>
                                      </p:cBhvr>
                                      <p:to>
                                        <p:strVal val="visible"/>
                                      </p:to>
                                    </p:set>
                                    <p:animEffect transition="in" filter="wipe(left)">
                                      <p:cBhvr>
                                        <p:cTn id="32" dur="500"/>
                                        <p:tgtEl>
                                          <p:spTgt spid="63491">
                                            <p:txEl>
                                              <p:pRg st="3" end="3"/>
                                            </p:txEl>
                                          </p:spTgt>
                                        </p:tgtEl>
                                      </p:cBhvr>
                                    </p:animEffect>
                                  </p:childTnLst>
                                </p:cTn>
                              </p:par>
                            </p:childTnLst>
                          </p:cTn>
                        </p:par>
                        <p:par>
                          <p:cTn id="33" fill="hold">
                            <p:stCondLst>
                              <p:cond delay="2000"/>
                            </p:stCondLst>
                            <p:childTnLst>
                              <p:par>
                                <p:cTn id="34" presetID="22" presetClass="entr" presetSubtype="8" fill="hold" grpId="0" nodeType="afterEffect">
                                  <p:stCondLst>
                                    <p:cond delay="0"/>
                                  </p:stCondLst>
                                  <p:childTnLst>
                                    <p:set>
                                      <p:cBhvr>
                                        <p:cTn id="35" dur="1" fill="hold">
                                          <p:stCondLst>
                                            <p:cond delay="0"/>
                                          </p:stCondLst>
                                        </p:cTn>
                                        <p:tgtEl>
                                          <p:spTgt spid="63494"/>
                                        </p:tgtEl>
                                        <p:attrNameLst>
                                          <p:attrName>style.visibility</p:attrName>
                                        </p:attrNameLst>
                                      </p:cBhvr>
                                      <p:to>
                                        <p:strVal val="visible"/>
                                      </p:to>
                                    </p:set>
                                    <p:animEffect transition="in" filter="wipe(left)">
                                      <p:cBhvr>
                                        <p:cTn id="36" dur="500"/>
                                        <p:tgtEl>
                                          <p:spTgt spid="63494"/>
                                        </p:tgtEl>
                                      </p:cBhvr>
                                    </p:animEffect>
                                  </p:childTnLst>
                                </p:cTn>
                              </p:par>
                            </p:childTnLst>
                          </p:cTn>
                        </p:par>
                        <p:par>
                          <p:cTn id="37" fill="hold">
                            <p:stCondLst>
                              <p:cond delay="2500"/>
                            </p:stCondLst>
                            <p:childTnLst>
                              <p:par>
                                <p:cTn id="38" presetID="22" presetClass="entr" presetSubtype="8" fill="hold" grpId="0" nodeType="afterEffect">
                                  <p:stCondLst>
                                    <p:cond delay="0"/>
                                  </p:stCondLst>
                                  <p:childTnLst>
                                    <p:set>
                                      <p:cBhvr>
                                        <p:cTn id="39" dur="1" fill="hold">
                                          <p:stCondLst>
                                            <p:cond delay="0"/>
                                          </p:stCondLst>
                                        </p:cTn>
                                        <p:tgtEl>
                                          <p:spTgt spid="63497"/>
                                        </p:tgtEl>
                                        <p:attrNameLst>
                                          <p:attrName>style.visibility</p:attrName>
                                        </p:attrNameLst>
                                      </p:cBhvr>
                                      <p:to>
                                        <p:strVal val="visible"/>
                                      </p:to>
                                    </p:set>
                                    <p:animEffect transition="in" filter="wipe(left)">
                                      <p:cBhvr>
                                        <p:cTn id="40" dur="500"/>
                                        <p:tgtEl>
                                          <p:spTgt spid="63497"/>
                                        </p:tgtEl>
                                      </p:cBhvr>
                                    </p:animEffect>
                                  </p:childTnLst>
                                </p:cTn>
                              </p:par>
                            </p:childTnLst>
                          </p:cTn>
                        </p:par>
                        <p:par>
                          <p:cTn id="41" fill="hold">
                            <p:stCondLst>
                              <p:cond delay="3000"/>
                            </p:stCondLst>
                            <p:childTnLst>
                              <p:par>
                                <p:cTn id="42" presetID="22" presetClass="entr" presetSubtype="8" fill="hold" nodeType="afterEffect">
                                  <p:stCondLst>
                                    <p:cond delay="0"/>
                                  </p:stCondLst>
                                  <p:childTnLst>
                                    <p:set>
                                      <p:cBhvr>
                                        <p:cTn id="43" dur="1" fill="hold">
                                          <p:stCondLst>
                                            <p:cond delay="0"/>
                                          </p:stCondLst>
                                        </p:cTn>
                                        <p:tgtEl>
                                          <p:spTgt spid="63491">
                                            <p:txEl>
                                              <p:pRg st="4" end="4"/>
                                            </p:txEl>
                                          </p:spTgt>
                                        </p:tgtEl>
                                        <p:attrNameLst>
                                          <p:attrName>style.visibility</p:attrName>
                                        </p:attrNameLst>
                                      </p:cBhvr>
                                      <p:to>
                                        <p:strVal val="visible"/>
                                      </p:to>
                                    </p:set>
                                    <p:animEffect transition="in" filter="wipe(left)">
                                      <p:cBhvr>
                                        <p:cTn id="44" dur="500"/>
                                        <p:tgtEl>
                                          <p:spTgt spid="63491">
                                            <p:txEl>
                                              <p:pRg st="4" end="4"/>
                                            </p:txEl>
                                          </p:spTgt>
                                        </p:tgtEl>
                                      </p:cBhvr>
                                    </p:animEffect>
                                  </p:childTnLst>
                                </p:cTn>
                              </p:par>
                            </p:childTnLst>
                          </p:cTn>
                        </p:par>
                        <p:par>
                          <p:cTn id="45" fill="hold">
                            <p:stCondLst>
                              <p:cond delay="3500"/>
                            </p:stCondLst>
                            <p:childTnLst>
                              <p:par>
                                <p:cTn id="46" presetID="22" presetClass="entr" presetSubtype="8" fill="hold" grpId="0" nodeType="afterEffect">
                                  <p:stCondLst>
                                    <p:cond delay="0"/>
                                  </p:stCondLst>
                                  <p:childTnLst>
                                    <p:set>
                                      <p:cBhvr>
                                        <p:cTn id="47" dur="1" fill="hold">
                                          <p:stCondLst>
                                            <p:cond delay="0"/>
                                          </p:stCondLst>
                                        </p:cTn>
                                        <p:tgtEl>
                                          <p:spTgt spid="63495"/>
                                        </p:tgtEl>
                                        <p:attrNameLst>
                                          <p:attrName>style.visibility</p:attrName>
                                        </p:attrNameLst>
                                      </p:cBhvr>
                                      <p:to>
                                        <p:strVal val="visible"/>
                                      </p:to>
                                    </p:set>
                                    <p:animEffect transition="in" filter="wipe(left)">
                                      <p:cBhvr>
                                        <p:cTn id="48" dur="500"/>
                                        <p:tgtEl>
                                          <p:spTgt spid="63495"/>
                                        </p:tgtEl>
                                      </p:cBhvr>
                                    </p:animEffect>
                                  </p:childTnLst>
                                </p:cTn>
                              </p:par>
                            </p:childTnLst>
                          </p:cTn>
                        </p:par>
                        <p:par>
                          <p:cTn id="49" fill="hold">
                            <p:stCondLst>
                              <p:cond delay="4000"/>
                            </p:stCondLst>
                            <p:childTnLst>
                              <p:par>
                                <p:cTn id="50" presetID="22" presetClass="entr" presetSubtype="8" fill="hold" grpId="0" nodeType="afterEffect">
                                  <p:stCondLst>
                                    <p:cond delay="0"/>
                                  </p:stCondLst>
                                  <p:childTnLst>
                                    <p:set>
                                      <p:cBhvr>
                                        <p:cTn id="51" dur="1" fill="hold">
                                          <p:stCondLst>
                                            <p:cond delay="0"/>
                                          </p:stCondLst>
                                        </p:cTn>
                                        <p:tgtEl>
                                          <p:spTgt spid="63499"/>
                                        </p:tgtEl>
                                        <p:attrNameLst>
                                          <p:attrName>style.visibility</p:attrName>
                                        </p:attrNameLst>
                                      </p:cBhvr>
                                      <p:to>
                                        <p:strVal val="visible"/>
                                      </p:to>
                                    </p:set>
                                    <p:animEffect transition="in" filter="wipe(left)">
                                      <p:cBhvr>
                                        <p:cTn id="52" dur="500"/>
                                        <p:tgtEl>
                                          <p:spTgt spid="634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2" grpId="0" animBg="1"/>
      <p:bldP spid="63493" grpId="0" animBg="1"/>
      <p:bldP spid="63494" grpId="0" animBg="1"/>
      <p:bldP spid="63495" grpId="0" animBg="1"/>
      <p:bldP spid="63496" grpId="0"/>
      <p:bldP spid="63497" grpId="0"/>
      <p:bldP spid="63498" grpId="0"/>
      <p:bldP spid="6349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315"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2365"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599565"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613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333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69895"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7095"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366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fld id="{EB528097-0777-4668-8131-4E5BE1839BCC}" type="slidenum">
              <a:rPr lang="zh-CN" altLang="en-US" sz="1400" b="0">
                <a:solidFill>
                  <a:schemeClr val="tx1"/>
                </a:solidFill>
                <a:ea typeface="宋体" panose="02010600030101010101" pitchFamily="2" charset="-122"/>
              </a:rPr>
            </a:fld>
            <a:endParaRPr lang="en-US" altLang="zh-CN" sz="1400" b="0">
              <a:solidFill>
                <a:schemeClr val="tx1"/>
              </a:solidFill>
              <a:ea typeface="宋体" panose="02010600030101010101" pitchFamily="2" charset="-122"/>
            </a:endParaRPr>
          </a:p>
        </p:txBody>
      </p:sp>
      <p:sp>
        <p:nvSpPr>
          <p:cNvPr id="36867" name="Rectangle 2"/>
          <p:cNvSpPr>
            <a:spLocks noGrp="1" noChangeArrowheads="1"/>
          </p:cNvSpPr>
          <p:nvPr>
            <p:ph type="title"/>
          </p:nvPr>
        </p:nvSpPr>
        <p:spPr>
          <a:xfrm>
            <a:off x="323850" y="193675"/>
            <a:ext cx="7670800" cy="661988"/>
          </a:xfrm>
        </p:spPr>
        <p:txBody>
          <a:bodyPr/>
          <a:lstStyle/>
          <a:p>
            <a:pPr eaLnBrk="1" hangingPunct="1"/>
            <a:r>
              <a:rPr lang="zh-CN" altLang="en-US" smtClean="0">
                <a:solidFill>
                  <a:srgbClr val="800000"/>
                </a:solidFill>
                <a:cs typeface="隶书" panose="02010509060101010101" charset="-122"/>
              </a:rPr>
              <a:t>数据寄存器特有的习惯用法</a:t>
            </a:r>
            <a:endParaRPr lang="zh-CN" altLang="en-US" smtClean="0">
              <a:solidFill>
                <a:srgbClr val="800000"/>
              </a:solidFill>
              <a:cs typeface="隶书" panose="02010509060101010101" charset="-122"/>
            </a:endParaRPr>
          </a:p>
        </p:txBody>
      </p:sp>
      <p:sp>
        <p:nvSpPr>
          <p:cNvPr id="62467" name="Rectangle 3"/>
          <p:cNvSpPr>
            <a:spLocks noGrp="1" noChangeArrowheads="1"/>
          </p:cNvSpPr>
          <p:nvPr>
            <p:ph type="body" idx="1"/>
          </p:nvPr>
        </p:nvSpPr>
        <p:spPr>
          <a:xfrm>
            <a:off x="539755" y="1201738"/>
            <a:ext cx="7635875" cy="3878262"/>
          </a:xfrm>
        </p:spPr>
        <p:txBody>
          <a:bodyPr/>
          <a:lstStyle/>
          <a:p>
            <a:pPr eaLnBrk="1" hangingPunct="1">
              <a:lnSpc>
                <a:spcPct val="110000"/>
              </a:lnSpc>
              <a:spcAft>
                <a:spcPct val="0"/>
              </a:spcAft>
            </a:pPr>
            <a:r>
              <a:rPr lang="en-US" altLang="zh-CN" sz="2400"/>
              <a:t>AX：</a:t>
            </a:r>
            <a:endParaRPr lang="en-US" altLang="zh-CN" sz="2400"/>
          </a:p>
          <a:p>
            <a:pPr lvl="1" eaLnBrk="1" hangingPunct="1">
              <a:lnSpc>
                <a:spcPct val="110000"/>
              </a:lnSpc>
              <a:spcBef>
                <a:spcPct val="0"/>
              </a:spcBef>
              <a:spcAft>
                <a:spcPct val="0"/>
              </a:spcAft>
            </a:pPr>
            <a:r>
              <a:rPr lang="zh-CN" altLang="en-US" sz="2000"/>
              <a:t>累加器。所有</a:t>
            </a:r>
            <a:r>
              <a:rPr lang="en-US" altLang="zh-CN" sz="2000"/>
              <a:t>I/O</a:t>
            </a:r>
            <a:r>
              <a:rPr lang="zh-CN" altLang="en-US" sz="2000"/>
              <a:t>指令都通过</a:t>
            </a:r>
            <a:r>
              <a:rPr lang="en-US" altLang="zh-CN" sz="2000"/>
              <a:t>AX</a:t>
            </a:r>
            <a:r>
              <a:rPr lang="zh-CN" altLang="en-US" sz="2000"/>
              <a:t>与接口传送信息，中间运算结果也多放于</a:t>
            </a:r>
            <a:r>
              <a:rPr lang="en-US" altLang="zh-CN" sz="2000"/>
              <a:t>AX</a:t>
            </a:r>
            <a:r>
              <a:rPr lang="zh-CN" altLang="en-US" sz="2000"/>
              <a:t>中；</a:t>
            </a:r>
            <a:endParaRPr lang="zh-CN" altLang="en-US" smtClean="0"/>
          </a:p>
          <a:p>
            <a:pPr eaLnBrk="1" hangingPunct="1">
              <a:lnSpc>
                <a:spcPct val="110000"/>
              </a:lnSpc>
              <a:spcAft>
                <a:spcPct val="0"/>
              </a:spcAft>
            </a:pPr>
            <a:r>
              <a:rPr lang="en-US" altLang="zh-CN" sz="2400"/>
              <a:t>BX：</a:t>
            </a:r>
            <a:endParaRPr lang="en-US" altLang="zh-CN" sz="2400"/>
          </a:p>
          <a:p>
            <a:pPr lvl="1" eaLnBrk="1" hangingPunct="1">
              <a:lnSpc>
                <a:spcPct val="110000"/>
              </a:lnSpc>
              <a:spcBef>
                <a:spcPct val="0"/>
              </a:spcBef>
              <a:spcAft>
                <a:spcPct val="0"/>
              </a:spcAft>
            </a:pPr>
            <a:r>
              <a:rPr lang="zh-CN" altLang="en-US" sz="2000"/>
              <a:t>基址寄存器。</a:t>
            </a:r>
            <a:r>
              <a:rPr lang="zh-CN" altLang="en-US" sz="2000">
                <a:solidFill>
                  <a:srgbClr val="C00000"/>
                </a:solidFill>
                <a:latin typeface="黑体" panose="02010609060101010101" pitchFamily="2" charset="-122"/>
                <a:ea typeface="黑体" panose="02010609060101010101" pitchFamily="2" charset="-122"/>
              </a:rPr>
              <a:t>在间接寻址中用于存放基地址；</a:t>
            </a:r>
            <a:endParaRPr lang="zh-CN" altLang="en-US" sz="2000">
              <a:solidFill>
                <a:srgbClr val="C00000"/>
              </a:solidFill>
              <a:latin typeface="黑体" panose="02010609060101010101" pitchFamily="2" charset="-122"/>
              <a:ea typeface="黑体" panose="02010609060101010101" pitchFamily="2" charset="-122"/>
            </a:endParaRPr>
          </a:p>
          <a:p>
            <a:pPr eaLnBrk="1" hangingPunct="1">
              <a:lnSpc>
                <a:spcPct val="110000"/>
              </a:lnSpc>
              <a:spcAft>
                <a:spcPct val="0"/>
              </a:spcAft>
            </a:pPr>
            <a:r>
              <a:rPr lang="en-US" altLang="zh-CN" sz="2400"/>
              <a:t>CX：</a:t>
            </a:r>
            <a:endParaRPr lang="en-US" altLang="zh-CN" sz="2400"/>
          </a:p>
          <a:p>
            <a:pPr lvl="1" eaLnBrk="1" hangingPunct="1">
              <a:lnSpc>
                <a:spcPct val="110000"/>
              </a:lnSpc>
              <a:spcBef>
                <a:spcPct val="0"/>
              </a:spcBef>
              <a:spcAft>
                <a:spcPct val="0"/>
              </a:spcAft>
            </a:pPr>
            <a:r>
              <a:rPr lang="zh-CN" altLang="en-US" sz="2000"/>
              <a:t>计数寄存器。用于在循环或串操作指令中存放计数值；</a:t>
            </a:r>
            <a:endParaRPr lang="zh-CN" altLang="en-US" sz="2000"/>
          </a:p>
          <a:p>
            <a:pPr eaLnBrk="1" hangingPunct="1">
              <a:lnSpc>
                <a:spcPct val="110000"/>
              </a:lnSpc>
              <a:spcAft>
                <a:spcPct val="0"/>
              </a:spcAft>
            </a:pPr>
            <a:r>
              <a:rPr lang="en-US" altLang="zh-CN" sz="2400"/>
              <a:t>DX：</a:t>
            </a:r>
            <a:endParaRPr lang="en-US" altLang="zh-CN" sz="2400"/>
          </a:p>
          <a:p>
            <a:pPr lvl="1" eaLnBrk="1" hangingPunct="1">
              <a:lnSpc>
                <a:spcPct val="110000"/>
              </a:lnSpc>
              <a:spcBef>
                <a:spcPct val="0"/>
              </a:spcBef>
              <a:spcAft>
                <a:spcPct val="0"/>
              </a:spcAft>
            </a:pPr>
            <a:r>
              <a:rPr lang="zh-CN" altLang="en-US" sz="2000"/>
              <a:t>数据寄存器。</a:t>
            </a:r>
            <a:r>
              <a:rPr lang="zh-CN" altLang="en-US" sz="2000">
                <a:solidFill>
                  <a:srgbClr val="C00000"/>
                </a:solidFill>
                <a:latin typeface="黑体" panose="02010609060101010101" pitchFamily="2" charset="-122"/>
                <a:ea typeface="黑体" panose="02010609060101010101" pitchFamily="2" charset="-122"/>
              </a:rPr>
              <a:t>在间接寻址的</a:t>
            </a:r>
            <a:r>
              <a:rPr lang="en-US" altLang="zh-CN" sz="2000">
                <a:solidFill>
                  <a:srgbClr val="C00000"/>
                </a:solidFill>
                <a:latin typeface="黑体" panose="02010609060101010101" pitchFamily="2" charset="-122"/>
                <a:ea typeface="黑体" panose="02010609060101010101" pitchFamily="2" charset="-122"/>
              </a:rPr>
              <a:t>I/O</a:t>
            </a:r>
            <a:r>
              <a:rPr lang="zh-CN" altLang="en-US" sz="2000">
                <a:solidFill>
                  <a:srgbClr val="C00000"/>
                </a:solidFill>
                <a:latin typeface="黑体" panose="02010609060101010101" pitchFamily="2" charset="-122"/>
                <a:ea typeface="黑体" panose="02010609060101010101" pitchFamily="2" charset="-122"/>
              </a:rPr>
              <a:t>指令中存放</a:t>
            </a:r>
            <a:r>
              <a:rPr lang="en-US" altLang="zh-CN" sz="2000">
                <a:solidFill>
                  <a:srgbClr val="C00000"/>
                </a:solidFill>
                <a:latin typeface="黑体" panose="02010609060101010101" pitchFamily="2" charset="-122"/>
                <a:ea typeface="黑体" panose="02010609060101010101" pitchFamily="2" charset="-122"/>
              </a:rPr>
              <a:t>I/O</a:t>
            </a:r>
            <a:r>
              <a:rPr lang="zh-CN" altLang="en-US" sz="2000">
                <a:solidFill>
                  <a:srgbClr val="C00000"/>
                </a:solidFill>
                <a:latin typeface="黑体" panose="02010609060101010101" pitchFamily="2" charset="-122"/>
                <a:ea typeface="黑体" panose="02010609060101010101" pitchFamily="2" charset="-122"/>
              </a:rPr>
              <a:t>端口地址</a:t>
            </a:r>
            <a:r>
              <a:rPr lang="zh-CN" altLang="en-US" sz="2000"/>
              <a:t>；在32位乘除法运算时，存放高16位数。</a:t>
            </a:r>
            <a:endParaRPr lang="zh-CN" altLang="en-US" sz="2000"/>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animEffect transition="in" filter="wipe(left)">
                                      <p:cBhvr>
                                        <p:cTn id="7" dur="500"/>
                                        <p:tgtEl>
                                          <p:spTgt spid="62467">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2467">
                                            <p:txEl>
                                              <p:pRg st="1" end="1"/>
                                            </p:txEl>
                                          </p:spTgt>
                                        </p:tgtEl>
                                        <p:attrNameLst>
                                          <p:attrName>style.visibility</p:attrName>
                                        </p:attrNameLst>
                                      </p:cBhvr>
                                      <p:to>
                                        <p:strVal val="visible"/>
                                      </p:to>
                                    </p:set>
                                    <p:animEffect transition="in" filter="wipe(up)">
                                      <p:cBhvr>
                                        <p:cTn id="11" dur="500"/>
                                        <p:tgtEl>
                                          <p:spTgt spid="62467">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2467">
                                            <p:txEl>
                                              <p:pRg st="2" end="2"/>
                                            </p:txEl>
                                          </p:spTgt>
                                        </p:tgtEl>
                                        <p:attrNameLst>
                                          <p:attrName>style.visibility</p:attrName>
                                        </p:attrNameLst>
                                      </p:cBhvr>
                                      <p:to>
                                        <p:strVal val="visible"/>
                                      </p:to>
                                    </p:set>
                                    <p:animEffect transition="in" filter="wipe(left)">
                                      <p:cBhvr>
                                        <p:cTn id="16" dur="500"/>
                                        <p:tgtEl>
                                          <p:spTgt spid="62467">
                                            <p:txEl>
                                              <p:pRg st="2" end="2"/>
                                            </p:txEl>
                                          </p:spTgt>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62467">
                                            <p:txEl>
                                              <p:pRg st="3" end="3"/>
                                            </p:txEl>
                                          </p:spTgt>
                                        </p:tgtEl>
                                        <p:attrNameLst>
                                          <p:attrName>style.visibility</p:attrName>
                                        </p:attrNameLst>
                                      </p:cBhvr>
                                      <p:to>
                                        <p:strVal val="visible"/>
                                      </p:to>
                                    </p:set>
                                    <p:animEffect transition="in" filter="wipe(left)">
                                      <p:cBhvr>
                                        <p:cTn id="20" dur="500"/>
                                        <p:tgtEl>
                                          <p:spTgt spid="6246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2467">
                                            <p:txEl>
                                              <p:pRg st="4" end="4"/>
                                            </p:txEl>
                                          </p:spTgt>
                                        </p:tgtEl>
                                        <p:attrNameLst>
                                          <p:attrName>style.visibility</p:attrName>
                                        </p:attrNameLst>
                                      </p:cBhvr>
                                      <p:to>
                                        <p:strVal val="visible"/>
                                      </p:to>
                                    </p:set>
                                    <p:animEffect transition="in" filter="wipe(left)">
                                      <p:cBhvr>
                                        <p:cTn id="25" dur="500"/>
                                        <p:tgtEl>
                                          <p:spTgt spid="62467">
                                            <p:txEl>
                                              <p:pRg st="4" end="4"/>
                                            </p:txEl>
                                          </p:spTgt>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62467">
                                            <p:txEl>
                                              <p:pRg st="5" end="5"/>
                                            </p:txEl>
                                          </p:spTgt>
                                        </p:tgtEl>
                                        <p:attrNameLst>
                                          <p:attrName>style.visibility</p:attrName>
                                        </p:attrNameLst>
                                      </p:cBhvr>
                                      <p:to>
                                        <p:strVal val="visible"/>
                                      </p:to>
                                    </p:set>
                                    <p:animEffect transition="in" filter="wipe(left)">
                                      <p:cBhvr>
                                        <p:cTn id="29" dur="500"/>
                                        <p:tgtEl>
                                          <p:spTgt spid="62467">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62467">
                                            <p:txEl>
                                              <p:pRg st="6" end="6"/>
                                            </p:txEl>
                                          </p:spTgt>
                                        </p:tgtEl>
                                        <p:attrNameLst>
                                          <p:attrName>style.visibility</p:attrName>
                                        </p:attrNameLst>
                                      </p:cBhvr>
                                      <p:to>
                                        <p:strVal val="visible"/>
                                      </p:to>
                                    </p:set>
                                    <p:animEffect transition="in" filter="wipe(left)">
                                      <p:cBhvr>
                                        <p:cTn id="34" dur="500"/>
                                        <p:tgtEl>
                                          <p:spTgt spid="62467">
                                            <p:txEl>
                                              <p:pRg st="6" end="6"/>
                                            </p:txEl>
                                          </p:spTgt>
                                        </p:tgtEl>
                                      </p:cBhvr>
                                    </p:animEffect>
                                  </p:childTnLst>
                                </p:cTn>
                              </p:par>
                            </p:childTnLst>
                          </p:cTn>
                        </p:par>
                        <p:par>
                          <p:cTn id="35" fill="hold">
                            <p:stCondLst>
                              <p:cond delay="500"/>
                            </p:stCondLst>
                            <p:childTnLst>
                              <p:par>
                                <p:cTn id="36" presetID="22" presetClass="entr" presetSubtype="1" fill="hold" grpId="0" nodeType="afterEffect">
                                  <p:stCondLst>
                                    <p:cond delay="0"/>
                                  </p:stCondLst>
                                  <p:childTnLst>
                                    <p:set>
                                      <p:cBhvr>
                                        <p:cTn id="37" dur="1" fill="hold">
                                          <p:stCondLst>
                                            <p:cond delay="0"/>
                                          </p:stCondLst>
                                        </p:cTn>
                                        <p:tgtEl>
                                          <p:spTgt spid="62467">
                                            <p:txEl>
                                              <p:pRg st="7" end="7"/>
                                            </p:txEl>
                                          </p:spTgt>
                                        </p:tgtEl>
                                        <p:attrNameLst>
                                          <p:attrName>style.visibility</p:attrName>
                                        </p:attrNameLst>
                                      </p:cBhvr>
                                      <p:to>
                                        <p:strVal val="visible"/>
                                      </p:to>
                                    </p:set>
                                    <p:animEffect transition="in" filter="wipe(up)">
                                      <p:cBhvr>
                                        <p:cTn id="38" dur="500"/>
                                        <p:tgtEl>
                                          <p:spTgt spid="6246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323850" y="193675"/>
            <a:ext cx="7670800" cy="661988"/>
          </a:xfrm>
        </p:spPr>
        <p:txBody>
          <a:bodyPr/>
          <a:lstStyle/>
          <a:p>
            <a:r>
              <a:rPr lang="zh-CN" altLang="en-US" smtClean="0">
                <a:cs typeface="隶书" panose="02010509060101010101" charset="-122"/>
              </a:rPr>
              <a:t>关注点：</a:t>
            </a:r>
            <a:endParaRPr lang="zh-CN" altLang="en-US" smtClean="0">
              <a:cs typeface="隶书" panose="02010509060101010101" charset="-122"/>
            </a:endParaRPr>
          </a:p>
        </p:txBody>
      </p:sp>
      <p:sp>
        <p:nvSpPr>
          <p:cNvPr id="8195" name="内容占位符 2"/>
          <p:cNvSpPr>
            <a:spLocks noGrp="1"/>
          </p:cNvSpPr>
          <p:nvPr>
            <p:ph idx="1"/>
          </p:nvPr>
        </p:nvSpPr>
        <p:spPr>
          <a:xfrm>
            <a:off x="828680" y="1201738"/>
            <a:ext cx="6985000" cy="3429000"/>
          </a:xfrm>
        </p:spPr>
        <p:txBody>
          <a:bodyPr/>
          <a:lstStyle/>
          <a:p>
            <a:pPr marL="514350" indent="-514350">
              <a:spcBef>
                <a:spcPts val="1200"/>
              </a:spcBef>
              <a:spcAft>
                <a:spcPct val="0"/>
              </a:spcAft>
              <a:buClr>
                <a:srgbClr val="FF0000"/>
              </a:buClr>
              <a:buSzPct val="95000"/>
              <a:buFont typeface="Tahoma" panose="020B0604030504040204" pitchFamily="34" charset="0"/>
              <a:buAutoNum type="arabicPeriod"/>
            </a:pPr>
            <a:r>
              <a:rPr lang="en-US" altLang="zh-CN" smtClean="0">
                <a:solidFill>
                  <a:schemeClr val="tx1"/>
                </a:solidFill>
              </a:rPr>
              <a:t>8088 CPU</a:t>
            </a:r>
            <a:r>
              <a:rPr lang="zh-CN" altLang="en-US" smtClean="0">
                <a:solidFill>
                  <a:schemeClr val="tx1"/>
                </a:solidFill>
              </a:rPr>
              <a:t>能够实现指令并行流水工作的原</a:t>
            </a:r>
            <a:r>
              <a:rPr lang="zh-CN" altLang="en-US" smtClean="0">
                <a:solidFill>
                  <a:schemeClr val="tx1"/>
                </a:solidFill>
                <a:sym typeface="+mn-ea"/>
              </a:rPr>
              <a:t>理</a:t>
            </a:r>
            <a:r>
              <a:rPr lang="zh-CN" altLang="en-US" smtClean="0">
                <a:solidFill>
                  <a:schemeClr val="tx1"/>
                </a:solidFill>
              </a:rPr>
              <a:t>；</a:t>
            </a:r>
            <a:endParaRPr lang="en-US" altLang="zh-CN" smtClean="0">
              <a:solidFill>
                <a:schemeClr val="tx1"/>
              </a:solidFill>
            </a:endParaRPr>
          </a:p>
          <a:p>
            <a:pPr marL="514350" indent="-514350">
              <a:spcBef>
                <a:spcPts val="1200"/>
              </a:spcBef>
              <a:spcAft>
                <a:spcPct val="0"/>
              </a:spcAft>
              <a:buClr>
                <a:srgbClr val="FF0000"/>
              </a:buClr>
              <a:buSzPct val="95000"/>
              <a:buFont typeface="Tahoma" panose="020B0604030504040204" pitchFamily="34" charset="0"/>
              <a:buAutoNum type="arabicPeriod"/>
            </a:pPr>
            <a:r>
              <a:rPr lang="zh-CN" altLang="en-US" smtClean="0">
                <a:solidFill>
                  <a:schemeClr val="tx1"/>
                </a:solidFill>
              </a:rPr>
              <a:t>实地址模式下的存储器地址变换原理；</a:t>
            </a:r>
            <a:endParaRPr lang="en-US" altLang="zh-CN" smtClean="0">
              <a:solidFill>
                <a:schemeClr val="tx1"/>
              </a:solidFill>
            </a:endParaRPr>
          </a:p>
          <a:p>
            <a:pPr marL="514350" indent="-514350">
              <a:spcBef>
                <a:spcPts val="1200"/>
              </a:spcBef>
              <a:spcAft>
                <a:spcPct val="0"/>
              </a:spcAft>
              <a:buClr>
                <a:srgbClr val="FF0000"/>
              </a:buClr>
              <a:buSzPct val="95000"/>
              <a:buFont typeface="Tahoma" panose="020B0604030504040204" pitchFamily="34" charset="0"/>
              <a:buAutoNum type="arabicPeriod"/>
            </a:pPr>
            <a:r>
              <a:rPr lang="zh-CN" altLang="en-US" smtClean="0">
                <a:solidFill>
                  <a:schemeClr val="tx1"/>
                </a:solidFill>
              </a:rPr>
              <a:t>如何知道</a:t>
            </a:r>
            <a:r>
              <a:rPr lang="en-US" altLang="zh-CN" smtClean="0">
                <a:solidFill>
                  <a:schemeClr val="tx1"/>
                </a:solidFill>
              </a:rPr>
              <a:t>CPU</a:t>
            </a:r>
            <a:r>
              <a:rPr lang="zh-CN" altLang="en-US" smtClean="0">
                <a:solidFill>
                  <a:schemeClr val="tx1"/>
                </a:solidFill>
              </a:rPr>
              <a:t>当前工作状态及指令运算结果的特征？</a:t>
            </a:r>
            <a:endParaRPr lang="zh-CN" altLang="en-US" smtClean="0">
              <a:solidFill>
                <a:schemeClr val="tx1"/>
              </a:solidFill>
            </a:endParaRPr>
          </a:p>
        </p:txBody>
      </p:sp>
      <p:sp>
        <p:nvSpPr>
          <p:cNvPr id="8196"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315"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2365"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599565"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613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333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69895"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7095"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366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fld id="{8BFAAD92-AFA8-43ED-8308-3EDDE5EE83E2}" type="slidenum">
              <a:rPr lang="zh-CN" altLang="en-US" sz="1400" b="0">
                <a:solidFill>
                  <a:schemeClr val="tx1"/>
                </a:solidFill>
                <a:ea typeface="宋体" panose="02010600030101010101" pitchFamily="2" charset="-122"/>
              </a:rPr>
            </a:fld>
            <a:endParaRPr lang="en-US" altLang="zh-CN" sz="1400" b="0">
              <a:solidFill>
                <a:schemeClr val="tx1"/>
              </a:solidFill>
              <a:ea typeface="宋体" panose="02010600030101010101" pitchFamily="2" charset="-122"/>
            </a:endParaRPr>
          </a:p>
        </p:txBody>
      </p:sp>
    </p:spTree>
  </p:cSld>
  <p:clrMapOvr>
    <a:masterClrMapping/>
  </p:clrMapOvr>
  <p:transition spd="slow">
    <p:blinds/>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315"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2365"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599565"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613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333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69895"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7095"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366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fld id="{B95571ED-11EF-4503-BAE3-F80C1EF8A55A}" type="slidenum">
              <a:rPr lang="zh-CN" altLang="en-US" sz="1400" b="0">
                <a:solidFill>
                  <a:schemeClr val="tx1"/>
                </a:solidFill>
                <a:ea typeface="宋体" panose="02010600030101010101" pitchFamily="2" charset="-122"/>
              </a:rPr>
            </a:fld>
            <a:endParaRPr lang="en-US" altLang="zh-CN" sz="1400" b="0">
              <a:solidFill>
                <a:schemeClr val="tx1"/>
              </a:solidFill>
              <a:ea typeface="宋体" panose="02010600030101010101" pitchFamily="2" charset="-122"/>
            </a:endParaRPr>
          </a:p>
        </p:txBody>
      </p:sp>
      <p:sp>
        <p:nvSpPr>
          <p:cNvPr id="37891" name="Rectangle 2"/>
          <p:cNvSpPr>
            <a:spLocks noGrp="1" noChangeArrowheads="1"/>
          </p:cNvSpPr>
          <p:nvPr>
            <p:ph type="title"/>
          </p:nvPr>
        </p:nvSpPr>
        <p:spPr>
          <a:xfrm>
            <a:off x="468313" y="193675"/>
            <a:ext cx="6519862" cy="762000"/>
          </a:xfrm>
        </p:spPr>
        <p:txBody>
          <a:bodyPr/>
          <a:lstStyle/>
          <a:p>
            <a:pPr eaLnBrk="1" hangingPunct="1"/>
            <a:r>
              <a:rPr lang="zh-CN" altLang="en-US" smtClean="0">
                <a:solidFill>
                  <a:srgbClr val="800000"/>
                </a:solidFill>
                <a:cs typeface="隶书" panose="02010509060101010101" charset="-122"/>
              </a:rPr>
              <a:t>地址指针寄存器</a:t>
            </a:r>
            <a:endParaRPr lang="zh-CN" altLang="en-US" smtClean="0">
              <a:solidFill>
                <a:srgbClr val="800000"/>
              </a:solidFill>
              <a:cs typeface="隶书" panose="02010509060101010101" charset="-122"/>
            </a:endParaRPr>
          </a:p>
        </p:txBody>
      </p:sp>
      <p:sp>
        <p:nvSpPr>
          <p:cNvPr id="64515" name="Rectangle 3"/>
          <p:cNvSpPr>
            <a:spLocks noGrp="1" noChangeArrowheads="1"/>
          </p:cNvSpPr>
          <p:nvPr>
            <p:ph type="body" idx="1"/>
          </p:nvPr>
        </p:nvSpPr>
        <p:spPr>
          <a:xfrm>
            <a:off x="612780" y="1344613"/>
            <a:ext cx="6119813" cy="2376487"/>
          </a:xfrm>
        </p:spPr>
        <p:txBody>
          <a:bodyPr/>
          <a:lstStyle/>
          <a:p>
            <a:pPr eaLnBrk="1" hangingPunct="1">
              <a:spcAft>
                <a:spcPct val="0"/>
              </a:spcAft>
            </a:pPr>
            <a:r>
              <a:rPr lang="zh-CN" altLang="zh-CN" sz="2400" dirty="0"/>
              <a:t>SP：</a:t>
            </a:r>
            <a:endParaRPr lang="en-US" altLang="zh-CN" sz="2400" dirty="0"/>
          </a:p>
          <a:p>
            <a:pPr lvl="1" eaLnBrk="1" hangingPunct="1">
              <a:spcBef>
                <a:spcPct val="0"/>
              </a:spcBef>
              <a:spcAft>
                <a:spcPct val="0"/>
              </a:spcAft>
            </a:pPr>
            <a:r>
              <a:rPr lang="zh-CN" altLang="zh-CN" sz="2000" dirty="0"/>
              <a:t>堆栈指针寄存器，其内容为</a:t>
            </a:r>
            <a:r>
              <a:rPr lang="zh-CN" altLang="zh-CN" sz="2000" dirty="0">
                <a:solidFill>
                  <a:srgbClr val="FF0000"/>
                </a:solidFill>
              </a:rPr>
              <a:t>栈顶的偏移地址</a:t>
            </a:r>
            <a:r>
              <a:rPr lang="zh-CN" altLang="zh-CN" sz="2000" dirty="0"/>
              <a:t>；</a:t>
            </a:r>
            <a:endParaRPr lang="zh-CN" altLang="zh-CN" sz="2000" dirty="0"/>
          </a:p>
          <a:p>
            <a:pPr eaLnBrk="1" hangingPunct="1">
              <a:spcBef>
                <a:spcPts val="1200"/>
              </a:spcBef>
              <a:spcAft>
                <a:spcPct val="0"/>
              </a:spcAft>
            </a:pPr>
            <a:r>
              <a:rPr lang="en-US" altLang="zh-CN" sz="2400" dirty="0"/>
              <a:t>BP：</a:t>
            </a:r>
            <a:endParaRPr lang="en-US" altLang="zh-CN" sz="2400" dirty="0"/>
          </a:p>
          <a:p>
            <a:pPr lvl="1" eaLnBrk="1" hangingPunct="1">
              <a:spcBef>
                <a:spcPct val="0"/>
              </a:spcBef>
              <a:spcAft>
                <a:spcPct val="0"/>
              </a:spcAft>
            </a:pPr>
            <a:r>
              <a:rPr lang="zh-CN" altLang="en-US" sz="2000" dirty="0"/>
              <a:t>基址指针寄存器，常用于在访问内存时存放</a:t>
            </a:r>
            <a:r>
              <a:rPr lang="zh-CN" altLang="en-US" sz="2000" dirty="0">
                <a:solidFill>
                  <a:srgbClr val="FF0000"/>
                </a:solidFill>
              </a:rPr>
              <a:t>内存单元的</a:t>
            </a:r>
            <a:r>
              <a:rPr lang="zh-CN" altLang="zh-CN" sz="2000" dirty="0">
                <a:solidFill>
                  <a:srgbClr val="FF0000"/>
                </a:solidFill>
              </a:rPr>
              <a:t>偏移地址</a:t>
            </a:r>
            <a:r>
              <a:rPr lang="zh-CN" altLang="zh-CN" sz="2000" dirty="0"/>
              <a:t>。</a:t>
            </a:r>
            <a:endParaRPr lang="zh-CN" altLang="en-US" sz="2000" dirty="0"/>
          </a:p>
        </p:txBody>
      </p:sp>
      <p:sp>
        <p:nvSpPr>
          <p:cNvPr id="2" name="TextBox 1"/>
          <p:cNvSpPr txBox="1">
            <a:spLocks noChangeArrowheads="1"/>
          </p:cNvSpPr>
          <p:nvPr/>
        </p:nvSpPr>
        <p:spPr bwMode="auto">
          <a:xfrm>
            <a:off x="755650" y="3956053"/>
            <a:ext cx="3240088" cy="1277216"/>
          </a:xfrm>
          <a:prstGeom prst="rect">
            <a:avLst/>
          </a:prstGeom>
          <a:noFill/>
          <a:ln w="9525">
            <a:solidFill>
              <a:schemeClr val="bg1">
                <a:lumMod val="75000"/>
              </a:schemeClr>
            </a:solidFill>
            <a:miter lim="800000"/>
          </a:ln>
          <a:extLst>
            <a:ext uri="{909E8E84-426E-40DD-AFC4-6F175D3DCCD1}">
              <a14:hiddenFill xmlns:a14="http://schemas.microsoft.com/office/drawing/2010/main">
                <a:solidFill>
                  <a:srgbClr val="FFFFFF"/>
                </a:solidFill>
              </a14:hiddenFill>
            </a:ext>
          </a:extLst>
        </p:spPr>
        <p:txBody>
          <a:bodyPr lIns="91385" tIns="45692" rIns="91385" bIns="45692">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lnSpc>
                <a:spcPct val="120000"/>
              </a:lnSpc>
              <a:spcAft>
                <a:spcPts val="600"/>
              </a:spcAft>
              <a:defRPr/>
            </a:pPr>
            <a:r>
              <a:rPr lang="zh-CN" altLang="en-US" sz="2000" b="1" dirty="0">
                <a:solidFill>
                  <a:srgbClr val="C00000"/>
                </a:solidFill>
                <a:latin typeface="微软雅黑" panose="020B0503020204020204" pitchFamily="34" charset="-122"/>
                <a:ea typeface="微软雅黑" panose="020B0503020204020204" pitchFamily="34" charset="-122"/>
              </a:rPr>
              <a:t>共同点：</a:t>
            </a:r>
            <a:endParaRPr lang="en-US" altLang="zh-CN" sz="2000" b="1" dirty="0">
              <a:solidFill>
                <a:srgbClr val="C00000"/>
              </a:solidFill>
              <a:latin typeface="微软雅黑" panose="020B0503020204020204" pitchFamily="34" charset="-122"/>
              <a:ea typeface="微软雅黑" panose="020B0503020204020204" pitchFamily="34" charset="-122"/>
            </a:endParaRPr>
          </a:p>
          <a:p>
            <a:pPr eaLnBrk="1" hangingPunct="1">
              <a:lnSpc>
                <a:spcPct val="120000"/>
              </a:lnSpc>
              <a:defRPr/>
            </a:pPr>
            <a:r>
              <a:rPr lang="en-US" altLang="zh-CN" sz="2000" b="1"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）默认指向堆栈区</a:t>
            </a:r>
            <a:endParaRPr lang="en-US" altLang="zh-CN" sz="2000" b="1" dirty="0">
              <a:latin typeface="微软雅黑" panose="020B0503020204020204" pitchFamily="34" charset="-122"/>
              <a:ea typeface="微软雅黑" panose="020B0503020204020204" pitchFamily="34" charset="-122"/>
            </a:endParaRPr>
          </a:p>
          <a:p>
            <a:pPr eaLnBrk="1" hangingPunct="1">
              <a:lnSpc>
                <a:spcPct val="120000"/>
              </a:lnSpc>
              <a:defRPr/>
            </a:pPr>
            <a:r>
              <a:rPr lang="en-US" altLang="zh-CN" sz="2000" b="1" dirty="0">
                <a:latin typeface="微软雅黑" panose="020B0503020204020204" pitchFamily="34" charset="-122"/>
                <a:ea typeface="微软雅黑" panose="020B0503020204020204" pitchFamily="34" charset="-122"/>
              </a:rPr>
              <a:t>2</a:t>
            </a:r>
            <a:r>
              <a:rPr lang="zh-CN" altLang="en-US" sz="2000" b="1" dirty="0">
                <a:latin typeface="微软雅黑" panose="020B0503020204020204" pitchFamily="34" charset="-122"/>
                <a:ea typeface="微软雅黑" panose="020B0503020204020204" pitchFamily="34" charset="-122"/>
              </a:rPr>
              <a:t>）多数情况用于存放地址</a:t>
            </a:r>
            <a:endParaRPr lang="zh-CN" altLang="en-US" sz="2000" b="1" dirty="0">
              <a:latin typeface="微软雅黑" panose="020B0503020204020204" pitchFamily="34" charset="-122"/>
              <a:ea typeface="微软雅黑" panose="020B0503020204020204" pitchFamily="34" charset="-122"/>
            </a:endParaRPr>
          </a:p>
        </p:txBody>
      </p:sp>
      <p:grpSp>
        <p:nvGrpSpPr>
          <p:cNvPr id="21" name="组合 20"/>
          <p:cNvGrpSpPr/>
          <p:nvPr/>
        </p:nvGrpSpPr>
        <p:grpSpPr bwMode="auto">
          <a:xfrm>
            <a:off x="6992938" y="2028825"/>
            <a:ext cx="1655762" cy="3205163"/>
            <a:chOff x="6993587" y="2028825"/>
            <a:chExt cx="1655458" cy="3205163"/>
          </a:xfrm>
        </p:grpSpPr>
        <p:sp>
          <p:nvSpPr>
            <p:cNvPr id="37899" name="Rectangle 6"/>
            <p:cNvSpPr>
              <a:spLocks noChangeArrowheads="1"/>
            </p:cNvSpPr>
            <p:nvPr/>
          </p:nvSpPr>
          <p:spPr bwMode="auto">
            <a:xfrm>
              <a:off x="6993587" y="3394381"/>
              <a:ext cx="1649016" cy="317380"/>
            </a:xfrm>
            <a:prstGeom prst="rect">
              <a:avLst/>
            </a:prstGeom>
            <a:solidFill>
              <a:srgbClr val="339966"/>
            </a:solidFill>
            <a:ln w="12700" cap="sq">
              <a:solidFill>
                <a:schemeClr val="tx1"/>
              </a:solidFill>
              <a:miter lim="800000"/>
              <a:headEnd type="none" w="sm" len="sm"/>
              <a:tailEnd type="none" w="sm" len="sm"/>
            </a:ln>
          </p:spPr>
          <p:txBody>
            <a:bodyPr wrap="none" anchor="ct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anose="02010600030101010101" pitchFamily="2" charset="-122"/>
              </a:endParaRPr>
            </a:p>
          </p:txBody>
        </p:sp>
        <p:sp>
          <p:nvSpPr>
            <p:cNvPr id="37900" name="Rectangle 4"/>
            <p:cNvSpPr>
              <a:spLocks noChangeArrowheads="1"/>
            </p:cNvSpPr>
            <p:nvPr/>
          </p:nvSpPr>
          <p:spPr bwMode="auto">
            <a:xfrm>
              <a:off x="6995948" y="3711761"/>
              <a:ext cx="1646656" cy="317380"/>
            </a:xfrm>
            <a:prstGeom prst="rect">
              <a:avLst/>
            </a:prstGeom>
            <a:solidFill>
              <a:srgbClr val="339966"/>
            </a:solidFill>
            <a:ln w="12700" cap="sq">
              <a:solidFill>
                <a:schemeClr val="tx1"/>
              </a:solidFill>
              <a:miter lim="800000"/>
              <a:headEnd type="none" w="sm" len="sm"/>
              <a:tailEnd type="none" w="sm" len="sm"/>
            </a:ln>
          </p:spPr>
          <p:txBody>
            <a:bodyPr wrap="none" anchor="ct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anose="02010600030101010101" pitchFamily="2" charset="-122"/>
              </a:endParaRPr>
            </a:p>
          </p:txBody>
        </p:sp>
        <p:sp>
          <p:nvSpPr>
            <p:cNvPr id="9" name="Rectangle 7"/>
            <p:cNvSpPr>
              <a:spLocks noChangeArrowheads="1"/>
            </p:cNvSpPr>
            <p:nvPr/>
          </p:nvSpPr>
          <p:spPr bwMode="auto">
            <a:xfrm>
              <a:off x="7003110" y="2346325"/>
              <a:ext cx="1633237" cy="317500"/>
            </a:xfrm>
            <a:prstGeom prst="rect">
              <a:avLst/>
            </a:prstGeom>
            <a:solidFill>
              <a:schemeClr val="bg2">
                <a:lumMod val="75000"/>
                <a:lumOff val="25000"/>
              </a:schemeClr>
            </a:solidFill>
            <a:ln w="12700" cap="sq">
              <a:solidFill>
                <a:schemeClr val="tx1"/>
              </a:solidFill>
              <a:miter lim="800000"/>
              <a:headEnd type="none" w="sm" len="sm"/>
              <a:tailEnd type="none" w="sm" len="sm"/>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p>
          </p:txBody>
        </p:sp>
        <p:sp>
          <p:nvSpPr>
            <p:cNvPr id="10" name="Rectangle 8"/>
            <p:cNvSpPr>
              <a:spLocks noChangeArrowheads="1"/>
            </p:cNvSpPr>
            <p:nvPr/>
          </p:nvSpPr>
          <p:spPr bwMode="auto">
            <a:xfrm>
              <a:off x="7003110" y="4413250"/>
              <a:ext cx="1645935" cy="315913"/>
            </a:xfrm>
            <a:prstGeom prst="rect">
              <a:avLst/>
            </a:prstGeom>
            <a:solidFill>
              <a:schemeClr val="bg2">
                <a:lumMod val="75000"/>
                <a:lumOff val="25000"/>
              </a:schemeClr>
            </a:solidFill>
            <a:ln w="12700" cap="sq">
              <a:solidFill>
                <a:schemeClr val="tx1"/>
              </a:solidFill>
              <a:miter lim="800000"/>
              <a:headEnd type="none" w="sm" len="sm"/>
              <a:tailEnd type="none" w="sm" len="sm"/>
            </a:ln>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smtClean="0"/>
            </a:p>
          </p:txBody>
        </p:sp>
        <p:sp>
          <p:nvSpPr>
            <p:cNvPr id="37903" name="Line 9"/>
            <p:cNvSpPr>
              <a:spLocks noChangeShapeType="1"/>
            </p:cNvSpPr>
            <p:nvPr/>
          </p:nvSpPr>
          <p:spPr bwMode="auto">
            <a:xfrm>
              <a:off x="6995745" y="2028825"/>
              <a:ext cx="3123" cy="3205163"/>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04" name="Line 10"/>
            <p:cNvSpPr>
              <a:spLocks noChangeShapeType="1"/>
            </p:cNvSpPr>
            <p:nvPr/>
          </p:nvSpPr>
          <p:spPr bwMode="auto">
            <a:xfrm>
              <a:off x="8635609" y="2049984"/>
              <a:ext cx="7932" cy="318400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05" name="Text Box 19"/>
            <p:cNvSpPr txBox="1">
              <a:spLocks noChangeArrowheads="1"/>
            </p:cNvSpPr>
            <p:nvPr/>
          </p:nvSpPr>
          <p:spPr bwMode="auto">
            <a:xfrm>
              <a:off x="7405092" y="3677836"/>
              <a:ext cx="8245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100000"/>
                </a:lnSpc>
                <a:spcBef>
                  <a:spcPct val="50000"/>
                </a:spcBef>
                <a:spcAft>
                  <a:spcPct val="0"/>
                </a:spcAft>
                <a:buClrTx/>
                <a:buSzTx/>
                <a:buFontTx/>
                <a:buNone/>
              </a:pPr>
              <a:r>
                <a:rPr kumimoji="1" lang="zh-CN" altLang="en-US" sz="2000">
                  <a:solidFill>
                    <a:schemeClr val="bg1"/>
                  </a:solidFill>
                  <a:latin typeface="Times New Roman" panose="02020603050405020304" pitchFamily="18" charset="0"/>
                  <a:ea typeface="宋体" panose="02010600030101010101" pitchFamily="2" charset="-122"/>
                </a:rPr>
                <a:t>00</a:t>
              </a:r>
              <a:r>
                <a:rPr kumimoji="1" lang="en-US" altLang="zh-CN" sz="2000">
                  <a:solidFill>
                    <a:schemeClr val="bg1"/>
                  </a:solidFill>
                  <a:latin typeface="Times New Roman" panose="02020603050405020304" pitchFamily="18" charset="0"/>
                  <a:ea typeface="宋体" panose="02010600030101010101" pitchFamily="2" charset="-122"/>
                </a:rPr>
                <a:t>H</a:t>
              </a:r>
              <a:endParaRPr kumimoji="1" lang="en-US" altLang="zh-CN" sz="2000">
                <a:solidFill>
                  <a:schemeClr val="bg1"/>
                </a:solidFill>
                <a:latin typeface="Times New Roman" panose="02020603050405020304" pitchFamily="18" charset="0"/>
                <a:ea typeface="宋体" panose="02010600030101010101" pitchFamily="2" charset="-122"/>
              </a:endParaRPr>
            </a:p>
          </p:txBody>
        </p:sp>
        <p:sp>
          <p:nvSpPr>
            <p:cNvPr id="37906" name="Text Box 20"/>
            <p:cNvSpPr txBox="1">
              <a:spLocks noChangeArrowheads="1"/>
            </p:cNvSpPr>
            <p:nvPr/>
          </p:nvSpPr>
          <p:spPr bwMode="auto">
            <a:xfrm>
              <a:off x="7403441" y="3347701"/>
              <a:ext cx="8245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100000"/>
                </a:lnSpc>
                <a:spcBef>
                  <a:spcPct val="50000"/>
                </a:spcBef>
                <a:spcAft>
                  <a:spcPct val="0"/>
                </a:spcAft>
                <a:buClrTx/>
                <a:buSzTx/>
                <a:buFontTx/>
                <a:buNone/>
              </a:pPr>
              <a:r>
                <a:rPr kumimoji="1" lang="zh-CN" altLang="en-US" sz="2000">
                  <a:solidFill>
                    <a:schemeClr val="bg1"/>
                  </a:solidFill>
                  <a:latin typeface="Times New Roman" panose="02020603050405020304" pitchFamily="18" charset="0"/>
                  <a:ea typeface="宋体" panose="02010600030101010101" pitchFamily="2" charset="-122"/>
                </a:rPr>
                <a:t>12</a:t>
              </a:r>
              <a:r>
                <a:rPr kumimoji="1" lang="en-US" altLang="zh-CN" sz="2000">
                  <a:solidFill>
                    <a:schemeClr val="bg1"/>
                  </a:solidFill>
                  <a:latin typeface="Times New Roman" panose="02020603050405020304" pitchFamily="18" charset="0"/>
                  <a:ea typeface="宋体" panose="02010600030101010101" pitchFamily="2" charset="-122"/>
                </a:rPr>
                <a:t>H</a:t>
              </a:r>
              <a:endParaRPr kumimoji="1" lang="en-US" altLang="zh-CN" sz="2000">
                <a:solidFill>
                  <a:schemeClr val="bg1"/>
                </a:solidFill>
                <a:latin typeface="Times New Roman" panose="02020603050405020304" pitchFamily="18" charset="0"/>
                <a:ea typeface="宋体" panose="02010600030101010101" pitchFamily="2" charset="-122"/>
              </a:endParaRPr>
            </a:p>
          </p:txBody>
        </p:sp>
        <p:cxnSp>
          <p:nvCxnSpPr>
            <p:cNvPr id="37907" name="直接连接符 18"/>
            <p:cNvCxnSpPr>
              <a:cxnSpLocks noChangeShapeType="1"/>
            </p:cNvCxnSpPr>
            <p:nvPr/>
          </p:nvCxnSpPr>
          <p:spPr bwMode="auto">
            <a:xfrm>
              <a:off x="6994525" y="5233988"/>
              <a:ext cx="1649016" cy="0"/>
            </a:xfrm>
            <a:prstGeom prst="line">
              <a:avLst/>
            </a:prstGeom>
            <a:noFill/>
            <a:ln w="19050" cap="sq"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17" name="Text Box 20"/>
            <p:cNvSpPr txBox="1">
              <a:spLocks noChangeArrowheads="1"/>
            </p:cNvSpPr>
            <p:nvPr/>
          </p:nvSpPr>
          <p:spPr bwMode="auto">
            <a:xfrm>
              <a:off x="7406261" y="2857500"/>
              <a:ext cx="823761" cy="461665"/>
            </a:xfrm>
            <a:prstGeom prst="rect">
              <a:avLst/>
            </a:prstGeom>
            <a:noFill/>
            <a:ln>
              <a:noFill/>
            </a:ln>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defRPr/>
              </a:pPr>
              <a:r>
                <a:rPr kumimoji="1" lang="zh-CN" altLang="en-US" sz="2400" b="1" dirty="0">
                  <a:latin typeface="宋体" panose="02010600030101010101" pitchFamily="2" charset="-122"/>
                  <a:ea typeface="宋体" panose="02010600030101010101" pitchFamily="2" charset="-122"/>
                </a:rPr>
                <a:t>…</a:t>
              </a:r>
              <a:endParaRPr kumimoji="1" lang="en-US" altLang="zh-CN" sz="2400" b="1" dirty="0">
                <a:latin typeface="+mj-lt"/>
              </a:endParaRPr>
            </a:p>
          </p:txBody>
        </p:sp>
        <p:sp>
          <p:nvSpPr>
            <p:cNvPr id="19" name="Text Box 20"/>
            <p:cNvSpPr txBox="1">
              <a:spLocks noChangeArrowheads="1"/>
            </p:cNvSpPr>
            <p:nvPr/>
          </p:nvSpPr>
          <p:spPr bwMode="auto">
            <a:xfrm>
              <a:off x="7406261" y="4772025"/>
              <a:ext cx="823761" cy="461665"/>
            </a:xfrm>
            <a:prstGeom prst="rect">
              <a:avLst/>
            </a:prstGeom>
            <a:noFill/>
            <a:ln>
              <a:noFill/>
            </a:ln>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defRPr/>
              </a:pPr>
              <a:r>
                <a:rPr kumimoji="1" lang="zh-CN" altLang="en-US" sz="2400" b="1" dirty="0">
                  <a:latin typeface="宋体" panose="02010600030101010101" pitchFamily="2" charset="-122"/>
                  <a:ea typeface="宋体" panose="02010600030101010101" pitchFamily="2" charset="-122"/>
                </a:rPr>
                <a:t>┇</a:t>
              </a:r>
              <a:endParaRPr kumimoji="1" lang="en-US" altLang="zh-CN" sz="2400" b="1" dirty="0">
                <a:latin typeface="+mj-lt"/>
              </a:endParaRPr>
            </a:p>
          </p:txBody>
        </p:sp>
        <p:sp>
          <p:nvSpPr>
            <p:cNvPr id="20" name="Text Box 20"/>
            <p:cNvSpPr txBox="1">
              <a:spLocks noChangeArrowheads="1"/>
            </p:cNvSpPr>
            <p:nvPr/>
          </p:nvSpPr>
          <p:spPr bwMode="auto">
            <a:xfrm>
              <a:off x="7414197" y="4021138"/>
              <a:ext cx="823762" cy="461665"/>
            </a:xfrm>
            <a:prstGeom prst="rect">
              <a:avLst/>
            </a:prstGeom>
            <a:noFill/>
            <a:ln>
              <a:noFill/>
            </a:ln>
          </p:spPr>
          <p:txBody>
            <a:bodyPr>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defRPr/>
              </a:pPr>
              <a:r>
                <a:rPr kumimoji="1" lang="zh-CN" altLang="en-US" sz="2400" b="1" dirty="0">
                  <a:latin typeface="宋体" panose="02010600030101010101" pitchFamily="2" charset="-122"/>
                  <a:ea typeface="宋体" panose="02010600030101010101" pitchFamily="2" charset="-122"/>
                </a:rPr>
                <a:t>…</a:t>
              </a:r>
              <a:endParaRPr kumimoji="1" lang="en-US" altLang="zh-CN" sz="2400" b="1" dirty="0">
                <a:latin typeface="+mj-lt"/>
              </a:endParaRPr>
            </a:p>
          </p:txBody>
        </p:sp>
      </p:grpSp>
      <p:sp>
        <p:nvSpPr>
          <p:cNvPr id="3" name="TextBox 2"/>
          <p:cNvSpPr txBox="1">
            <a:spLocks noChangeArrowheads="1"/>
          </p:cNvSpPr>
          <p:nvPr/>
        </p:nvSpPr>
        <p:spPr bwMode="auto">
          <a:xfrm>
            <a:off x="5888043" y="3395666"/>
            <a:ext cx="647700" cy="36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5" tIns="45692" rIns="91385" bIns="45692">
            <a:spAutoFit/>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sz="1800">
                <a:solidFill>
                  <a:schemeClr val="tx1"/>
                </a:solidFill>
                <a:ea typeface="宋体" panose="02010600030101010101" pitchFamily="2" charset="-122"/>
              </a:rPr>
              <a:t>SP</a:t>
            </a:r>
            <a:endParaRPr lang="zh-CN" altLang="en-US" sz="1800">
              <a:solidFill>
                <a:schemeClr val="tx1"/>
              </a:solidFill>
              <a:ea typeface="宋体" panose="02010600030101010101" pitchFamily="2" charset="-122"/>
            </a:endParaRPr>
          </a:p>
        </p:txBody>
      </p:sp>
      <p:cxnSp>
        <p:nvCxnSpPr>
          <p:cNvPr id="5" name="直接箭头连接符 4"/>
          <p:cNvCxnSpPr>
            <a:cxnSpLocks noChangeShapeType="1"/>
          </p:cNvCxnSpPr>
          <p:nvPr/>
        </p:nvCxnSpPr>
        <p:spPr bwMode="auto">
          <a:xfrm>
            <a:off x="6432550" y="3581400"/>
            <a:ext cx="539750" cy="0"/>
          </a:xfrm>
          <a:prstGeom prst="straightConnector1">
            <a:avLst/>
          </a:prstGeom>
          <a:noFill/>
          <a:ln w="15875" cap="sq" algn="ctr">
            <a:solidFill>
              <a:srgbClr val="FF0000"/>
            </a:solidFill>
            <a:round/>
            <a:headEnd type="none" w="sm" len="sm"/>
            <a:tailEnd type="triangle" w="lg" len="lg"/>
          </a:ln>
          <a:extLst>
            <a:ext uri="{909E8E84-426E-40DD-AFC4-6F175D3DCCD1}">
              <a14:hiddenFill xmlns:a14="http://schemas.microsoft.com/office/drawing/2010/main">
                <a:noFill/>
              </a14:hiddenFill>
            </a:ext>
          </a:extLst>
        </p:spPr>
      </p:cxnSp>
      <p:sp>
        <p:nvSpPr>
          <p:cNvPr id="25" name="TextBox 24"/>
          <p:cNvSpPr txBox="1">
            <a:spLocks noChangeArrowheads="1"/>
          </p:cNvSpPr>
          <p:nvPr/>
        </p:nvSpPr>
        <p:spPr bwMode="auto">
          <a:xfrm>
            <a:off x="4284663" y="3875088"/>
            <a:ext cx="1697037" cy="646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5" tIns="45692" rIns="91385" bIns="45692">
            <a:spAutoFit/>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100000"/>
              </a:lnSpc>
              <a:spcBef>
                <a:spcPct val="0"/>
              </a:spcBef>
              <a:spcAft>
                <a:spcPct val="0"/>
              </a:spcAft>
              <a:buClrTx/>
              <a:buSzTx/>
              <a:buFontTx/>
              <a:buNone/>
            </a:pPr>
            <a:r>
              <a:rPr lang="en-US" altLang="zh-CN" sz="1800">
                <a:solidFill>
                  <a:schemeClr val="tx1"/>
                </a:solidFill>
                <a:latin typeface="华文中宋" panose="02010600040101010101" pitchFamily="2" charset="-122"/>
                <a:ea typeface="华文中宋" panose="02010600040101010101" pitchFamily="2" charset="-122"/>
              </a:rPr>
              <a:t>BP</a:t>
            </a:r>
            <a:r>
              <a:rPr lang="zh-CN" altLang="en-US" sz="1800">
                <a:solidFill>
                  <a:schemeClr val="tx1"/>
                </a:solidFill>
                <a:latin typeface="华文中宋" panose="02010600040101010101" pitchFamily="2" charset="-122"/>
                <a:ea typeface="华文中宋" panose="02010600040101010101" pitchFamily="2" charset="-122"/>
              </a:rPr>
              <a:t>可指向堆栈的任意位置</a:t>
            </a:r>
            <a:endParaRPr lang="zh-CN" altLang="en-US" sz="1800">
              <a:solidFill>
                <a:schemeClr val="tx1"/>
              </a:solidFill>
              <a:latin typeface="华文中宋" panose="02010600040101010101" pitchFamily="2" charset="-122"/>
              <a:ea typeface="华文中宋" panose="02010600040101010101" pitchFamily="2" charset="-122"/>
            </a:endParaRPr>
          </a:p>
        </p:txBody>
      </p:sp>
      <p:cxnSp>
        <p:nvCxnSpPr>
          <p:cNvPr id="26" name="直接箭头连接符 25"/>
          <p:cNvCxnSpPr>
            <a:cxnSpLocks noChangeShapeType="1"/>
          </p:cNvCxnSpPr>
          <p:nvPr/>
        </p:nvCxnSpPr>
        <p:spPr bwMode="auto">
          <a:xfrm>
            <a:off x="6043618" y="4198938"/>
            <a:ext cx="541337" cy="0"/>
          </a:xfrm>
          <a:prstGeom prst="straightConnector1">
            <a:avLst/>
          </a:prstGeom>
          <a:noFill/>
          <a:ln w="15875" cap="sq" algn="ctr">
            <a:solidFill>
              <a:srgbClr val="FF0000"/>
            </a:solidFill>
            <a:round/>
            <a:headEnd type="none" w="sm" len="sm"/>
            <a:tailEnd type="triangle" w="lg" len="lg"/>
          </a:ln>
          <a:extLst>
            <a:ext uri="{909E8E84-426E-40DD-AFC4-6F175D3DCCD1}">
              <a14:hiddenFill xmlns:a14="http://schemas.microsoft.com/office/drawing/2010/main">
                <a:noFill/>
              </a14:hiddenFill>
            </a:ext>
          </a:extLst>
        </p:spPr>
      </p:cxn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4515">
                                            <p:txEl>
                                              <p:pRg st="1" end="1"/>
                                            </p:txEl>
                                          </p:spTgt>
                                        </p:tgtEl>
                                        <p:attrNameLst>
                                          <p:attrName>style.visibility</p:attrName>
                                        </p:attrNameLst>
                                      </p:cBhvr>
                                      <p:to>
                                        <p:strVal val="visible"/>
                                      </p:to>
                                    </p:set>
                                    <p:animEffect transition="in" filter="wipe(left)">
                                      <p:cBhvr>
                                        <p:cTn id="7" dur="500"/>
                                        <p:tgtEl>
                                          <p:spTgt spid="645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4515">
                                            <p:txEl>
                                              <p:pRg st="3" end="3"/>
                                            </p:txEl>
                                          </p:spTgt>
                                        </p:tgtEl>
                                        <p:attrNameLst>
                                          <p:attrName>style.visibility</p:attrName>
                                        </p:attrNameLst>
                                      </p:cBhvr>
                                      <p:to>
                                        <p:strVal val="visible"/>
                                      </p:to>
                                    </p:set>
                                    <p:animEffect transition="in" filter="blinds(horizontal)">
                                      <p:cBhvr>
                                        <p:cTn id="12" dur="500"/>
                                        <p:tgtEl>
                                          <p:spTgt spid="6451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down)">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par>
                                <p:cTn id="23" presetID="22" presetClass="entr" presetSubtype="8"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wipe(left)">
                                      <p:cBhvr>
                                        <p:cTn id="30" dur="500"/>
                                        <p:tgtEl>
                                          <p:spTgt spid="25"/>
                                        </p:tgtEl>
                                      </p:cBhvr>
                                    </p:animEffect>
                                  </p:childTnLst>
                                </p:cTn>
                              </p:par>
                              <p:par>
                                <p:cTn id="31" presetID="22" presetClass="entr" presetSubtype="8"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wipe(left)">
                                      <p:cBhvr>
                                        <p:cTn id="33" dur="500"/>
                                        <p:tgtEl>
                                          <p:spTgt spid="26"/>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2"/>
                                        </p:tgtEl>
                                        <p:attrNameLst>
                                          <p:attrName>style.visibility</p:attrName>
                                        </p:attrNameLst>
                                      </p:cBhvr>
                                      <p:to>
                                        <p:strVal val="visible"/>
                                      </p:to>
                                    </p:set>
                                    <p:anim calcmode="lin" valueType="num">
                                      <p:cBhvr>
                                        <p:cTn id="38" dur="1000" fill="hold"/>
                                        <p:tgtEl>
                                          <p:spTgt spid="2"/>
                                        </p:tgtEl>
                                        <p:attrNameLst>
                                          <p:attrName>ppt_w</p:attrName>
                                        </p:attrNameLst>
                                      </p:cBhvr>
                                      <p:tavLst>
                                        <p:tav tm="0">
                                          <p:val>
                                            <p:fltVal val="0"/>
                                          </p:val>
                                        </p:tav>
                                        <p:tav tm="100000">
                                          <p:val>
                                            <p:strVal val="#ppt_w"/>
                                          </p:val>
                                        </p:tav>
                                      </p:tavLst>
                                    </p:anim>
                                    <p:anim calcmode="lin" valueType="num">
                                      <p:cBhvr>
                                        <p:cTn id="39" dur="1000" fill="hold"/>
                                        <p:tgtEl>
                                          <p:spTgt spid="2"/>
                                        </p:tgtEl>
                                        <p:attrNameLst>
                                          <p:attrName>ppt_h</p:attrName>
                                        </p:attrNameLst>
                                      </p:cBhvr>
                                      <p:tavLst>
                                        <p:tav tm="0">
                                          <p:val>
                                            <p:fltVal val="0"/>
                                          </p:val>
                                        </p:tav>
                                        <p:tav tm="100000">
                                          <p:val>
                                            <p:strVal val="#ppt_h"/>
                                          </p:val>
                                        </p:tav>
                                      </p:tavLst>
                                    </p:anim>
                                    <p:animEffect transition="in" filter="fade">
                                      <p:cBhvr>
                                        <p:cTn id="4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2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315"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2365"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599565"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613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333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69895"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7095"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366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fld id="{10B28D51-F3C1-4F21-ADA5-BC66F8C28579}" type="slidenum">
              <a:rPr lang="zh-CN" altLang="en-US" sz="1400" b="0">
                <a:solidFill>
                  <a:schemeClr val="tx1"/>
                </a:solidFill>
                <a:ea typeface="宋体" panose="02010600030101010101" pitchFamily="2" charset="-122"/>
              </a:rPr>
            </a:fld>
            <a:endParaRPr lang="en-US" altLang="zh-CN" sz="1400" b="0">
              <a:solidFill>
                <a:schemeClr val="tx1"/>
              </a:solidFill>
              <a:ea typeface="宋体" panose="02010600030101010101" pitchFamily="2" charset="-122"/>
            </a:endParaRPr>
          </a:p>
        </p:txBody>
      </p:sp>
      <p:sp>
        <p:nvSpPr>
          <p:cNvPr id="38915" name="Rectangle 2"/>
          <p:cNvSpPr>
            <a:spLocks noGrp="1" noChangeArrowheads="1"/>
          </p:cNvSpPr>
          <p:nvPr>
            <p:ph type="title"/>
          </p:nvPr>
        </p:nvSpPr>
        <p:spPr>
          <a:xfrm>
            <a:off x="323850" y="193675"/>
            <a:ext cx="7670800" cy="661988"/>
          </a:xfrm>
        </p:spPr>
        <p:txBody>
          <a:bodyPr/>
          <a:lstStyle/>
          <a:p>
            <a:pPr eaLnBrk="1" hangingPunct="1"/>
            <a:r>
              <a:rPr lang="en-US" altLang="zh-CN" b="0" smtClean="0">
                <a:solidFill>
                  <a:srgbClr val="800000"/>
                </a:solidFill>
                <a:cs typeface="隶书" panose="02010509060101010101" charset="-122"/>
              </a:rPr>
              <a:t>BX</a:t>
            </a:r>
            <a:r>
              <a:rPr lang="zh-CN" altLang="en-US" smtClean="0">
                <a:solidFill>
                  <a:srgbClr val="800000"/>
                </a:solidFill>
                <a:cs typeface="隶书" panose="02010509060101010101" charset="-122"/>
              </a:rPr>
              <a:t>与</a:t>
            </a:r>
            <a:r>
              <a:rPr lang="en-US" altLang="zh-CN" b="0" smtClean="0">
                <a:solidFill>
                  <a:srgbClr val="800000"/>
                </a:solidFill>
                <a:cs typeface="隶书" panose="02010509060101010101" charset="-122"/>
              </a:rPr>
              <a:t>BP</a:t>
            </a:r>
            <a:r>
              <a:rPr lang="zh-CN" altLang="en-US" smtClean="0">
                <a:solidFill>
                  <a:srgbClr val="800000"/>
                </a:solidFill>
                <a:cs typeface="隶书" panose="02010509060101010101" charset="-122"/>
              </a:rPr>
              <a:t>在应用上的区别</a:t>
            </a:r>
            <a:endParaRPr lang="zh-CN" altLang="en-US" smtClean="0">
              <a:solidFill>
                <a:srgbClr val="800000"/>
              </a:solidFill>
              <a:cs typeface="隶书" panose="02010509060101010101" charset="-122"/>
            </a:endParaRPr>
          </a:p>
        </p:txBody>
      </p:sp>
      <p:sp>
        <p:nvSpPr>
          <p:cNvPr id="38916" name="Rectangle 3"/>
          <p:cNvSpPr>
            <a:spLocks noGrp="1" noChangeArrowheads="1"/>
          </p:cNvSpPr>
          <p:nvPr>
            <p:ph type="body" idx="1"/>
          </p:nvPr>
        </p:nvSpPr>
        <p:spPr>
          <a:xfrm>
            <a:off x="684213" y="1273175"/>
            <a:ext cx="7651750" cy="2762250"/>
          </a:xfrm>
        </p:spPr>
        <p:txBody>
          <a:bodyPr/>
          <a:lstStyle/>
          <a:p>
            <a:pPr eaLnBrk="1" hangingPunct="1">
              <a:spcAft>
                <a:spcPts val="600"/>
              </a:spcAft>
            </a:pPr>
            <a:r>
              <a:rPr lang="zh-CN" altLang="en-US" smtClean="0"/>
              <a:t>作为通用寄存器，二者均可用于存放数据；</a:t>
            </a:r>
            <a:endParaRPr lang="zh-CN" altLang="en-US" smtClean="0"/>
          </a:p>
          <a:p>
            <a:pPr eaLnBrk="1" hangingPunct="1">
              <a:spcAft>
                <a:spcPts val="600"/>
              </a:spcAft>
            </a:pPr>
            <a:r>
              <a:rPr lang="zh-CN" altLang="en-US" smtClean="0"/>
              <a:t>作为基址寄存器，用</a:t>
            </a:r>
            <a:r>
              <a:rPr lang="en-US" altLang="zh-CN" smtClean="0"/>
              <a:t>BX</a:t>
            </a:r>
            <a:r>
              <a:rPr lang="zh-CN" altLang="en-US" smtClean="0"/>
              <a:t>表示所寻找的数据在</a:t>
            </a:r>
            <a:r>
              <a:rPr lang="zh-CN" altLang="en-US" smtClean="0">
                <a:solidFill>
                  <a:srgbClr val="FF0000"/>
                </a:solidFill>
              </a:rPr>
              <a:t>数据段</a:t>
            </a:r>
            <a:r>
              <a:rPr lang="zh-CN" altLang="en-US" smtClean="0"/>
              <a:t>；用</a:t>
            </a:r>
            <a:r>
              <a:rPr lang="en-US" altLang="zh-CN" smtClean="0"/>
              <a:t>BP</a:t>
            </a:r>
            <a:r>
              <a:rPr lang="zh-CN" altLang="en-US" smtClean="0"/>
              <a:t>则表示数据在</a:t>
            </a:r>
            <a:r>
              <a:rPr lang="zh-CN" altLang="en-US" smtClean="0">
                <a:solidFill>
                  <a:srgbClr val="FF0000"/>
                </a:solidFill>
              </a:rPr>
              <a:t>堆栈段</a:t>
            </a:r>
            <a:r>
              <a:rPr lang="zh-CN" altLang="en-US" smtClean="0"/>
              <a:t>。</a:t>
            </a:r>
            <a:endParaRPr lang="zh-CN" altLang="en-US" smtClean="0"/>
          </a:p>
        </p:txBody>
      </p:sp>
    </p:spTree>
  </p:cSld>
  <p:clrMapOvr>
    <a:masterClrMapping/>
  </p:clrMapOvr>
  <p:transition spd="slow">
    <p:blinds/>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315"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2365"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599565"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613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333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69895"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7095"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366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fld id="{57287FCD-2FE2-45DF-A1E9-4A679607EDAD}" type="slidenum">
              <a:rPr lang="zh-CN" altLang="en-US" sz="1400" b="0">
                <a:solidFill>
                  <a:schemeClr val="tx1"/>
                </a:solidFill>
                <a:ea typeface="宋体" panose="02010600030101010101" pitchFamily="2" charset="-122"/>
              </a:rPr>
            </a:fld>
            <a:endParaRPr lang="en-US" altLang="zh-CN" sz="1400" b="0">
              <a:solidFill>
                <a:schemeClr val="tx1"/>
              </a:solidFill>
              <a:ea typeface="宋体" panose="02010600030101010101" pitchFamily="2" charset="-122"/>
            </a:endParaRPr>
          </a:p>
        </p:txBody>
      </p:sp>
      <p:sp>
        <p:nvSpPr>
          <p:cNvPr id="39939" name="Rectangle 2"/>
          <p:cNvSpPr>
            <a:spLocks noGrp="1" noChangeArrowheads="1"/>
          </p:cNvSpPr>
          <p:nvPr>
            <p:ph type="title"/>
          </p:nvPr>
        </p:nvSpPr>
        <p:spPr>
          <a:xfrm>
            <a:off x="468313" y="120650"/>
            <a:ext cx="6445250" cy="889000"/>
          </a:xfrm>
        </p:spPr>
        <p:txBody>
          <a:bodyPr/>
          <a:lstStyle/>
          <a:p>
            <a:pPr eaLnBrk="1" hangingPunct="1"/>
            <a:r>
              <a:rPr lang="zh-CN" altLang="en-US" smtClean="0">
                <a:solidFill>
                  <a:srgbClr val="800000"/>
                </a:solidFill>
                <a:cs typeface="隶书" panose="02010509060101010101" charset="-122"/>
              </a:rPr>
              <a:t>变址寄存器</a:t>
            </a:r>
            <a:endParaRPr lang="zh-CN" altLang="en-US" smtClean="0">
              <a:solidFill>
                <a:srgbClr val="800000"/>
              </a:solidFill>
              <a:cs typeface="隶书" panose="02010509060101010101" charset="-122"/>
            </a:endParaRPr>
          </a:p>
        </p:txBody>
      </p:sp>
      <p:sp>
        <p:nvSpPr>
          <p:cNvPr id="66563" name="Rectangle 3"/>
          <p:cNvSpPr>
            <a:spLocks noGrp="1" noChangeArrowheads="1"/>
          </p:cNvSpPr>
          <p:nvPr>
            <p:ph type="body" idx="1"/>
          </p:nvPr>
        </p:nvSpPr>
        <p:spPr>
          <a:xfrm>
            <a:off x="755651" y="1273175"/>
            <a:ext cx="7705725" cy="3384550"/>
          </a:xfrm>
        </p:spPr>
        <p:txBody>
          <a:bodyPr/>
          <a:lstStyle/>
          <a:p>
            <a:pPr eaLnBrk="1" hangingPunct="1">
              <a:lnSpc>
                <a:spcPct val="115000"/>
              </a:lnSpc>
              <a:spcAft>
                <a:spcPct val="0"/>
              </a:spcAft>
            </a:pPr>
            <a:r>
              <a:rPr lang="en-US" altLang="zh-CN" smtClean="0"/>
              <a:t>SI：</a:t>
            </a:r>
            <a:endParaRPr lang="en-US" altLang="zh-CN" smtClean="0"/>
          </a:p>
          <a:p>
            <a:pPr lvl="1" eaLnBrk="1" hangingPunct="1">
              <a:lnSpc>
                <a:spcPct val="115000"/>
              </a:lnSpc>
              <a:spcAft>
                <a:spcPct val="0"/>
              </a:spcAft>
            </a:pPr>
            <a:r>
              <a:rPr lang="zh-CN" altLang="en-US" smtClean="0"/>
              <a:t>源变址寄存器</a:t>
            </a:r>
            <a:endParaRPr lang="zh-CN" altLang="en-US" smtClean="0"/>
          </a:p>
          <a:p>
            <a:pPr eaLnBrk="1" hangingPunct="1">
              <a:lnSpc>
                <a:spcPct val="115000"/>
              </a:lnSpc>
              <a:spcAft>
                <a:spcPct val="0"/>
              </a:spcAft>
            </a:pPr>
            <a:r>
              <a:rPr lang="en-US" altLang="zh-CN" smtClean="0"/>
              <a:t>DI：</a:t>
            </a:r>
            <a:endParaRPr lang="en-US" altLang="zh-CN" smtClean="0"/>
          </a:p>
          <a:p>
            <a:pPr lvl="1" eaLnBrk="1" hangingPunct="1">
              <a:lnSpc>
                <a:spcPct val="115000"/>
              </a:lnSpc>
              <a:spcAft>
                <a:spcPct val="0"/>
              </a:spcAft>
            </a:pPr>
            <a:r>
              <a:rPr lang="zh-CN" altLang="en-US" smtClean="0"/>
              <a:t>目标变址寄存器</a:t>
            </a:r>
            <a:endParaRPr lang="zh-CN" altLang="en-US" smtClean="0"/>
          </a:p>
          <a:p>
            <a:pPr eaLnBrk="1" hangingPunct="1">
              <a:lnSpc>
                <a:spcPct val="115000"/>
              </a:lnSpc>
              <a:spcBef>
                <a:spcPts val="1800"/>
              </a:spcBef>
              <a:spcAft>
                <a:spcPct val="0"/>
              </a:spcAft>
            </a:pPr>
            <a:r>
              <a:rPr lang="zh-CN" altLang="en-US" smtClean="0"/>
              <a:t>变址寄存器在指令中常用于存放数据在内存中的地址。</a:t>
            </a:r>
            <a:endParaRPr lang="zh-CN" altLang="en-US" smtClean="0"/>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6563">
                                            <p:txEl>
                                              <p:pRg st="4" end="4"/>
                                            </p:txEl>
                                          </p:spTgt>
                                        </p:tgtEl>
                                        <p:attrNameLst>
                                          <p:attrName>style.visibility</p:attrName>
                                        </p:attrNameLst>
                                      </p:cBhvr>
                                      <p:to>
                                        <p:strVal val="visible"/>
                                      </p:to>
                                    </p:set>
                                    <p:animEffect transition="in" filter="blinds(horizontal)">
                                      <p:cBhvr>
                                        <p:cTn id="7" dur="500"/>
                                        <p:tgtEl>
                                          <p:spTgt spid="665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xfrm>
            <a:off x="323850" y="193675"/>
            <a:ext cx="7670800" cy="661988"/>
          </a:xfrm>
        </p:spPr>
        <p:txBody>
          <a:bodyPr/>
          <a:lstStyle/>
          <a:p>
            <a:r>
              <a:rPr lang="zh-CN" altLang="en-US" smtClean="0">
                <a:cs typeface="隶书" panose="02010509060101010101" charset="-122"/>
              </a:rPr>
              <a:t>通用寄存器小结</a:t>
            </a:r>
            <a:endParaRPr lang="zh-CN" altLang="en-US" smtClean="0">
              <a:cs typeface="隶书" panose="02010509060101010101" charset="-122"/>
            </a:endParaRPr>
          </a:p>
        </p:txBody>
      </p:sp>
      <p:sp>
        <p:nvSpPr>
          <p:cNvPr id="3" name="内容占位符 2"/>
          <p:cNvSpPr>
            <a:spLocks noGrp="1"/>
          </p:cNvSpPr>
          <p:nvPr>
            <p:ph idx="1"/>
          </p:nvPr>
        </p:nvSpPr>
        <p:spPr>
          <a:xfrm>
            <a:off x="36513" y="2713038"/>
            <a:ext cx="2254250" cy="457200"/>
          </a:xfrm>
        </p:spPr>
        <p:txBody>
          <a:bodyPr anchor="ctr"/>
          <a:lstStyle/>
          <a:p>
            <a:pPr marL="0" indent="0" algn="ctr">
              <a:spcAft>
                <a:spcPct val="0"/>
              </a:spcAft>
              <a:buNone/>
            </a:pPr>
            <a:r>
              <a:rPr lang="zh-CN" altLang="en-US" sz="2400"/>
              <a:t>通用寄存器</a:t>
            </a:r>
            <a:endParaRPr lang="en-US" altLang="zh-CN" sz="2400"/>
          </a:p>
        </p:txBody>
      </p:sp>
      <p:sp>
        <p:nvSpPr>
          <p:cNvPr id="40964" name="灯片编号占位符 3"/>
          <p:cNvSpPr>
            <a:spLocks noGrp="1"/>
          </p:cNvSpPr>
          <p:nvPr>
            <p:ph type="sldNum" sz="quarter" idx="12"/>
          </p:nvPr>
        </p:nvSpPr>
        <p:spPr>
          <a:xfrm>
            <a:off x="8329613" y="5284788"/>
            <a:ext cx="563562"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315"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2365"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599565"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613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333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69895"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7095"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366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fld id="{08D8D9FC-6B99-48B7-B9FD-7E5A88D1B4F8}" type="slidenum">
              <a:rPr lang="zh-CN" altLang="en-US" sz="1400" b="0">
                <a:solidFill>
                  <a:schemeClr val="tx1"/>
                </a:solidFill>
                <a:ea typeface="宋体" panose="02010600030101010101" pitchFamily="2" charset="-122"/>
              </a:rPr>
            </a:fld>
            <a:endParaRPr lang="en-US" altLang="zh-CN" sz="1400" b="0">
              <a:solidFill>
                <a:schemeClr val="tx1"/>
              </a:solidFill>
              <a:ea typeface="宋体" panose="02010600030101010101" pitchFamily="2" charset="-122"/>
            </a:endParaRPr>
          </a:p>
        </p:txBody>
      </p:sp>
      <p:sp>
        <p:nvSpPr>
          <p:cNvPr id="5" name="内容占位符 2"/>
          <p:cNvSpPr txBox="1"/>
          <p:nvPr/>
        </p:nvSpPr>
        <p:spPr bwMode="auto">
          <a:xfrm>
            <a:off x="2274893" y="2066925"/>
            <a:ext cx="2478087" cy="673100"/>
          </a:xfrm>
          <a:prstGeom prst="rect">
            <a:avLst/>
          </a:prstGeom>
          <a:noFill/>
          <a:ln w="9525">
            <a:noFill/>
            <a:miter lim="800000"/>
          </a:ln>
        </p:spPr>
        <p:txBody>
          <a:bodyPr lIns="91385" tIns="45692" rIns="91385" bIns="45692"/>
          <a:lstStyle>
            <a:lvl1pPr marL="342900" indent="-342900" algn="l" rtl="0" eaLnBrk="0" fontAlgn="base" hangingPunct="0">
              <a:lnSpc>
                <a:spcPct val="120000"/>
              </a:lnSpc>
              <a:spcBef>
                <a:spcPts val="600"/>
              </a:spcBef>
              <a:spcAft>
                <a:spcPts val="0"/>
              </a:spcAft>
              <a:buClr>
                <a:schemeClr val="folHlink"/>
              </a:buClr>
              <a:buSzPct val="60000"/>
              <a:buFont typeface="Wingdings" panose="05000000000000000000" pitchFamily="2" charset="2"/>
              <a:buChar char="n"/>
              <a:defRPr sz="2800" b="1">
                <a:solidFill>
                  <a:schemeClr val="tx2"/>
                </a:solidFill>
                <a:latin typeface="华文中宋" panose="02010600040101010101" pitchFamily="2" charset="-122"/>
                <a:ea typeface="华文中宋" panose="02010600040101010101" pitchFamily="2" charset="-122"/>
                <a:cs typeface="+mn-cs"/>
              </a:defRPr>
            </a:lvl1pPr>
            <a:lvl2pPr marL="742950" indent="-285750" algn="l" rtl="0" eaLnBrk="0" fontAlgn="base" hangingPunct="0">
              <a:lnSpc>
                <a:spcPct val="120000"/>
              </a:lnSpc>
              <a:spcBef>
                <a:spcPts val="600"/>
              </a:spcBef>
              <a:spcAft>
                <a:spcPts val="0"/>
              </a:spcAft>
              <a:buClr>
                <a:schemeClr val="hlink"/>
              </a:buClr>
              <a:buSzPct val="55000"/>
              <a:buFont typeface="Wingdings" panose="05000000000000000000" pitchFamily="2" charset="2"/>
              <a:buChar char="n"/>
              <a:defRPr sz="2400" b="1">
                <a:solidFill>
                  <a:schemeClr val="tx1"/>
                </a:solidFill>
                <a:latin typeface="华文中宋" panose="02010600040101010101" pitchFamily="2" charset="-122"/>
                <a:ea typeface="华文中宋" panose="02010600040101010101" pitchFamily="2" charset="-122"/>
              </a:defRPr>
            </a:lvl2pPr>
            <a:lvl3pPr marL="1143000" indent="-228600" algn="l" rtl="0" eaLnBrk="0" fontAlgn="base" hangingPunct="0">
              <a:lnSpc>
                <a:spcPct val="120000"/>
              </a:lnSpc>
              <a:spcBef>
                <a:spcPts val="600"/>
              </a:spcBef>
              <a:spcAft>
                <a:spcPts val="0"/>
              </a:spcAft>
              <a:buClr>
                <a:schemeClr val="folHlink"/>
              </a:buClr>
              <a:buSzPct val="50000"/>
              <a:buFont typeface="Wingdings" panose="05000000000000000000" pitchFamily="2" charset="2"/>
              <a:buChar char="n"/>
              <a:defRPr sz="2000" b="1">
                <a:solidFill>
                  <a:srgbClr val="FF0000"/>
                </a:solidFill>
                <a:latin typeface="华文中宋" panose="02010600040101010101" pitchFamily="2" charset="-122"/>
                <a:ea typeface="华文中宋" panose="0201060004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9pPr>
          </a:lstStyle>
          <a:p>
            <a:pPr marL="0" indent="0">
              <a:buNone/>
              <a:defRPr/>
            </a:pPr>
            <a:r>
              <a:rPr lang="zh-CN" altLang="en-US" sz="2400" kern="0" dirty="0"/>
              <a:t>数据寄存器</a:t>
            </a:r>
            <a:endParaRPr lang="en-US" altLang="zh-CN" sz="2400" kern="0" dirty="0"/>
          </a:p>
        </p:txBody>
      </p:sp>
      <p:sp>
        <p:nvSpPr>
          <p:cNvPr id="6" name="内容占位符 2"/>
          <p:cNvSpPr txBox="1"/>
          <p:nvPr/>
        </p:nvSpPr>
        <p:spPr bwMode="auto">
          <a:xfrm>
            <a:off x="2274888" y="3363913"/>
            <a:ext cx="2360612" cy="579437"/>
          </a:xfrm>
          <a:prstGeom prst="rect">
            <a:avLst/>
          </a:prstGeom>
          <a:noFill/>
          <a:ln w="9525">
            <a:noFill/>
            <a:miter lim="800000"/>
          </a:ln>
        </p:spPr>
        <p:txBody>
          <a:bodyPr lIns="91385" tIns="45692" rIns="91385" bIns="45692"/>
          <a:lstStyle>
            <a:lvl1pPr marL="342900" indent="-342900" algn="l" rtl="0" eaLnBrk="0" fontAlgn="base" hangingPunct="0">
              <a:lnSpc>
                <a:spcPct val="120000"/>
              </a:lnSpc>
              <a:spcBef>
                <a:spcPts val="600"/>
              </a:spcBef>
              <a:spcAft>
                <a:spcPts val="0"/>
              </a:spcAft>
              <a:buClr>
                <a:schemeClr val="folHlink"/>
              </a:buClr>
              <a:buSzPct val="60000"/>
              <a:buFont typeface="Wingdings" panose="05000000000000000000" pitchFamily="2" charset="2"/>
              <a:buChar char="n"/>
              <a:defRPr sz="2800" b="1">
                <a:solidFill>
                  <a:schemeClr val="tx2"/>
                </a:solidFill>
                <a:latin typeface="华文中宋" panose="02010600040101010101" pitchFamily="2" charset="-122"/>
                <a:ea typeface="华文中宋" panose="02010600040101010101" pitchFamily="2" charset="-122"/>
                <a:cs typeface="+mn-cs"/>
              </a:defRPr>
            </a:lvl1pPr>
            <a:lvl2pPr marL="742950" indent="-285750" algn="l" rtl="0" eaLnBrk="0" fontAlgn="base" hangingPunct="0">
              <a:lnSpc>
                <a:spcPct val="120000"/>
              </a:lnSpc>
              <a:spcBef>
                <a:spcPts val="600"/>
              </a:spcBef>
              <a:spcAft>
                <a:spcPts val="0"/>
              </a:spcAft>
              <a:buClr>
                <a:schemeClr val="hlink"/>
              </a:buClr>
              <a:buSzPct val="55000"/>
              <a:buFont typeface="Wingdings" panose="05000000000000000000" pitchFamily="2" charset="2"/>
              <a:buChar char="n"/>
              <a:defRPr sz="2400" b="1">
                <a:solidFill>
                  <a:schemeClr val="tx1"/>
                </a:solidFill>
                <a:latin typeface="华文中宋" panose="02010600040101010101" pitchFamily="2" charset="-122"/>
                <a:ea typeface="华文中宋" panose="02010600040101010101" pitchFamily="2" charset="-122"/>
              </a:defRPr>
            </a:lvl2pPr>
            <a:lvl3pPr marL="1143000" indent="-228600" algn="l" rtl="0" eaLnBrk="0" fontAlgn="base" hangingPunct="0">
              <a:lnSpc>
                <a:spcPct val="120000"/>
              </a:lnSpc>
              <a:spcBef>
                <a:spcPts val="600"/>
              </a:spcBef>
              <a:spcAft>
                <a:spcPts val="0"/>
              </a:spcAft>
              <a:buClr>
                <a:schemeClr val="folHlink"/>
              </a:buClr>
              <a:buSzPct val="50000"/>
              <a:buFont typeface="Wingdings" panose="05000000000000000000" pitchFamily="2" charset="2"/>
              <a:buChar char="n"/>
              <a:defRPr sz="2000" b="1">
                <a:solidFill>
                  <a:srgbClr val="FF0000"/>
                </a:solidFill>
                <a:latin typeface="华文中宋" panose="02010600040101010101" pitchFamily="2" charset="-122"/>
                <a:ea typeface="华文中宋" panose="0201060004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9pPr>
          </a:lstStyle>
          <a:p>
            <a:pPr marL="0" indent="0">
              <a:buNone/>
              <a:defRPr/>
            </a:pPr>
            <a:r>
              <a:rPr lang="zh-CN" altLang="en-US" sz="2400" kern="0" dirty="0"/>
              <a:t>地址寄存器</a:t>
            </a:r>
            <a:endParaRPr lang="en-US" altLang="zh-CN" sz="2400" kern="0" dirty="0"/>
          </a:p>
        </p:txBody>
      </p:sp>
      <p:sp>
        <p:nvSpPr>
          <p:cNvPr id="7" name="内容占位符 2"/>
          <p:cNvSpPr txBox="1"/>
          <p:nvPr/>
        </p:nvSpPr>
        <p:spPr bwMode="auto">
          <a:xfrm>
            <a:off x="5148268" y="3367088"/>
            <a:ext cx="2376487" cy="579437"/>
          </a:xfrm>
          <a:prstGeom prst="rect">
            <a:avLst/>
          </a:prstGeom>
          <a:noFill/>
          <a:ln w="9525">
            <a:noFill/>
            <a:miter lim="800000"/>
          </a:ln>
        </p:spPr>
        <p:txBody>
          <a:bodyPr lIns="91385" tIns="45692" rIns="91385" bIns="45692"/>
          <a:lstStyle>
            <a:lvl1pPr marL="342900" indent="-342900" algn="l" rtl="0" eaLnBrk="0" fontAlgn="base" hangingPunct="0">
              <a:lnSpc>
                <a:spcPct val="120000"/>
              </a:lnSpc>
              <a:spcBef>
                <a:spcPts val="600"/>
              </a:spcBef>
              <a:spcAft>
                <a:spcPts val="0"/>
              </a:spcAft>
              <a:buClr>
                <a:schemeClr val="folHlink"/>
              </a:buClr>
              <a:buSzPct val="60000"/>
              <a:buFont typeface="Wingdings" panose="05000000000000000000" pitchFamily="2" charset="2"/>
              <a:buChar char="n"/>
              <a:defRPr sz="2800" b="1">
                <a:solidFill>
                  <a:schemeClr val="tx2"/>
                </a:solidFill>
                <a:latin typeface="华文中宋" panose="02010600040101010101" pitchFamily="2" charset="-122"/>
                <a:ea typeface="华文中宋" panose="02010600040101010101" pitchFamily="2" charset="-122"/>
                <a:cs typeface="+mn-cs"/>
              </a:defRPr>
            </a:lvl1pPr>
            <a:lvl2pPr marL="742950" indent="-285750" algn="l" rtl="0" eaLnBrk="0" fontAlgn="base" hangingPunct="0">
              <a:lnSpc>
                <a:spcPct val="120000"/>
              </a:lnSpc>
              <a:spcBef>
                <a:spcPts val="600"/>
              </a:spcBef>
              <a:spcAft>
                <a:spcPts val="0"/>
              </a:spcAft>
              <a:buClr>
                <a:schemeClr val="hlink"/>
              </a:buClr>
              <a:buSzPct val="55000"/>
              <a:buFont typeface="Wingdings" panose="05000000000000000000" pitchFamily="2" charset="2"/>
              <a:buChar char="n"/>
              <a:defRPr sz="2400" b="1">
                <a:solidFill>
                  <a:schemeClr val="tx1"/>
                </a:solidFill>
                <a:latin typeface="华文中宋" panose="02010600040101010101" pitchFamily="2" charset="-122"/>
                <a:ea typeface="华文中宋" panose="02010600040101010101" pitchFamily="2" charset="-122"/>
              </a:defRPr>
            </a:lvl2pPr>
            <a:lvl3pPr marL="1143000" indent="-228600" algn="l" rtl="0" eaLnBrk="0" fontAlgn="base" hangingPunct="0">
              <a:lnSpc>
                <a:spcPct val="120000"/>
              </a:lnSpc>
              <a:spcBef>
                <a:spcPts val="600"/>
              </a:spcBef>
              <a:spcAft>
                <a:spcPts val="0"/>
              </a:spcAft>
              <a:buClr>
                <a:schemeClr val="folHlink"/>
              </a:buClr>
              <a:buSzPct val="50000"/>
              <a:buFont typeface="Wingdings" panose="05000000000000000000" pitchFamily="2" charset="2"/>
              <a:buChar char="n"/>
              <a:defRPr sz="2000" b="1">
                <a:solidFill>
                  <a:srgbClr val="FF0000"/>
                </a:solidFill>
                <a:latin typeface="华文中宋" panose="02010600040101010101" pitchFamily="2" charset="-122"/>
                <a:ea typeface="华文中宋" panose="0201060004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9pPr>
          </a:lstStyle>
          <a:p>
            <a:pPr marL="0" indent="0" algn="ctr">
              <a:buNone/>
              <a:defRPr/>
            </a:pPr>
            <a:r>
              <a:rPr lang="en-US" altLang="zh-CN" sz="2400" kern="0" dirty="0"/>
              <a:t>SP,BP,SI,DI</a:t>
            </a:r>
            <a:endParaRPr lang="en-US" altLang="zh-CN" sz="2400" kern="0" dirty="0"/>
          </a:p>
        </p:txBody>
      </p:sp>
      <p:sp>
        <p:nvSpPr>
          <p:cNvPr id="8" name="内容占位符 2"/>
          <p:cNvSpPr txBox="1"/>
          <p:nvPr/>
        </p:nvSpPr>
        <p:spPr bwMode="auto">
          <a:xfrm>
            <a:off x="5068888" y="2100263"/>
            <a:ext cx="2768600" cy="569912"/>
          </a:xfrm>
          <a:prstGeom prst="rect">
            <a:avLst/>
          </a:prstGeom>
          <a:noFill/>
          <a:ln w="9525">
            <a:noFill/>
            <a:miter lim="800000"/>
          </a:ln>
        </p:spPr>
        <p:txBody>
          <a:bodyPr lIns="91385" tIns="45692" rIns="91385" bIns="45692"/>
          <a:lstStyle>
            <a:lvl1pPr marL="342900" indent="-342900" algn="l" rtl="0" eaLnBrk="0" fontAlgn="base" hangingPunct="0">
              <a:lnSpc>
                <a:spcPct val="120000"/>
              </a:lnSpc>
              <a:spcBef>
                <a:spcPts val="600"/>
              </a:spcBef>
              <a:spcAft>
                <a:spcPts val="0"/>
              </a:spcAft>
              <a:buClr>
                <a:schemeClr val="folHlink"/>
              </a:buClr>
              <a:buSzPct val="60000"/>
              <a:buFont typeface="Wingdings" panose="05000000000000000000" pitchFamily="2" charset="2"/>
              <a:buChar char="n"/>
              <a:defRPr sz="2800" b="1">
                <a:solidFill>
                  <a:schemeClr val="tx2"/>
                </a:solidFill>
                <a:latin typeface="华文中宋" panose="02010600040101010101" pitchFamily="2" charset="-122"/>
                <a:ea typeface="华文中宋" panose="02010600040101010101" pitchFamily="2" charset="-122"/>
                <a:cs typeface="+mn-cs"/>
              </a:defRPr>
            </a:lvl1pPr>
            <a:lvl2pPr marL="742950" indent="-285750" algn="l" rtl="0" eaLnBrk="0" fontAlgn="base" hangingPunct="0">
              <a:lnSpc>
                <a:spcPct val="120000"/>
              </a:lnSpc>
              <a:spcBef>
                <a:spcPts val="600"/>
              </a:spcBef>
              <a:spcAft>
                <a:spcPts val="0"/>
              </a:spcAft>
              <a:buClr>
                <a:schemeClr val="hlink"/>
              </a:buClr>
              <a:buSzPct val="55000"/>
              <a:buFont typeface="Wingdings" panose="05000000000000000000" pitchFamily="2" charset="2"/>
              <a:buChar char="n"/>
              <a:defRPr sz="2400" b="1">
                <a:solidFill>
                  <a:schemeClr val="tx1"/>
                </a:solidFill>
                <a:latin typeface="华文中宋" panose="02010600040101010101" pitchFamily="2" charset="-122"/>
                <a:ea typeface="华文中宋" panose="02010600040101010101" pitchFamily="2" charset="-122"/>
              </a:defRPr>
            </a:lvl2pPr>
            <a:lvl3pPr marL="1143000" indent="-228600" algn="l" rtl="0" eaLnBrk="0" fontAlgn="base" hangingPunct="0">
              <a:lnSpc>
                <a:spcPct val="120000"/>
              </a:lnSpc>
              <a:spcBef>
                <a:spcPts val="600"/>
              </a:spcBef>
              <a:spcAft>
                <a:spcPts val="0"/>
              </a:spcAft>
              <a:buClr>
                <a:schemeClr val="folHlink"/>
              </a:buClr>
              <a:buSzPct val="50000"/>
              <a:buFont typeface="Wingdings" panose="05000000000000000000" pitchFamily="2" charset="2"/>
              <a:buChar char="n"/>
              <a:defRPr sz="2000" b="1">
                <a:solidFill>
                  <a:srgbClr val="FF0000"/>
                </a:solidFill>
                <a:latin typeface="华文中宋" panose="02010600040101010101" pitchFamily="2" charset="-122"/>
                <a:ea typeface="华文中宋" panose="0201060004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9pPr>
          </a:lstStyle>
          <a:p>
            <a:pPr marL="0" indent="0" algn="ctr">
              <a:buNone/>
              <a:defRPr/>
            </a:pPr>
            <a:r>
              <a:rPr lang="en-US" altLang="zh-CN" sz="2400" kern="0" dirty="0"/>
              <a:t>AX,BX,CX,DX</a:t>
            </a:r>
            <a:endParaRPr lang="en-US" altLang="zh-CN" sz="2400" kern="0" dirty="0"/>
          </a:p>
        </p:txBody>
      </p:sp>
      <p:sp>
        <p:nvSpPr>
          <p:cNvPr id="9" name="左大括号 8"/>
          <p:cNvSpPr/>
          <p:nvPr/>
        </p:nvSpPr>
        <p:spPr bwMode="auto">
          <a:xfrm>
            <a:off x="2124075" y="2355850"/>
            <a:ext cx="215900" cy="1262063"/>
          </a:xfrm>
          <a:prstGeom prst="leftBrace">
            <a:avLst>
              <a:gd name="adj1" fmla="val 8335"/>
              <a:gd name="adj2" fmla="val 50000"/>
            </a:avLst>
          </a:prstGeom>
          <a:noFill/>
          <a:ln w="22225" cap="sq" algn="ctr">
            <a:solidFill>
              <a:srgbClr val="FF66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91385" tIns="45692" rIns="91385" bIns="45692"/>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anose="02010600030101010101" pitchFamily="2" charset="-122"/>
            </a:endParaRPr>
          </a:p>
        </p:txBody>
      </p:sp>
      <p:cxnSp>
        <p:nvCxnSpPr>
          <p:cNvPr id="12" name="直接箭头连接符 11"/>
          <p:cNvCxnSpPr>
            <a:cxnSpLocks noChangeShapeType="1"/>
          </p:cNvCxnSpPr>
          <p:nvPr/>
        </p:nvCxnSpPr>
        <p:spPr bwMode="auto">
          <a:xfrm>
            <a:off x="4116393" y="2381250"/>
            <a:ext cx="1081087" cy="0"/>
          </a:xfrm>
          <a:prstGeom prst="straightConnector1">
            <a:avLst/>
          </a:prstGeom>
          <a:noFill/>
          <a:ln w="25400" cap="sq" algn="ctr">
            <a:solidFill>
              <a:srgbClr val="FF6600"/>
            </a:solidFill>
            <a:round/>
            <a:headEnd type="none" w="sm" len="sm"/>
            <a:tailEnd type="triangle" w="lg" len="lg"/>
          </a:ln>
          <a:extLst>
            <a:ext uri="{909E8E84-426E-40DD-AFC4-6F175D3DCCD1}">
              <a14:hiddenFill xmlns:a14="http://schemas.microsoft.com/office/drawing/2010/main">
                <a:noFill/>
              </a14:hiddenFill>
            </a:ext>
          </a:extLst>
        </p:spPr>
      </p:cxnSp>
      <p:cxnSp>
        <p:nvCxnSpPr>
          <p:cNvPr id="13" name="直接箭头连接符 12"/>
          <p:cNvCxnSpPr>
            <a:cxnSpLocks noChangeShapeType="1"/>
          </p:cNvCxnSpPr>
          <p:nvPr/>
        </p:nvCxnSpPr>
        <p:spPr bwMode="auto">
          <a:xfrm>
            <a:off x="4117980" y="3654425"/>
            <a:ext cx="1079500" cy="0"/>
          </a:xfrm>
          <a:prstGeom prst="straightConnector1">
            <a:avLst/>
          </a:prstGeom>
          <a:noFill/>
          <a:ln w="25400" cap="sq" algn="ctr">
            <a:solidFill>
              <a:srgbClr val="FF6600"/>
            </a:solidFill>
            <a:round/>
            <a:headEnd type="none" w="sm" len="sm"/>
            <a:tailEnd type="triangle" w="lg" len="lg"/>
          </a:ln>
          <a:extLst>
            <a:ext uri="{909E8E84-426E-40DD-AFC4-6F175D3DCCD1}">
              <a14:hiddenFill xmlns:a14="http://schemas.microsoft.com/office/drawing/2010/main">
                <a:noFill/>
              </a14:hiddenFill>
            </a:ext>
          </a:extLst>
        </p:spPr>
      </p:cxnSp>
      <p:sp>
        <p:nvSpPr>
          <p:cNvPr id="14" name="椭圆 13"/>
          <p:cNvSpPr>
            <a:spLocks noChangeArrowheads="1"/>
          </p:cNvSpPr>
          <p:nvPr/>
        </p:nvSpPr>
        <p:spPr bwMode="auto">
          <a:xfrm>
            <a:off x="5292725" y="1998663"/>
            <a:ext cx="2687638" cy="741362"/>
          </a:xfrm>
          <a:prstGeom prst="ellipse">
            <a:avLst/>
          </a:prstGeom>
          <a:noFill/>
          <a:ln w="12700" cap="sq" algn="ctr">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91385" tIns="45692" rIns="91385" bIns="45692"/>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anose="02010600030101010101" pitchFamily="2" charset="-122"/>
            </a:endParaRPr>
          </a:p>
        </p:txBody>
      </p:sp>
      <p:sp>
        <p:nvSpPr>
          <p:cNvPr id="15" name="TextBox 14"/>
          <p:cNvSpPr txBox="1">
            <a:spLocks noChangeArrowheads="1"/>
          </p:cNvSpPr>
          <p:nvPr/>
        </p:nvSpPr>
        <p:spPr bwMode="auto">
          <a:xfrm>
            <a:off x="5807075" y="741364"/>
            <a:ext cx="3009900" cy="757074"/>
          </a:xfrm>
          <a:prstGeom prst="rect">
            <a:avLst/>
          </a:prstGeom>
          <a:solidFill>
            <a:schemeClr val="bg1"/>
          </a:solidFill>
          <a:ln w="12700">
            <a:solidFill>
              <a:srgbClr val="FF0000"/>
            </a:solidFill>
            <a:miter lim="800000"/>
          </a:ln>
        </p:spPr>
        <p:txBody>
          <a:bodyPr lIns="91385" tIns="45692" rIns="91385" bIns="45692">
            <a:spAutoFit/>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0"/>
              </a:spcBef>
              <a:spcAft>
                <a:spcPct val="0"/>
              </a:spcAft>
              <a:buClrTx/>
              <a:buSzTx/>
              <a:buFontTx/>
              <a:buNone/>
            </a:pPr>
            <a:r>
              <a:rPr lang="zh-CN" altLang="en-US" sz="1800">
                <a:solidFill>
                  <a:schemeClr val="tx1"/>
                </a:solidFill>
                <a:latin typeface="华文中宋" panose="02010600040101010101" pitchFamily="2" charset="-122"/>
                <a:ea typeface="华文中宋" panose="02010600040101010101" pitchFamily="2" charset="-122"/>
              </a:rPr>
              <a:t>可以分为两个</a:t>
            </a:r>
            <a:r>
              <a:rPr lang="en-US" altLang="zh-CN" sz="1800">
                <a:solidFill>
                  <a:schemeClr val="tx1"/>
                </a:solidFill>
                <a:latin typeface="华文中宋" panose="02010600040101010101" pitchFamily="2" charset="-122"/>
                <a:ea typeface="华文中宋" panose="02010600040101010101" pitchFamily="2" charset="-122"/>
              </a:rPr>
              <a:t>8</a:t>
            </a:r>
            <a:r>
              <a:rPr lang="zh-CN" altLang="en-US" sz="1800">
                <a:solidFill>
                  <a:schemeClr val="tx1"/>
                </a:solidFill>
                <a:latin typeface="华文中宋" panose="02010600040101010101" pitchFamily="2" charset="-122"/>
                <a:ea typeface="华文中宋" panose="02010600040101010101" pitchFamily="2" charset="-122"/>
              </a:rPr>
              <a:t>位寄存器</a:t>
            </a:r>
            <a:endParaRPr lang="en-US" altLang="zh-CN" sz="1800">
              <a:solidFill>
                <a:schemeClr val="tx1"/>
              </a:solidFill>
              <a:latin typeface="华文中宋" panose="02010600040101010101" pitchFamily="2" charset="-122"/>
              <a:ea typeface="华文中宋" panose="02010600040101010101" pitchFamily="2" charset="-122"/>
            </a:endParaRPr>
          </a:p>
          <a:p>
            <a:pPr eaLnBrk="1" hangingPunct="1">
              <a:lnSpc>
                <a:spcPct val="120000"/>
              </a:lnSpc>
              <a:spcBef>
                <a:spcPct val="0"/>
              </a:spcBef>
              <a:spcAft>
                <a:spcPct val="0"/>
              </a:spcAft>
              <a:buClrTx/>
              <a:buSzTx/>
              <a:buFontTx/>
              <a:buNone/>
            </a:pPr>
            <a:r>
              <a:rPr lang="zh-CN" altLang="en-US" sz="1800">
                <a:solidFill>
                  <a:schemeClr val="tx1"/>
                </a:solidFill>
                <a:latin typeface="华文中宋" panose="02010600040101010101" pitchFamily="2" charset="-122"/>
                <a:ea typeface="华文中宋" panose="02010600040101010101" pitchFamily="2" charset="-122"/>
              </a:rPr>
              <a:t>主要用于存放中间运算结果</a:t>
            </a:r>
            <a:endParaRPr lang="zh-CN" altLang="en-US" sz="1800">
              <a:solidFill>
                <a:schemeClr val="tx1"/>
              </a:solidFill>
              <a:latin typeface="华文中宋" panose="02010600040101010101" pitchFamily="2" charset="-122"/>
              <a:ea typeface="华文中宋" panose="02010600040101010101" pitchFamily="2" charset="-122"/>
            </a:endParaRPr>
          </a:p>
        </p:txBody>
      </p:sp>
      <p:cxnSp>
        <p:nvCxnSpPr>
          <p:cNvPr id="17" name="直接连接符 16"/>
          <p:cNvCxnSpPr>
            <a:cxnSpLocks noChangeShapeType="1"/>
          </p:cNvCxnSpPr>
          <p:nvPr/>
        </p:nvCxnSpPr>
        <p:spPr bwMode="auto">
          <a:xfrm flipH="1">
            <a:off x="7312030" y="1498600"/>
            <a:ext cx="141288" cy="601663"/>
          </a:xfrm>
          <a:prstGeom prst="line">
            <a:avLst/>
          </a:prstGeom>
          <a:noFill/>
          <a:ln w="12700" cap="sq" algn="ctr">
            <a:solidFill>
              <a:srgbClr val="FF6600"/>
            </a:solidFill>
            <a:round/>
            <a:headEnd type="none" w="sm" len="sm"/>
            <a:tailEnd type="none" w="sm" len="sm"/>
          </a:ln>
          <a:extLst>
            <a:ext uri="{909E8E84-426E-40DD-AFC4-6F175D3DCCD1}">
              <a14:hiddenFill xmlns:a14="http://schemas.microsoft.com/office/drawing/2010/main">
                <a:noFill/>
              </a14:hiddenFill>
            </a:ext>
          </a:extLst>
        </p:spPr>
      </p:cxnSp>
      <p:sp>
        <p:nvSpPr>
          <p:cNvPr id="23" name="椭圆 22"/>
          <p:cNvSpPr>
            <a:spLocks noChangeArrowheads="1"/>
          </p:cNvSpPr>
          <p:nvPr/>
        </p:nvSpPr>
        <p:spPr bwMode="auto">
          <a:xfrm>
            <a:off x="5221288" y="3278188"/>
            <a:ext cx="2687637" cy="739775"/>
          </a:xfrm>
          <a:prstGeom prst="ellipse">
            <a:avLst/>
          </a:prstGeom>
          <a:noFill/>
          <a:ln w="12700" cap="sq" algn="ctr">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lIns="91385" tIns="45692" rIns="91385" bIns="45692"/>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anose="02010600030101010101" pitchFamily="2" charset="-122"/>
            </a:endParaRPr>
          </a:p>
        </p:txBody>
      </p:sp>
      <p:sp>
        <p:nvSpPr>
          <p:cNvPr id="24" name="TextBox 23"/>
          <p:cNvSpPr txBox="1">
            <a:spLocks noChangeArrowheads="1"/>
          </p:cNvSpPr>
          <p:nvPr/>
        </p:nvSpPr>
        <p:spPr bwMode="auto">
          <a:xfrm>
            <a:off x="3322643" y="4378325"/>
            <a:ext cx="2625725" cy="757074"/>
          </a:xfrm>
          <a:prstGeom prst="rect">
            <a:avLst/>
          </a:prstGeom>
          <a:solidFill>
            <a:schemeClr val="bg1"/>
          </a:solidFill>
          <a:ln w="12700">
            <a:solidFill>
              <a:srgbClr val="FF0000"/>
            </a:solidFill>
            <a:miter lim="800000"/>
          </a:ln>
        </p:spPr>
        <p:txBody>
          <a:bodyPr lIns="91385" tIns="45692" rIns="91385" bIns="45692">
            <a:spAutoFit/>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0"/>
              </a:spcBef>
              <a:spcAft>
                <a:spcPct val="0"/>
              </a:spcAft>
              <a:buClrTx/>
              <a:buSzTx/>
              <a:buFontTx/>
              <a:buNone/>
            </a:pPr>
            <a:r>
              <a:rPr lang="zh-CN" altLang="en-US" sz="1800">
                <a:solidFill>
                  <a:schemeClr val="tx1"/>
                </a:solidFill>
                <a:latin typeface="华文中宋" panose="02010600040101010101" pitchFamily="2" charset="-122"/>
                <a:ea typeface="华文中宋" panose="02010600040101010101" pitchFamily="2" charset="-122"/>
              </a:rPr>
              <a:t>可以存放运算数据，也常用于存放数据的地址</a:t>
            </a:r>
            <a:endParaRPr lang="zh-CN" altLang="en-US" sz="1800">
              <a:solidFill>
                <a:schemeClr val="tx1"/>
              </a:solidFill>
              <a:latin typeface="华文中宋" panose="02010600040101010101" pitchFamily="2" charset="-122"/>
              <a:ea typeface="华文中宋" panose="02010600040101010101" pitchFamily="2" charset="-122"/>
            </a:endParaRPr>
          </a:p>
        </p:txBody>
      </p:sp>
      <p:cxnSp>
        <p:nvCxnSpPr>
          <p:cNvPr id="25" name="直接连接符 24"/>
          <p:cNvCxnSpPr>
            <a:cxnSpLocks noChangeShapeType="1"/>
          </p:cNvCxnSpPr>
          <p:nvPr/>
        </p:nvCxnSpPr>
        <p:spPr bwMode="auto">
          <a:xfrm flipV="1">
            <a:off x="5068893" y="3875088"/>
            <a:ext cx="466725" cy="503237"/>
          </a:xfrm>
          <a:prstGeom prst="line">
            <a:avLst/>
          </a:prstGeom>
          <a:noFill/>
          <a:ln w="12700" cap="sq" algn="ctr">
            <a:solidFill>
              <a:srgbClr val="FF6600"/>
            </a:solidFill>
            <a:round/>
            <a:headEnd type="none" w="sm" len="sm"/>
            <a:tailEnd type="none" w="sm" len="sm"/>
          </a:ln>
          <a:extLst>
            <a:ext uri="{909E8E84-426E-40DD-AFC4-6F175D3DCCD1}">
              <a14:hiddenFill xmlns:a14="http://schemas.microsoft.com/office/drawing/2010/main">
                <a:noFill/>
              </a14:hiddenFill>
            </a:ext>
          </a:extLst>
        </p:spPr>
      </p:cxn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500"/>
                                        <p:tgtEl>
                                          <p:spTgt spid="12"/>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left)">
                                      <p:cBhvr>
                                        <p:cTn id="34" dur="500"/>
                                        <p:tgtEl>
                                          <p:spTgt spid="13"/>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ipe(left)">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down)">
                                      <p:cBhvr>
                                        <p:cTn id="43" dur="500"/>
                                        <p:tgtEl>
                                          <p:spTgt spid="14"/>
                                        </p:tgtEl>
                                      </p:cBhvr>
                                    </p:animEffect>
                                  </p:childTnLst>
                                </p:cTn>
                              </p:par>
                            </p:childTnLst>
                          </p:cTn>
                        </p:par>
                        <p:par>
                          <p:cTn id="44" fill="hold">
                            <p:stCondLst>
                              <p:cond delay="500"/>
                            </p:stCondLst>
                            <p:childTnLst>
                              <p:par>
                                <p:cTn id="45" presetID="22" presetClass="entr" presetSubtype="4" fill="hold" nodeType="after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wipe(down)">
                                      <p:cBhvr>
                                        <p:cTn id="47" dur="500"/>
                                        <p:tgtEl>
                                          <p:spTgt spid="17"/>
                                        </p:tgtEl>
                                      </p:cBhvr>
                                    </p:animEffect>
                                  </p:childTnLst>
                                </p:cTn>
                              </p:par>
                            </p:childTnLst>
                          </p:cTn>
                        </p:par>
                        <p:par>
                          <p:cTn id="48" fill="hold">
                            <p:stCondLst>
                              <p:cond delay="1000"/>
                            </p:stCondLst>
                            <p:childTnLst>
                              <p:par>
                                <p:cTn id="49" presetID="3" presetClass="entr" presetSubtype="10" fill="hold" grpId="0" nodeType="after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blinds(horizontal)">
                                      <p:cBhvr>
                                        <p:cTn id="51" dur="500"/>
                                        <p:tgtEl>
                                          <p:spTgt spid="15"/>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wipe(down)">
                                      <p:cBhvr>
                                        <p:cTn id="56" dur="500"/>
                                        <p:tgtEl>
                                          <p:spTgt spid="23"/>
                                        </p:tgtEl>
                                      </p:cBhvr>
                                    </p:animEffect>
                                  </p:childTnLst>
                                </p:cTn>
                              </p:par>
                            </p:childTnLst>
                          </p:cTn>
                        </p:par>
                        <p:par>
                          <p:cTn id="57" fill="hold">
                            <p:stCondLst>
                              <p:cond delay="500"/>
                            </p:stCondLst>
                            <p:childTnLst>
                              <p:par>
                                <p:cTn id="58" presetID="22" presetClass="entr" presetSubtype="1" fill="hold" nodeType="after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wipe(up)">
                                      <p:cBhvr>
                                        <p:cTn id="60" dur="500"/>
                                        <p:tgtEl>
                                          <p:spTgt spid="25"/>
                                        </p:tgtEl>
                                      </p:cBhvr>
                                    </p:animEffect>
                                  </p:childTnLst>
                                </p:cTn>
                              </p:par>
                            </p:childTnLst>
                          </p:cTn>
                        </p:par>
                        <p:par>
                          <p:cTn id="61" fill="hold">
                            <p:stCondLst>
                              <p:cond delay="1000"/>
                            </p:stCondLst>
                            <p:childTnLst>
                              <p:par>
                                <p:cTn id="62" presetID="3" presetClass="entr" presetSubtype="10" fill="hold" grpId="0" nodeType="after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blinds(horizontal)">
                                      <p:cBhvr>
                                        <p:cTn id="6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7" grpId="0"/>
      <p:bldP spid="8" grpId="0"/>
      <p:bldP spid="9" grpId="0" animBg="1"/>
      <p:bldP spid="14" grpId="0" animBg="1"/>
      <p:bldP spid="15" grpId="0" animBg="1"/>
      <p:bldP spid="23" grpId="0" animBg="1"/>
      <p:bldP spid="2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315"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2365"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599565"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613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333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69895"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7095"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366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fld id="{AA4C7545-EDB2-4007-BAA5-ED7F725188F3}" type="slidenum">
              <a:rPr lang="zh-CN" altLang="en-US" sz="1400" b="0">
                <a:solidFill>
                  <a:schemeClr val="tx1"/>
                </a:solidFill>
                <a:ea typeface="宋体" panose="02010600030101010101" pitchFamily="2" charset="-122"/>
              </a:rPr>
            </a:fld>
            <a:endParaRPr lang="en-US" altLang="zh-CN" sz="1400" b="0">
              <a:solidFill>
                <a:schemeClr val="tx1"/>
              </a:solidFill>
              <a:ea typeface="宋体" panose="02010600030101010101" pitchFamily="2" charset="-122"/>
            </a:endParaRPr>
          </a:p>
        </p:txBody>
      </p:sp>
      <p:sp>
        <p:nvSpPr>
          <p:cNvPr id="41987" name="Rectangle 2"/>
          <p:cNvSpPr>
            <a:spLocks noGrp="1" noChangeArrowheads="1"/>
          </p:cNvSpPr>
          <p:nvPr>
            <p:ph type="title"/>
          </p:nvPr>
        </p:nvSpPr>
        <p:spPr>
          <a:xfrm>
            <a:off x="323850" y="193675"/>
            <a:ext cx="7670800" cy="661988"/>
          </a:xfrm>
        </p:spPr>
        <p:txBody>
          <a:bodyPr/>
          <a:lstStyle/>
          <a:p>
            <a:pPr eaLnBrk="1" hangingPunct="1"/>
            <a:r>
              <a:rPr lang="en-US" altLang="zh-CN" smtClean="0">
                <a:solidFill>
                  <a:srgbClr val="800000"/>
                </a:solidFill>
                <a:cs typeface="隶书" panose="02010509060101010101" charset="-122"/>
              </a:rPr>
              <a:t>2. </a:t>
            </a:r>
            <a:r>
              <a:rPr lang="zh-CN" altLang="en-US" smtClean="0">
                <a:solidFill>
                  <a:srgbClr val="800000"/>
                </a:solidFill>
                <a:cs typeface="隶书" panose="02010509060101010101" charset="-122"/>
              </a:rPr>
              <a:t>控制寄存器（有</a:t>
            </a:r>
            <a:r>
              <a:rPr lang="en-US" altLang="zh-CN" smtClean="0">
                <a:solidFill>
                  <a:srgbClr val="800000"/>
                </a:solidFill>
                <a:cs typeface="隶书" panose="02010509060101010101" charset="-122"/>
              </a:rPr>
              <a:t>IP</a:t>
            </a:r>
            <a:r>
              <a:rPr lang="zh-CN" altLang="en-US" smtClean="0">
                <a:solidFill>
                  <a:srgbClr val="800000"/>
                </a:solidFill>
                <a:cs typeface="隶书" panose="02010509060101010101" charset="-122"/>
              </a:rPr>
              <a:t>及</a:t>
            </a:r>
            <a:r>
              <a:rPr lang="en-US" altLang="zh-CN" smtClean="0">
                <a:solidFill>
                  <a:srgbClr val="800000"/>
                </a:solidFill>
                <a:cs typeface="隶书" panose="02010509060101010101" charset="-122"/>
              </a:rPr>
              <a:t>FLAGS</a:t>
            </a:r>
            <a:r>
              <a:rPr lang="zh-CN" altLang="en-US" smtClean="0">
                <a:solidFill>
                  <a:srgbClr val="800000"/>
                </a:solidFill>
                <a:cs typeface="隶书" panose="02010509060101010101" charset="-122"/>
              </a:rPr>
              <a:t>）</a:t>
            </a:r>
            <a:endParaRPr lang="zh-CN" altLang="en-US" smtClean="0">
              <a:solidFill>
                <a:srgbClr val="800000"/>
              </a:solidFill>
              <a:cs typeface="隶书" panose="02010509060101010101" charset="-122"/>
            </a:endParaRPr>
          </a:p>
        </p:txBody>
      </p:sp>
      <p:sp>
        <p:nvSpPr>
          <p:cNvPr id="68611" name="Rectangle 3"/>
          <p:cNvSpPr>
            <a:spLocks noGrp="1" noChangeArrowheads="1"/>
          </p:cNvSpPr>
          <p:nvPr>
            <p:ph type="body" idx="1"/>
          </p:nvPr>
        </p:nvSpPr>
        <p:spPr>
          <a:xfrm>
            <a:off x="822325" y="1173163"/>
            <a:ext cx="7515225" cy="3429000"/>
          </a:xfrm>
        </p:spPr>
        <p:txBody>
          <a:bodyPr/>
          <a:lstStyle/>
          <a:p>
            <a:pPr eaLnBrk="1" hangingPunct="1">
              <a:lnSpc>
                <a:spcPct val="105000"/>
              </a:lnSpc>
              <a:spcAft>
                <a:spcPct val="0"/>
              </a:spcAft>
            </a:pPr>
            <a:r>
              <a:rPr lang="en-US" altLang="zh-CN" smtClean="0"/>
              <a:t>IP</a:t>
            </a:r>
            <a:endParaRPr lang="en-US" altLang="zh-CN" smtClean="0"/>
          </a:p>
          <a:p>
            <a:pPr lvl="1" eaLnBrk="1" hangingPunct="1">
              <a:lnSpc>
                <a:spcPct val="105000"/>
              </a:lnSpc>
              <a:spcAft>
                <a:spcPct val="0"/>
              </a:spcAft>
            </a:pPr>
            <a:r>
              <a:rPr lang="zh-CN" altLang="en-US" smtClean="0"/>
              <a:t>指令指针寄存器，其内容为下一条要取的指令的偏移地址。</a:t>
            </a:r>
            <a:endParaRPr lang="zh-CN" altLang="en-US" smtClean="0"/>
          </a:p>
          <a:p>
            <a:pPr eaLnBrk="1" hangingPunct="1">
              <a:lnSpc>
                <a:spcPct val="115000"/>
              </a:lnSpc>
              <a:spcBef>
                <a:spcPts val="1200"/>
              </a:spcBef>
              <a:spcAft>
                <a:spcPct val="10000"/>
              </a:spcAft>
            </a:pPr>
            <a:r>
              <a:rPr lang="en-US" altLang="zh-CN" smtClean="0"/>
              <a:t>FLAGS</a:t>
            </a:r>
            <a:endParaRPr lang="en-US" altLang="zh-CN" smtClean="0"/>
          </a:p>
          <a:p>
            <a:pPr lvl="1" eaLnBrk="1" hangingPunct="1">
              <a:lnSpc>
                <a:spcPct val="115000"/>
              </a:lnSpc>
              <a:spcBef>
                <a:spcPct val="0"/>
              </a:spcBef>
              <a:spcAft>
                <a:spcPct val="10000"/>
              </a:spcAft>
            </a:pPr>
            <a:r>
              <a:rPr lang="zh-CN" altLang="en-US" smtClean="0"/>
              <a:t>标志寄存器，存放运算结果的特征</a:t>
            </a:r>
            <a:endParaRPr lang="zh-CN" altLang="en-US" smtClean="0"/>
          </a:p>
          <a:p>
            <a:pPr lvl="2" eaLnBrk="1" hangingPunct="1">
              <a:lnSpc>
                <a:spcPct val="115000"/>
              </a:lnSpc>
              <a:spcBef>
                <a:spcPct val="0"/>
              </a:spcBef>
              <a:spcAft>
                <a:spcPct val="10000"/>
              </a:spcAft>
            </a:pPr>
            <a:r>
              <a:rPr lang="zh-CN" altLang="en-US" smtClean="0"/>
              <a:t>6个状态标志位（</a:t>
            </a:r>
            <a:r>
              <a:rPr lang="en-US" altLang="zh-CN" smtClean="0"/>
              <a:t>CF，SF，AF，PF，OF，ZF）</a:t>
            </a:r>
            <a:endParaRPr lang="en-US" altLang="zh-CN" smtClean="0"/>
          </a:p>
          <a:p>
            <a:pPr lvl="2" eaLnBrk="1" hangingPunct="1">
              <a:lnSpc>
                <a:spcPct val="115000"/>
              </a:lnSpc>
              <a:spcBef>
                <a:spcPct val="0"/>
              </a:spcBef>
              <a:spcAft>
                <a:spcPct val="10000"/>
              </a:spcAft>
            </a:pPr>
            <a:r>
              <a:rPr lang="zh-CN" altLang="en-US" smtClean="0"/>
              <a:t>3个控制标志位（</a:t>
            </a:r>
            <a:r>
              <a:rPr lang="en-US" altLang="zh-CN" smtClean="0"/>
              <a:t>IF，TF，DF）</a:t>
            </a:r>
            <a:endParaRPr lang="en-US" altLang="zh-CN" smtClean="0"/>
          </a:p>
        </p:txBody>
      </p:sp>
      <p:grpSp>
        <p:nvGrpSpPr>
          <p:cNvPr id="2" name="Group 34"/>
          <p:cNvGrpSpPr/>
          <p:nvPr/>
        </p:nvGrpSpPr>
        <p:grpSpPr bwMode="auto">
          <a:xfrm>
            <a:off x="460063" y="1273493"/>
            <a:ext cx="8080375" cy="4019550"/>
            <a:chOff x="204" y="1162"/>
            <a:chExt cx="5171" cy="3039"/>
          </a:xfrm>
        </p:grpSpPr>
        <p:sp>
          <p:nvSpPr>
            <p:cNvPr id="41990" name="Rectangle 5"/>
            <p:cNvSpPr>
              <a:spLocks noChangeArrowheads="1"/>
            </p:cNvSpPr>
            <p:nvPr/>
          </p:nvSpPr>
          <p:spPr bwMode="auto">
            <a:xfrm>
              <a:off x="204" y="1162"/>
              <a:ext cx="5171" cy="3039"/>
            </a:xfrm>
            <a:prstGeom prst="rect">
              <a:avLst/>
            </a:prstGeom>
            <a:solidFill>
              <a:schemeClr val="bg1"/>
            </a:solidFill>
            <a:ln w="12700" cap="sq">
              <a:solidFill>
                <a:schemeClr val="bg1"/>
              </a:solidFill>
              <a:miter lim="800000"/>
              <a:headEnd type="none" w="sm" len="sm"/>
              <a:tailEnd type="none" w="sm" len="sm"/>
            </a:ln>
          </p:spPr>
          <p:txBody>
            <a:bodyPr wrap="none" anchor="ct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anose="02010600030101010101" pitchFamily="2" charset="-122"/>
              </a:endParaRPr>
            </a:p>
          </p:txBody>
        </p:sp>
        <p:grpSp>
          <p:nvGrpSpPr>
            <p:cNvPr id="41991" name="Group 33"/>
            <p:cNvGrpSpPr/>
            <p:nvPr/>
          </p:nvGrpSpPr>
          <p:grpSpPr bwMode="auto">
            <a:xfrm>
              <a:off x="430" y="1207"/>
              <a:ext cx="4355" cy="2949"/>
              <a:chOff x="430" y="1207"/>
              <a:chExt cx="4355" cy="2949"/>
            </a:xfrm>
          </p:grpSpPr>
          <p:sp>
            <p:nvSpPr>
              <p:cNvPr id="41992" name="Text Box 6"/>
              <p:cNvSpPr txBox="1">
                <a:spLocks noChangeArrowheads="1"/>
              </p:cNvSpPr>
              <p:nvPr/>
            </p:nvSpPr>
            <p:spPr bwMode="auto">
              <a:xfrm>
                <a:off x="1882" y="1207"/>
                <a:ext cx="1134"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50000"/>
                  </a:spcBef>
                  <a:spcAft>
                    <a:spcPct val="0"/>
                  </a:spcAft>
                  <a:buClrTx/>
                  <a:buSzTx/>
                  <a:buFontTx/>
                  <a:buNone/>
                </a:pPr>
                <a:r>
                  <a:rPr kumimoji="1" lang="zh-CN" altLang="en-US" sz="1800">
                    <a:solidFill>
                      <a:schemeClr val="tx1"/>
                    </a:solidFill>
                    <a:latin typeface="Times New Roman" panose="02020603050405020304" pitchFamily="18" charset="0"/>
                  </a:rPr>
                  <a:t>内存中的程序</a:t>
                </a:r>
                <a:endParaRPr kumimoji="1" lang="zh-CN" altLang="en-US" sz="1800">
                  <a:solidFill>
                    <a:schemeClr val="tx1"/>
                  </a:solidFill>
                  <a:latin typeface="Times New Roman" panose="02020603050405020304" pitchFamily="18" charset="0"/>
                </a:endParaRPr>
              </a:p>
            </p:txBody>
          </p:sp>
          <p:sp>
            <p:nvSpPr>
              <p:cNvPr id="41993" name="Text Box 7"/>
              <p:cNvSpPr txBox="1">
                <a:spLocks noChangeArrowheads="1"/>
              </p:cNvSpPr>
              <p:nvPr/>
            </p:nvSpPr>
            <p:spPr bwMode="auto">
              <a:xfrm>
                <a:off x="2109" y="1661"/>
                <a:ext cx="635" cy="303"/>
              </a:xfrm>
              <a:prstGeom prst="rect">
                <a:avLst/>
              </a:prstGeom>
              <a:noFill/>
              <a:ln w="12700" cap="sq">
                <a:solidFill>
                  <a:srgbClr val="339966"/>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50000"/>
                  </a:spcBef>
                  <a:spcAft>
                    <a:spcPct val="0"/>
                  </a:spcAft>
                  <a:buClrTx/>
                  <a:buSzTx/>
                  <a:buFontTx/>
                  <a:buNone/>
                </a:pPr>
                <a:r>
                  <a:rPr kumimoji="1" lang="zh-CN" altLang="en-US" sz="2000">
                    <a:solidFill>
                      <a:schemeClr val="tx1"/>
                    </a:solidFill>
                    <a:latin typeface="Times New Roman" panose="02020603050405020304" pitchFamily="18" charset="0"/>
                  </a:rPr>
                  <a:t>指令</a:t>
                </a:r>
                <a:r>
                  <a:rPr kumimoji="1" lang="en-US" altLang="zh-CN" sz="2000">
                    <a:solidFill>
                      <a:schemeClr val="tx1"/>
                    </a:solidFill>
                    <a:latin typeface="Times New Roman" panose="02020603050405020304" pitchFamily="18" charset="0"/>
                  </a:rPr>
                  <a:t>1</a:t>
                </a:r>
                <a:endParaRPr kumimoji="1" lang="en-US" altLang="zh-CN" sz="2000">
                  <a:solidFill>
                    <a:schemeClr val="tx1"/>
                  </a:solidFill>
                  <a:latin typeface="Times New Roman" panose="02020603050405020304" pitchFamily="18" charset="0"/>
                </a:endParaRPr>
              </a:p>
            </p:txBody>
          </p:sp>
          <p:sp>
            <p:nvSpPr>
              <p:cNvPr id="41994" name="Rectangle 8"/>
              <p:cNvSpPr>
                <a:spLocks noChangeArrowheads="1"/>
              </p:cNvSpPr>
              <p:nvPr/>
            </p:nvSpPr>
            <p:spPr bwMode="auto">
              <a:xfrm>
                <a:off x="1973" y="1525"/>
                <a:ext cx="907" cy="2631"/>
              </a:xfrm>
              <a:prstGeom prst="rect">
                <a:avLst/>
              </a:prstGeom>
              <a:noFill/>
              <a:ln w="12700" cap="sq">
                <a:solidFill>
                  <a:srgbClr val="FF66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anose="02010600030101010101" pitchFamily="2" charset="-122"/>
                </a:endParaRPr>
              </a:p>
            </p:txBody>
          </p:sp>
          <p:sp>
            <p:nvSpPr>
              <p:cNvPr id="41995" name="Text Box 9"/>
              <p:cNvSpPr txBox="1">
                <a:spLocks noChangeArrowheads="1"/>
              </p:cNvSpPr>
              <p:nvPr/>
            </p:nvSpPr>
            <p:spPr bwMode="auto">
              <a:xfrm>
                <a:off x="2109" y="2114"/>
                <a:ext cx="635" cy="303"/>
              </a:xfrm>
              <a:prstGeom prst="rect">
                <a:avLst/>
              </a:prstGeom>
              <a:noFill/>
              <a:ln w="12700" cap="sq">
                <a:solidFill>
                  <a:srgbClr val="339966"/>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50000"/>
                  </a:spcBef>
                  <a:spcAft>
                    <a:spcPct val="0"/>
                  </a:spcAft>
                  <a:buClrTx/>
                  <a:buSzTx/>
                  <a:buFontTx/>
                  <a:buNone/>
                </a:pPr>
                <a:r>
                  <a:rPr kumimoji="1" lang="zh-CN" altLang="en-US" sz="2000">
                    <a:solidFill>
                      <a:schemeClr val="tx1"/>
                    </a:solidFill>
                    <a:latin typeface="Times New Roman" panose="02020603050405020304" pitchFamily="18" charset="0"/>
                  </a:rPr>
                  <a:t>指令</a:t>
                </a:r>
                <a:r>
                  <a:rPr kumimoji="1" lang="en-US" altLang="zh-CN" sz="2000">
                    <a:solidFill>
                      <a:schemeClr val="tx1"/>
                    </a:solidFill>
                    <a:latin typeface="Times New Roman" panose="02020603050405020304" pitchFamily="18" charset="0"/>
                  </a:rPr>
                  <a:t>2</a:t>
                </a:r>
                <a:endParaRPr kumimoji="1" lang="en-US" altLang="zh-CN" sz="2000">
                  <a:solidFill>
                    <a:schemeClr val="tx1"/>
                  </a:solidFill>
                  <a:latin typeface="Times New Roman" panose="02020603050405020304" pitchFamily="18" charset="0"/>
                </a:endParaRPr>
              </a:p>
            </p:txBody>
          </p:sp>
          <p:sp>
            <p:nvSpPr>
              <p:cNvPr id="41996" name="Text Box 10"/>
              <p:cNvSpPr txBox="1">
                <a:spLocks noChangeArrowheads="1"/>
              </p:cNvSpPr>
              <p:nvPr/>
            </p:nvSpPr>
            <p:spPr bwMode="auto">
              <a:xfrm>
                <a:off x="2109" y="2976"/>
                <a:ext cx="635" cy="303"/>
              </a:xfrm>
              <a:prstGeom prst="rect">
                <a:avLst/>
              </a:prstGeom>
              <a:noFill/>
              <a:ln w="12700" cap="sq">
                <a:solidFill>
                  <a:srgbClr val="339966"/>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50000"/>
                  </a:spcBef>
                  <a:spcAft>
                    <a:spcPct val="0"/>
                  </a:spcAft>
                  <a:buClrTx/>
                  <a:buSzTx/>
                  <a:buFontTx/>
                  <a:buNone/>
                </a:pPr>
                <a:r>
                  <a:rPr kumimoji="1" lang="zh-CN" altLang="en-US" sz="2000">
                    <a:solidFill>
                      <a:schemeClr val="tx1"/>
                    </a:solidFill>
                    <a:latin typeface="Times New Roman" panose="02020603050405020304" pitchFamily="18" charset="0"/>
                  </a:rPr>
                  <a:t>指令</a:t>
                </a:r>
                <a:r>
                  <a:rPr kumimoji="1" lang="en-US" altLang="zh-CN" sz="2000">
                    <a:solidFill>
                      <a:schemeClr val="tx1"/>
                    </a:solidFill>
                    <a:latin typeface="Times New Roman" panose="02020603050405020304" pitchFamily="18" charset="0"/>
                  </a:rPr>
                  <a:t>n</a:t>
                </a:r>
                <a:endParaRPr kumimoji="1" lang="en-US" altLang="zh-CN" sz="2000">
                  <a:solidFill>
                    <a:schemeClr val="tx1"/>
                  </a:solidFill>
                  <a:latin typeface="Times New Roman" panose="02020603050405020304" pitchFamily="18" charset="0"/>
                </a:endParaRPr>
              </a:p>
            </p:txBody>
          </p:sp>
          <p:sp>
            <p:nvSpPr>
              <p:cNvPr id="41997" name="Text Box 11"/>
              <p:cNvSpPr txBox="1">
                <a:spLocks noChangeArrowheads="1"/>
              </p:cNvSpPr>
              <p:nvPr/>
            </p:nvSpPr>
            <p:spPr bwMode="auto">
              <a:xfrm>
                <a:off x="2245" y="2597"/>
                <a:ext cx="363"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50000"/>
                  </a:spcBef>
                  <a:spcAft>
                    <a:spcPct val="0"/>
                  </a:spcAft>
                  <a:buClrTx/>
                  <a:buSzTx/>
                  <a:buFontTx/>
                  <a:buNone/>
                </a:pPr>
                <a:r>
                  <a:rPr kumimoji="1" lang="zh-CN" altLang="en-US" sz="2400">
                    <a:solidFill>
                      <a:schemeClr val="tx1"/>
                    </a:solidFill>
                    <a:ea typeface="宋体" panose="02010600030101010101" pitchFamily="2" charset="-122"/>
                  </a:rPr>
                  <a:t>┇</a:t>
                </a:r>
                <a:endParaRPr kumimoji="1" lang="zh-CN" altLang="en-US" sz="2400">
                  <a:solidFill>
                    <a:schemeClr val="tx1"/>
                  </a:solidFill>
                  <a:ea typeface="宋体" panose="02010600030101010101" pitchFamily="2" charset="-122"/>
                </a:endParaRPr>
              </a:p>
            </p:txBody>
          </p:sp>
          <p:sp>
            <p:nvSpPr>
              <p:cNvPr id="41998" name="Rectangle 12"/>
              <p:cNvSpPr>
                <a:spLocks noChangeArrowheads="1"/>
              </p:cNvSpPr>
              <p:nvPr/>
            </p:nvSpPr>
            <p:spPr bwMode="auto">
              <a:xfrm>
                <a:off x="3696" y="1480"/>
                <a:ext cx="1089" cy="1224"/>
              </a:xfrm>
              <a:prstGeom prst="rect">
                <a:avLst/>
              </a:prstGeom>
              <a:noFill/>
              <a:ln w="12700" cap="sq">
                <a:solidFill>
                  <a:srgbClr val="FF66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anose="02010600030101010101" pitchFamily="2" charset="-122"/>
                </a:endParaRPr>
              </a:p>
            </p:txBody>
          </p:sp>
          <p:sp>
            <p:nvSpPr>
              <p:cNvPr id="41999" name="Line 13"/>
              <p:cNvSpPr>
                <a:spLocks noChangeShapeType="1"/>
              </p:cNvSpPr>
              <p:nvPr/>
            </p:nvSpPr>
            <p:spPr bwMode="auto">
              <a:xfrm flipV="1">
                <a:off x="2744" y="1661"/>
                <a:ext cx="952" cy="181"/>
              </a:xfrm>
              <a:prstGeom prst="line">
                <a:avLst/>
              </a:prstGeom>
              <a:noFill/>
              <a:ln w="22225" cap="sq">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42000" name="Text Box 14"/>
              <p:cNvSpPr txBox="1">
                <a:spLocks noChangeArrowheads="1"/>
              </p:cNvSpPr>
              <p:nvPr/>
            </p:nvSpPr>
            <p:spPr bwMode="auto">
              <a:xfrm>
                <a:off x="3969" y="1525"/>
                <a:ext cx="499"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50000"/>
                  </a:spcBef>
                  <a:spcAft>
                    <a:spcPct val="0"/>
                  </a:spcAft>
                  <a:buClrTx/>
                  <a:buSzTx/>
                  <a:buFontTx/>
                  <a:buNone/>
                </a:pPr>
                <a:r>
                  <a:rPr kumimoji="1" lang="zh-CN" altLang="en-US" sz="1800">
                    <a:solidFill>
                      <a:schemeClr val="tx1"/>
                    </a:solidFill>
                    <a:latin typeface="Times New Roman" panose="02020603050405020304" pitchFamily="18" charset="0"/>
                  </a:rPr>
                  <a:t>分析</a:t>
                </a:r>
                <a:endParaRPr kumimoji="1" lang="zh-CN" altLang="en-US" sz="1800">
                  <a:solidFill>
                    <a:schemeClr val="tx1"/>
                  </a:solidFill>
                  <a:latin typeface="Times New Roman" panose="02020603050405020304" pitchFamily="18" charset="0"/>
                </a:endParaRPr>
              </a:p>
            </p:txBody>
          </p:sp>
          <p:sp>
            <p:nvSpPr>
              <p:cNvPr id="42001" name="Text Box 15"/>
              <p:cNvSpPr txBox="1">
                <a:spLocks noChangeArrowheads="1"/>
              </p:cNvSpPr>
              <p:nvPr/>
            </p:nvSpPr>
            <p:spPr bwMode="auto">
              <a:xfrm>
                <a:off x="3787" y="1865"/>
                <a:ext cx="99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50000"/>
                  </a:spcBef>
                  <a:spcAft>
                    <a:spcPct val="0"/>
                  </a:spcAft>
                  <a:buClrTx/>
                  <a:buSzTx/>
                  <a:buFontTx/>
                  <a:buNone/>
                </a:pPr>
                <a:r>
                  <a:rPr kumimoji="1" lang="zh-CN" altLang="en-US" sz="1800">
                    <a:solidFill>
                      <a:schemeClr val="tx1"/>
                    </a:solidFill>
                    <a:latin typeface="Times New Roman" panose="02020603050405020304" pitchFamily="18" charset="0"/>
                  </a:rPr>
                  <a:t>获取操作数</a:t>
                </a:r>
                <a:endParaRPr kumimoji="1" lang="zh-CN" altLang="en-US" sz="1800">
                  <a:solidFill>
                    <a:schemeClr val="tx1"/>
                  </a:solidFill>
                  <a:latin typeface="Times New Roman" panose="02020603050405020304" pitchFamily="18" charset="0"/>
                </a:endParaRPr>
              </a:p>
            </p:txBody>
          </p:sp>
          <p:sp>
            <p:nvSpPr>
              <p:cNvPr id="42002" name="Text Box 16"/>
              <p:cNvSpPr txBox="1">
                <a:spLocks noChangeArrowheads="1"/>
              </p:cNvSpPr>
              <p:nvPr/>
            </p:nvSpPr>
            <p:spPr bwMode="auto">
              <a:xfrm>
                <a:off x="3969" y="2137"/>
                <a:ext cx="499"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50000"/>
                  </a:spcBef>
                  <a:spcAft>
                    <a:spcPct val="0"/>
                  </a:spcAft>
                  <a:buClrTx/>
                  <a:buSzTx/>
                  <a:buFontTx/>
                  <a:buNone/>
                </a:pPr>
                <a:r>
                  <a:rPr kumimoji="1" lang="zh-CN" altLang="en-US" sz="1800">
                    <a:solidFill>
                      <a:schemeClr val="tx1"/>
                    </a:solidFill>
                    <a:latin typeface="Times New Roman" panose="02020603050405020304" pitchFamily="18" charset="0"/>
                  </a:rPr>
                  <a:t>执行</a:t>
                </a:r>
                <a:endParaRPr kumimoji="1" lang="zh-CN" altLang="en-US" sz="1800">
                  <a:solidFill>
                    <a:schemeClr val="tx1"/>
                  </a:solidFill>
                  <a:latin typeface="Times New Roman" panose="02020603050405020304" pitchFamily="18" charset="0"/>
                </a:endParaRPr>
              </a:p>
            </p:txBody>
          </p:sp>
          <p:sp>
            <p:nvSpPr>
              <p:cNvPr id="42003" name="Text Box 17"/>
              <p:cNvSpPr txBox="1">
                <a:spLocks noChangeArrowheads="1"/>
              </p:cNvSpPr>
              <p:nvPr/>
            </p:nvSpPr>
            <p:spPr bwMode="auto">
              <a:xfrm>
                <a:off x="3833" y="2409"/>
                <a:ext cx="816"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50000"/>
                  </a:spcBef>
                  <a:spcAft>
                    <a:spcPct val="0"/>
                  </a:spcAft>
                  <a:buClrTx/>
                  <a:buSzTx/>
                  <a:buFontTx/>
                  <a:buNone/>
                </a:pPr>
                <a:r>
                  <a:rPr kumimoji="1" lang="zh-CN" altLang="en-US" sz="1800">
                    <a:solidFill>
                      <a:schemeClr val="tx1"/>
                    </a:solidFill>
                    <a:latin typeface="Times New Roman" panose="02020603050405020304" pitchFamily="18" charset="0"/>
                  </a:rPr>
                  <a:t>存放结果</a:t>
                </a:r>
                <a:endParaRPr kumimoji="1" lang="zh-CN" altLang="en-US" sz="1800">
                  <a:solidFill>
                    <a:schemeClr val="tx1"/>
                  </a:solidFill>
                  <a:latin typeface="Times New Roman" panose="02020603050405020304" pitchFamily="18" charset="0"/>
                </a:endParaRPr>
              </a:p>
            </p:txBody>
          </p:sp>
          <p:sp>
            <p:nvSpPr>
              <p:cNvPr id="42004" name="Line 18"/>
              <p:cNvSpPr>
                <a:spLocks noChangeShapeType="1"/>
              </p:cNvSpPr>
              <p:nvPr/>
            </p:nvSpPr>
            <p:spPr bwMode="auto">
              <a:xfrm>
                <a:off x="2744" y="2341"/>
                <a:ext cx="952" cy="545"/>
              </a:xfrm>
              <a:prstGeom prst="line">
                <a:avLst/>
              </a:prstGeom>
              <a:noFill/>
              <a:ln w="22225" cap="sq">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42005" name="Rectangle 19"/>
              <p:cNvSpPr>
                <a:spLocks noChangeArrowheads="1"/>
              </p:cNvSpPr>
              <p:nvPr/>
            </p:nvSpPr>
            <p:spPr bwMode="auto">
              <a:xfrm>
                <a:off x="3696" y="2795"/>
                <a:ext cx="1089" cy="1270"/>
              </a:xfrm>
              <a:prstGeom prst="rect">
                <a:avLst/>
              </a:prstGeom>
              <a:noFill/>
              <a:ln w="12700" cap="sq">
                <a:solidFill>
                  <a:srgbClr val="FF66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anose="02010600030101010101" pitchFamily="2" charset="-122"/>
                </a:endParaRPr>
              </a:p>
            </p:txBody>
          </p:sp>
          <p:sp>
            <p:nvSpPr>
              <p:cNvPr id="42006" name="Text Box 20"/>
              <p:cNvSpPr txBox="1">
                <a:spLocks noChangeArrowheads="1"/>
              </p:cNvSpPr>
              <p:nvPr/>
            </p:nvSpPr>
            <p:spPr bwMode="auto">
              <a:xfrm>
                <a:off x="4105" y="3203"/>
                <a:ext cx="363"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50000"/>
                  </a:spcBef>
                  <a:spcAft>
                    <a:spcPct val="0"/>
                  </a:spcAft>
                  <a:buClrTx/>
                  <a:buSzTx/>
                  <a:buFontTx/>
                  <a:buNone/>
                </a:pPr>
                <a:r>
                  <a:rPr kumimoji="1" lang="zh-CN" altLang="en-US" sz="2400">
                    <a:solidFill>
                      <a:schemeClr val="tx1"/>
                    </a:solidFill>
                    <a:ea typeface="宋体" panose="02010600030101010101" pitchFamily="2" charset="-122"/>
                  </a:rPr>
                  <a:t>┇</a:t>
                </a:r>
                <a:endParaRPr kumimoji="1" lang="zh-CN" altLang="en-US" sz="2400">
                  <a:solidFill>
                    <a:schemeClr val="tx1"/>
                  </a:solidFill>
                  <a:ea typeface="宋体" panose="02010600030101010101" pitchFamily="2" charset="-122"/>
                </a:endParaRPr>
              </a:p>
            </p:txBody>
          </p:sp>
          <p:sp>
            <p:nvSpPr>
              <p:cNvPr id="42007" name="Text Box 21"/>
              <p:cNvSpPr txBox="1">
                <a:spLocks noChangeArrowheads="1"/>
              </p:cNvSpPr>
              <p:nvPr/>
            </p:nvSpPr>
            <p:spPr bwMode="auto">
              <a:xfrm>
                <a:off x="430" y="1615"/>
                <a:ext cx="726" cy="1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50000"/>
                  </a:spcBef>
                  <a:spcAft>
                    <a:spcPct val="0"/>
                  </a:spcAft>
                  <a:buClrTx/>
                  <a:buSzTx/>
                  <a:buFontTx/>
                  <a:buNone/>
                </a:pPr>
                <a:r>
                  <a:rPr kumimoji="1" lang="en-US" altLang="zh-CN" sz="1800">
                    <a:solidFill>
                      <a:schemeClr val="tx1"/>
                    </a:solidFill>
                    <a:latin typeface="Times New Roman" panose="02020603050405020304" pitchFamily="18" charset="0"/>
                  </a:rPr>
                  <a:t>IP</a:t>
                </a:r>
                <a:r>
                  <a:rPr kumimoji="1" lang="zh-CN" altLang="en-US" sz="1800">
                    <a:solidFill>
                      <a:schemeClr val="tx1"/>
                    </a:solidFill>
                    <a:latin typeface="Times New Roman" panose="02020603050405020304" pitchFamily="18" charset="0"/>
                  </a:rPr>
                  <a:t>指令指针</a:t>
                </a:r>
                <a:r>
                  <a:rPr kumimoji="1" lang="zh-CN" altLang="en-US" sz="1800">
                    <a:solidFill>
                      <a:schemeClr val="tx1"/>
                    </a:solidFill>
                    <a:latin typeface="Times New Roman" panose="02020603050405020304" pitchFamily="18" charset="0"/>
                  </a:rPr>
                  <a:t>寄存器（程序计</a:t>
                </a:r>
                <a:endParaRPr kumimoji="1" lang="en-US" altLang="zh-CN" sz="1800">
                  <a:solidFill>
                    <a:schemeClr val="tx1"/>
                  </a:solidFill>
                  <a:latin typeface="Times New Roman" panose="02020603050405020304" pitchFamily="18" charset="0"/>
                </a:endParaRPr>
              </a:p>
              <a:p>
                <a:pPr>
                  <a:lnSpc>
                    <a:spcPct val="100000"/>
                  </a:lnSpc>
                  <a:spcBef>
                    <a:spcPct val="0"/>
                  </a:spcBef>
                  <a:spcAft>
                    <a:spcPct val="0"/>
                  </a:spcAft>
                  <a:buClrTx/>
                  <a:buSzTx/>
                  <a:buFontTx/>
                  <a:buNone/>
                </a:pPr>
                <a:r>
                  <a:rPr kumimoji="1" lang="zh-CN" altLang="en-US" sz="1800">
                    <a:solidFill>
                      <a:schemeClr val="tx1"/>
                    </a:solidFill>
                    <a:latin typeface="Times New Roman" panose="02020603050405020304" pitchFamily="18" charset="0"/>
                  </a:rPr>
                  <a:t>数器</a:t>
                </a:r>
                <a:r>
                  <a:rPr kumimoji="1" lang="en-US" altLang="zh-CN" sz="1800">
                    <a:solidFill>
                      <a:schemeClr val="tx1"/>
                    </a:solidFill>
                    <a:latin typeface="Times New Roman" panose="02020603050405020304" pitchFamily="18" charset="0"/>
                  </a:rPr>
                  <a:t>PC</a:t>
                </a:r>
                <a:r>
                  <a:rPr kumimoji="1" lang="zh-CN" altLang="en-US" sz="1800">
                    <a:solidFill>
                      <a:schemeClr val="tx1"/>
                    </a:solidFill>
                    <a:latin typeface="Times New Roman" panose="02020603050405020304" pitchFamily="18" charset="0"/>
                  </a:rPr>
                  <a:t>）</a:t>
                </a:r>
                <a:endParaRPr kumimoji="1" lang="en-US" altLang="zh-CN" sz="1800">
                  <a:solidFill>
                    <a:schemeClr val="tx1"/>
                  </a:solidFill>
                  <a:latin typeface="Times New Roman" panose="02020603050405020304" pitchFamily="18" charset="0"/>
                </a:endParaRPr>
              </a:p>
              <a:p>
                <a:pPr>
                  <a:lnSpc>
                    <a:spcPct val="100000"/>
                  </a:lnSpc>
                  <a:spcBef>
                    <a:spcPct val="0"/>
                  </a:spcBef>
                  <a:spcAft>
                    <a:spcPct val="0"/>
                  </a:spcAft>
                  <a:buClrTx/>
                  <a:buSzTx/>
                  <a:buFontTx/>
                  <a:buNone/>
                </a:pPr>
                <a:endParaRPr kumimoji="1" lang="en-US" altLang="zh-CN" sz="1800">
                  <a:solidFill>
                    <a:schemeClr val="tx1"/>
                  </a:solidFill>
                  <a:latin typeface="Times New Roman" panose="02020603050405020304" pitchFamily="18" charset="0"/>
                </a:endParaRPr>
              </a:p>
            </p:txBody>
          </p:sp>
          <p:sp>
            <p:nvSpPr>
              <p:cNvPr id="42008" name="Line 22"/>
              <p:cNvSpPr>
                <a:spLocks noChangeShapeType="1"/>
              </p:cNvSpPr>
              <p:nvPr/>
            </p:nvSpPr>
            <p:spPr bwMode="auto">
              <a:xfrm>
                <a:off x="1065" y="1842"/>
                <a:ext cx="999" cy="0"/>
              </a:xfrm>
              <a:prstGeom prst="line">
                <a:avLst/>
              </a:prstGeom>
              <a:noFill/>
              <a:ln w="22225" cap="sq">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42009" name="Text Box 23"/>
              <p:cNvSpPr txBox="1">
                <a:spLocks noChangeArrowheads="1"/>
              </p:cNvSpPr>
              <p:nvPr/>
            </p:nvSpPr>
            <p:spPr bwMode="auto">
              <a:xfrm>
                <a:off x="1201" y="1570"/>
                <a:ext cx="454"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50000"/>
                  </a:spcBef>
                  <a:spcAft>
                    <a:spcPct val="0"/>
                  </a:spcAft>
                  <a:buClrTx/>
                  <a:buSzTx/>
                  <a:buFontTx/>
                  <a:buNone/>
                </a:pPr>
                <a:r>
                  <a:rPr kumimoji="1" lang="zh-CN" altLang="en-US" sz="1800">
                    <a:solidFill>
                      <a:schemeClr val="tx1"/>
                    </a:solidFill>
                    <a:latin typeface="Times New Roman" panose="02020603050405020304" pitchFamily="18" charset="0"/>
                  </a:rPr>
                  <a:t>地址</a:t>
                </a:r>
                <a:endParaRPr kumimoji="1" lang="en-US" altLang="zh-CN" sz="1800">
                  <a:solidFill>
                    <a:schemeClr val="tx1"/>
                  </a:solidFill>
                  <a:latin typeface="Times New Roman" panose="02020603050405020304" pitchFamily="18" charset="0"/>
                </a:endParaRPr>
              </a:p>
            </p:txBody>
          </p:sp>
          <p:sp>
            <p:nvSpPr>
              <p:cNvPr id="42010" name="Text Box 24"/>
              <p:cNvSpPr txBox="1">
                <a:spLocks noChangeArrowheads="1"/>
              </p:cNvSpPr>
              <p:nvPr/>
            </p:nvSpPr>
            <p:spPr bwMode="auto">
              <a:xfrm>
                <a:off x="3923" y="1230"/>
                <a:ext cx="589"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50000"/>
                  </a:spcBef>
                  <a:spcAft>
                    <a:spcPct val="0"/>
                  </a:spcAft>
                  <a:buClrTx/>
                  <a:buSzTx/>
                  <a:buFontTx/>
                  <a:buNone/>
                </a:pPr>
                <a:r>
                  <a:rPr kumimoji="1" lang="en-US" altLang="zh-CN" sz="1800">
                    <a:solidFill>
                      <a:schemeClr val="tx1"/>
                    </a:solidFill>
                    <a:latin typeface="Times New Roman" panose="02020603050405020304" pitchFamily="18" charset="0"/>
                  </a:rPr>
                  <a:t>CPU</a:t>
                </a:r>
                <a:endParaRPr kumimoji="1" lang="en-US" altLang="zh-CN" sz="1800">
                  <a:solidFill>
                    <a:schemeClr val="tx1"/>
                  </a:solidFill>
                  <a:latin typeface="Times New Roman" panose="02020603050405020304" pitchFamily="18" charset="0"/>
                </a:endParaRPr>
              </a:p>
            </p:txBody>
          </p:sp>
          <p:sp>
            <p:nvSpPr>
              <p:cNvPr id="42011" name="Text Box 25"/>
              <p:cNvSpPr txBox="1">
                <a:spLocks noChangeArrowheads="1"/>
              </p:cNvSpPr>
              <p:nvPr/>
            </p:nvSpPr>
            <p:spPr bwMode="auto">
              <a:xfrm>
                <a:off x="2970" y="1480"/>
                <a:ext cx="589"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50000"/>
                  </a:spcBef>
                  <a:spcAft>
                    <a:spcPct val="0"/>
                  </a:spcAft>
                  <a:buClrTx/>
                  <a:buSzTx/>
                  <a:buFontTx/>
                  <a:buNone/>
                </a:pPr>
                <a:r>
                  <a:rPr kumimoji="1" lang="zh-CN" altLang="en-US" sz="1800">
                    <a:solidFill>
                      <a:schemeClr val="tx1"/>
                    </a:solidFill>
                    <a:latin typeface="Times New Roman" panose="02020603050405020304" pitchFamily="18" charset="0"/>
                  </a:rPr>
                  <a:t>取出</a:t>
                </a:r>
                <a:endParaRPr kumimoji="1" lang="zh-CN" altLang="en-US" sz="1800">
                  <a:solidFill>
                    <a:schemeClr val="tx1"/>
                  </a:solidFill>
                  <a:latin typeface="Times New Roman" panose="02020603050405020304" pitchFamily="18" charset="0"/>
                </a:endParaRPr>
              </a:p>
            </p:txBody>
          </p:sp>
          <p:sp>
            <p:nvSpPr>
              <p:cNvPr id="42012" name="Text Box 26"/>
              <p:cNvSpPr txBox="1">
                <a:spLocks noChangeArrowheads="1"/>
              </p:cNvSpPr>
              <p:nvPr/>
            </p:nvSpPr>
            <p:spPr bwMode="auto">
              <a:xfrm>
                <a:off x="2109" y="3612"/>
                <a:ext cx="635" cy="303"/>
              </a:xfrm>
              <a:prstGeom prst="rect">
                <a:avLst/>
              </a:prstGeom>
              <a:noFill/>
              <a:ln w="12700" cap="sq">
                <a:solidFill>
                  <a:srgbClr val="339966"/>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0000"/>
                  </a:lnSpc>
                  <a:spcBef>
                    <a:spcPct val="50000"/>
                  </a:spcBef>
                  <a:spcAft>
                    <a:spcPct val="0"/>
                  </a:spcAft>
                  <a:buClrTx/>
                  <a:buSzTx/>
                  <a:buFontTx/>
                  <a:buNone/>
                </a:pPr>
                <a:r>
                  <a:rPr kumimoji="1" lang="zh-CN" altLang="en-US" sz="2000">
                    <a:solidFill>
                      <a:schemeClr val="tx1"/>
                    </a:solidFill>
                    <a:latin typeface="Times New Roman" panose="02020603050405020304" pitchFamily="18" charset="0"/>
                  </a:rPr>
                  <a:t>操作数</a:t>
                </a:r>
                <a:endParaRPr kumimoji="1" lang="en-US" altLang="zh-CN" sz="2000">
                  <a:solidFill>
                    <a:schemeClr val="tx1"/>
                  </a:solidFill>
                  <a:latin typeface="Times New Roman" panose="02020603050405020304" pitchFamily="18" charset="0"/>
                </a:endParaRPr>
              </a:p>
            </p:txBody>
          </p:sp>
          <p:sp>
            <p:nvSpPr>
              <p:cNvPr id="42013" name="Line 27"/>
              <p:cNvSpPr>
                <a:spLocks noChangeShapeType="1"/>
              </p:cNvSpPr>
              <p:nvPr/>
            </p:nvSpPr>
            <p:spPr bwMode="auto">
              <a:xfrm flipV="1">
                <a:off x="3198" y="2024"/>
                <a:ext cx="498" cy="0"/>
              </a:xfrm>
              <a:prstGeom prst="line">
                <a:avLst/>
              </a:prstGeom>
              <a:noFill/>
              <a:ln w="22225" cap="sq">
                <a:solidFill>
                  <a:srgbClr val="008000"/>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42014" name="Line 28"/>
              <p:cNvSpPr>
                <a:spLocks noChangeShapeType="1"/>
              </p:cNvSpPr>
              <p:nvPr/>
            </p:nvSpPr>
            <p:spPr bwMode="auto">
              <a:xfrm>
                <a:off x="2880" y="3748"/>
                <a:ext cx="318" cy="0"/>
              </a:xfrm>
              <a:prstGeom prst="line">
                <a:avLst/>
              </a:prstGeom>
              <a:noFill/>
              <a:ln w="22225" cap="sq">
                <a:solidFill>
                  <a:srgbClr val="008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2015" name="Line 29"/>
              <p:cNvSpPr>
                <a:spLocks noChangeShapeType="1"/>
              </p:cNvSpPr>
              <p:nvPr/>
            </p:nvSpPr>
            <p:spPr bwMode="auto">
              <a:xfrm flipV="1">
                <a:off x="3198" y="2024"/>
                <a:ext cx="0" cy="1724"/>
              </a:xfrm>
              <a:prstGeom prst="line">
                <a:avLst/>
              </a:prstGeom>
              <a:noFill/>
              <a:ln w="22225" cap="sq">
                <a:solidFill>
                  <a:srgbClr val="008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2016" name="Line 30"/>
              <p:cNvSpPr>
                <a:spLocks noChangeShapeType="1"/>
              </p:cNvSpPr>
              <p:nvPr/>
            </p:nvSpPr>
            <p:spPr bwMode="auto">
              <a:xfrm flipH="1">
                <a:off x="3379" y="2568"/>
                <a:ext cx="317" cy="0"/>
              </a:xfrm>
              <a:prstGeom prst="line">
                <a:avLst/>
              </a:prstGeom>
              <a:noFill/>
              <a:ln w="22225" cap="sq">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2017" name="Line 31"/>
              <p:cNvSpPr>
                <a:spLocks noChangeShapeType="1"/>
              </p:cNvSpPr>
              <p:nvPr/>
            </p:nvSpPr>
            <p:spPr bwMode="auto">
              <a:xfrm>
                <a:off x="3379" y="2568"/>
                <a:ext cx="0" cy="1497"/>
              </a:xfrm>
              <a:prstGeom prst="line">
                <a:avLst/>
              </a:prstGeom>
              <a:noFill/>
              <a:ln w="22225" cap="sq">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2018" name="Line 32"/>
              <p:cNvSpPr>
                <a:spLocks noChangeShapeType="1"/>
              </p:cNvSpPr>
              <p:nvPr/>
            </p:nvSpPr>
            <p:spPr bwMode="auto">
              <a:xfrm flipH="1">
                <a:off x="2880" y="4065"/>
                <a:ext cx="499" cy="0"/>
              </a:xfrm>
              <a:prstGeom prst="line">
                <a:avLst/>
              </a:prstGeom>
              <a:noFill/>
              <a:ln w="22225" cap="sq">
                <a:solidFill>
                  <a:srgbClr val="FF0000"/>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nodeType="clickEffect">
                                  <p:stCondLst>
                                    <p:cond delay="0"/>
                                  </p:stCondLst>
                                  <p:childTnLst>
                                    <p:animEffect transition="out" filter="wipe(down)">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68611">
                                            <p:txEl>
                                              <p:pRg st="0" end="0"/>
                                            </p:txEl>
                                          </p:spTgt>
                                        </p:tgtEl>
                                        <p:attrNameLst>
                                          <p:attrName>style.visibility</p:attrName>
                                        </p:attrNameLst>
                                      </p:cBhvr>
                                      <p:to>
                                        <p:strVal val="visible"/>
                                      </p:to>
                                    </p:set>
                                    <p:animEffect transition="in" filter="wipe(left)">
                                      <p:cBhvr>
                                        <p:cTn id="16" dur="500"/>
                                        <p:tgtEl>
                                          <p:spTgt spid="68611">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68611">
                                            <p:txEl>
                                              <p:pRg st="1" end="1"/>
                                            </p:txEl>
                                          </p:spTgt>
                                        </p:tgtEl>
                                        <p:attrNameLst>
                                          <p:attrName>style.visibility</p:attrName>
                                        </p:attrNameLst>
                                      </p:cBhvr>
                                      <p:to>
                                        <p:strVal val="visible"/>
                                      </p:to>
                                    </p:set>
                                    <p:animEffect transition="in" filter="blinds(horizontal)">
                                      <p:cBhvr>
                                        <p:cTn id="21" dur="500"/>
                                        <p:tgtEl>
                                          <p:spTgt spid="68611">
                                            <p:txEl>
                                              <p:pRg st="1" end="1"/>
                                            </p:txEl>
                                          </p:spTgt>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68611">
                                            <p:txEl>
                                              <p:pRg st="2" end="2"/>
                                            </p:txEl>
                                          </p:spTgt>
                                        </p:tgtEl>
                                        <p:attrNameLst>
                                          <p:attrName>style.visibility</p:attrName>
                                        </p:attrNameLst>
                                      </p:cBhvr>
                                      <p:to>
                                        <p:strVal val="visible"/>
                                      </p:to>
                                    </p:set>
                                    <p:animEffect transition="in" filter="wipe(left)">
                                      <p:cBhvr>
                                        <p:cTn id="25" dur="500"/>
                                        <p:tgtEl>
                                          <p:spTgt spid="68611">
                                            <p:txEl>
                                              <p:pRg st="2" end="2"/>
                                            </p:txEl>
                                          </p:spTgt>
                                        </p:tgtEl>
                                      </p:cBhvr>
                                    </p:animEffect>
                                  </p:childTnLst>
                                </p:cTn>
                              </p:par>
                            </p:childTnLst>
                          </p:cTn>
                        </p:par>
                        <p:par>
                          <p:cTn id="26" fill="hold">
                            <p:stCondLst>
                              <p:cond delay="1000"/>
                            </p:stCondLst>
                            <p:childTnLst>
                              <p:par>
                                <p:cTn id="27" presetID="22" presetClass="entr" presetSubtype="8" fill="hold" nodeType="afterEffect">
                                  <p:stCondLst>
                                    <p:cond delay="0"/>
                                  </p:stCondLst>
                                  <p:childTnLst>
                                    <p:set>
                                      <p:cBhvr>
                                        <p:cTn id="28" dur="1" fill="hold">
                                          <p:stCondLst>
                                            <p:cond delay="0"/>
                                          </p:stCondLst>
                                        </p:cTn>
                                        <p:tgtEl>
                                          <p:spTgt spid="68611">
                                            <p:txEl>
                                              <p:pRg st="3" end="3"/>
                                            </p:txEl>
                                          </p:spTgt>
                                        </p:tgtEl>
                                        <p:attrNameLst>
                                          <p:attrName>style.visibility</p:attrName>
                                        </p:attrNameLst>
                                      </p:cBhvr>
                                      <p:to>
                                        <p:strVal val="visible"/>
                                      </p:to>
                                    </p:set>
                                    <p:animEffect transition="in" filter="wipe(left)">
                                      <p:cBhvr>
                                        <p:cTn id="29" dur="500"/>
                                        <p:tgtEl>
                                          <p:spTgt spid="68611">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68611">
                                            <p:txEl>
                                              <p:pRg st="4" end="4"/>
                                            </p:txEl>
                                          </p:spTgt>
                                        </p:tgtEl>
                                        <p:attrNameLst>
                                          <p:attrName>style.visibility</p:attrName>
                                        </p:attrNameLst>
                                      </p:cBhvr>
                                      <p:to>
                                        <p:strVal val="visible"/>
                                      </p:to>
                                    </p:set>
                                    <p:animEffect transition="in" filter="wipe(left)">
                                      <p:cBhvr>
                                        <p:cTn id="34" dur="500"/>
                                        <p:tgtEl>
                                          <p:spTgt spid="68611">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68611">
                                            <p:txEl>
                                              <p:pRg st="5" end="5"/>
                                            </p:txEl>
                                          </p:spTgt>
                                        </p:tgtEl>
                                        <p:attrNameLst>
                                          <p:attrName>style.visibility</p:attrName>
                                        </p:attrNameLst>
                                      </p:cBhvr>
                                      <p:to>
                                        <p:strVal val="visible"/>
                                      </p:to>
                                    </p:set>
                                    <p:animEffect transition="in" filter="wipe(left)">
                                      <p:cBhvr>
                                        <p:cTn id="39" dur="500"/>
                                        <p:tgtEl>
                                          <p:spTgt spid="686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矩形 107521"/>
          <p:cNvSpPr/>
          <p:nvPr/>
        </p:nvSpPr>
        <p:spPr>
          <a:xfrm>
            <a:off x="1706880" y="317500"/>
            <a:ext cx="5482590" cy="698500"/>
          </a:xfrm>
          <a:prstGeom prst="rect">
            <a:avLst/>
          </a:prstGeom>
          <a:noFill/>
          <a:ln w="9525">
            <a:noFill/>
          </a:ln>
        </p:spPr>
        <p:txBody>
          <a:bodyPr anchor="ctr" anchorCtr="0"/>
          <a:p>
            <a:r>
              <a:rPr lang="zh-CN" altLang="en-US" sz="3665" dirty="0">
                <a:solidFill>
                  <a:schemeClr val="tx2"/>
                </a:solidFill>
                <a:latin typeface="Tahoma" panose="020B0604030504040204" pitchFamily="34" charset="0"/>
                <a:ea typeface="黑体" panose="02010609060101010101" pitchFamily="2" charset="-122"/>
              </a:rPr>
              <a:t>（</a:t>
            </a:r>
            <a:r>
              <a:rPr lang="en-US" altLang="zh-CN" sz="3665" dirty="0">
                <a:solidFill>
                  <a:schemeClr val="tx2"/>
                </a:solidFill>
                <a:latin typeface="Tahoma" panose="020B0604030504040204" pitchFamily="34" charset="0"/>
                <a:ea typeface="黑体" panose="02010609060101010101" pitchFamily="2" charset="-122"/>
              </a:rPr>
              <a:t>1</a:t>
            </a:r>
            <a:r>
              <a:rPr lang="zh-CN" altLang="en-US" sz="3665" dirty="0">
                <a:solidFill>
                  <a:schemeClr val="tx2"/>
                </a:solidFill>
                <a:latin typeface="Tahoma" panose="020B0604030504040204" pitchFamily="34" charset="0"/>
                <a:ea typeface="黑体" panose="02010609060101010101" pitchFamily="2" charset="-122"/>
              </a:rPr>
              <a:t>）指令指针寄存器</a:t>
            </a:r>
            <a:r>
              <a:rPr lang="en-US" altLang="zh-CN" sz="3665">
                <a:solidFill>
                  <a:schemeClr val="tx2"/>
                </a:solidFill>
                <a:latin typeface="Tahoma" panose="020B0604030504040204" pitchFamily="34" charset="0"/>
                <a:ea typeface="黑体" panose="02010609060101010101" pitchFamily="2" charset="-122"/>
              </a:rPr>
              <a:t>IP</a:t>
            </a:r>
            <a:endParaRPr lang="en-US" altLang="zh-CN" sz="3665">
              <a:solidFill>
                <a:schemeClr val="tx2"/>
              </a:solidFill>
              <a:latin typeface="Tahoma" panose="020B0604030504040204" pitchFamily="34" charset="0"/>
              <a:ea typeface="黑体" panose="02010609060101010101" pitchFamily="2" charset="-122"/>
            </a:endParaRPr>
          </a:p>
        </p:txBody>
      </p:sp>
      <p:sp>
        <p:nvSpPr>
          <p:cNvPr id="20482" name="矩形 107522"/>
          <p:cNvSpPr/>
          <p:nvPr/>
        </p:nvSpPr>
        <p:spPr>
          <a:xfrm>
            <a:off x="1516063" y="1460500"/>
            <a:ext cx="6159500" cy="3302000"/>
          </a:xfrm>
          <a:prstGeom prst="rect">
            <a:avLst/>
          </a:prstGeom>
          <a:noFill/>
          <a:ln w="9525">
            <a:noFill/>
          </a:ln>
        </p:spPr>
        <p:txBody>
          <a:bodyPr anchor="t" anchorCtr="0"/>
          <a:p>
            <a:pPr marL="342900" indent="-342900" algn="just">
              <a:spcBef>
                <a:spcPct val="20000"/>
              </a:spcBef>
              <a:buClr>
                <a:schemeClr val="folHlink"/>
              </a:buClr>
              <a:buSzPct val="60000"/>
              <a:buFont typeface="Wingdings" panose="05000000000000000000" pitchFamily="2" charset="2"/>
              <a:buChar char="n"/>
            </a:pPr>
            <a:r>
              <a:rPr lang="zh-CN" altLang="en-US" sz="2665" b="1" dirty="0">
                <a:latin typeface="Tahoma" panose="020B0604030504040204" pitchFamily="34" charset="0"/>
                <a:ea typeface="宋体" panose="02010600030101010101" pitchFamily="2" charset="-122"/>
              </a:rPr>
              <a:t>指令指针寄存器</a:t>
            </a:r>
            <a:r>
              <a:rPr lang="en-US" altLang="zh-CN" sz="2665" b="1" dirty="0">
                <a:latin typeface="Tahoma" panose="020B0604030504040204" pitchFamily="34" charset="0"/>
                <a:ea typeface="宋体" panose="02010600030101010101" pitchFamily="2" charset="-122"/>
              </a:rPr>
              <a:t>IP</a:t>
            </a:r>
            <a:r>
              <a:rPr lang="zh-CN" altLang="en-US" sz="2665" b="1" dirty="0">
                <a:latin typeface="Tahoma" panose="020B0604030504040204" pitchFamily="34" charset="0"/>
                <a:ea typeface="宋体" panose="02010600030101010101" pitchFamily="2" charset="-122"/>
              </a:rPr>
              <a:t>，指示代码段中指令的偏移地址</a:t>
            </a:r>
            <a:endParaRPr lang="zh-CN" altLang="en-US" sz="2665" b="1" dirty="0">
              <a:latin typeface="Tahoma" panose="020B0604030504040204" pitchFamily="34" charset="0"/>
              <a:ea typeface="宋体" panose="02010600030101010101" pitchFamily="2" charset="-122"/>
            </a:endParaRPr>
          </a:p>
          <a:p>
            <a:pPr marL="342900" indent="-342900" algn="just">
              <a:spcBef>
                <a:spcPct val="20000"/>
              </a:spcBef>
              <a:buClr>
                <a:schemeClr val="folHlink"/>
              </a:buClr>
              <a:buSzPct val="60000"/>
              <a:buFont typeface="Wingdings" panose="05000000000000000000" pitchFamily="2" charset="2"/>
              <a:buChar char="n"/>
            </a:pPr>
            <a:r>
              <a:rPr lang="zh-CN" altLang="en-US" sz="2665" b="1" dirty="0">
                <a:latin typeface="Tahoma" panose="020B0604030504040204" pitchFamily="34" charset="0"/>
                <a:ea typeface="宋体" panose="02010600030101010101" pitchFamily="2" charset="-122"/>
              </a:rPr>
              <a:t>它与代码段寄存器</a:t>
            </a:r>
            <a:r>
              <a:rPr lang="en-US" altLang="zh-CN" sz="2665" b="1" dirty="0">
                <a:latin typeface="Tahoma" panose="020B0604030504040204" pitchFamily="34" charset="0"/>
                <a:ea typeface="宋体" panose="02010600030101010101" pitchFamily="2" charset="-122"/>
              </a:rPr>
              <a:t>CS</a:t>
            </a:r>
            <a:r>
              <a:rPr lang="zh-CN" altLang="en-US" sz="2665" b="1" dirty="0">
                <a:latin typeface="Tahoma" panose="020B0604030504040204" pitchFamily="34" charset="0"/>
                <a:ea typeface="宋体" panose="02010600030101010101" pitchFamily="2" charset="-122"/>
              </a:rPr>
              <a:t>联用，确定下一条指令的物理地址</a:t>
            </a:r>
            <a:endParaRPr lang="zh-CN" altLang="en-US" sz="2665" b="1" dirty="0">
              <a:latin typeface="Tahoma" panose="020B0604030504040204" pitchFamily="34" charset="0"/>
              <a:ea typeface="宋体" panose="02010600030101010101" pitchFamily="2" charset="-122"/>
            </a:endParaRPr>
          </a:p>
          <a:p>
            <a:pPr marL="342900" indent="-342900" algn="just">
              <a:spcBef>
                <a:spcPct val="20000"/>
              </a:spcBef>
              <a:buClr>
                <a:schemeClr val="folHlink"/>
              </a:buClr>
              <a:buSzPct val="60000"/>
              <a:buFont typeface="Wingdings" panose="05000000000000000000" pitchFamily="2" charset="2"/>
              <a:buChar char="n"/>
            </a:pPr>
            <a:r>
              <a:rPr lang="zh-CN" altLang="en-US" sz="2665" b="1" dirty="0">
                <a:latin typeface="Tahoma" panose="020B0604030504040204" pitchFamily="34" charset="0"/>
                <a:ea typeface="宋体" panose="02010600030101010101" pitchFamily="2" charset="-122"/>
              </a:rPr>
              <a:t>计算机通过</a:t>
            </a:r>
            <a:r>
              <a:rPr lang="en-US" altLang="zh-CN" sz="2665" b="1" dirty="0">
                <a:latin typeface="Tahoma" panose="020B0604030504040204" pitchFamily="34" charset="0"/>
                <a:ea typeface="宋体" panose="02010600030101010101" pitchFamily="2" charset="-122"/>
              </a:rPr>
              <a:t>CS : IP</a:t>
            </a:r>
            <a:r>
              <a:rPr lang="zh-CN" altLang="en-US" sz="2665" b="1" dirty="0">
                <a:latin typeface="Tahoma" panose="020B0604030504040204" pitchFamily="34" charset="0"/>
                <a:ea typeface="宋体" panose="02010600030101010101" pitchFamily="2" charset="-122"/>
              </a:rPr>
              <a:t>寄存器来控制指令序列的执行流程</a:t>
            </a:r>
            <a:endParaRPr lang="zh-CN" altLang="en-US" sz="2665" b="1" dirty="0">
              <a:latin typeface="Tahoma" panose="020B0604030504040204" pitchFamily="34" charset="0"/>
              <a:ea typeface="宋体" panose="02010600030101010101" pitchFamily="2" charset="-122"/>
            </a:endParaRPr>
          </a:p>
          <a:p>
            <a:pPr marL="342900" indent="-342900" algn="just">
              <a:spcBef>
                <a:spcPct val="20000"/>
              </a:spcBef>
              <a:buClr>
                <a:schemeClr val="folHlink"/>
              </a:buClr>
              <a:buSzPct val="60000"/>
              <a:buFont typeface="Wingdings" panose="05000000000000000000" pitchFamily="2" charset="2"/>
              <a:buChar char="n"/>
            </a:pPr>
            <a:r>
              <a:rPr lang="en-US" altLang="zh-CN" sz="2665" b="1" dirty="0">
                <a:latin typeface="Tahoma" panose="020B0604030504040204" pitchFamily="34" charset="0"/>
                <a:ea typeface="宋体" panose="02010600030101010101" pitchFamily="2" charset="-122"/>
              </a:rPr>
              <a:t>IP</a:t>
            </a:r>
            <a:r>
              <a:rPr lang="zh-CN" altLang="en-US" sz="2665" b="1" dirty="0">
                <a:latin typeface="Tahoma" panose="020B0604030504040204" pitchFamily="34" charset="0"/>
                <a:ea typeface="宋体" panose="02010600030101010101" pitchFamily="2" charset="-122"/>
              </a:rPr>
              <a:t>寄存器是一个专用寄存器</a:t>
            </a:r>
            <a:endParaRPr lang="zh-CN" altLang="en-US" sz="2665" b="1" dirty="0">
              <a:latin typeface="Tahoma" panose="020B0604030504040204" pitchFamily="34" charset="0"/>
              <a:ea typeface="宋体" panose="02010600030101010101" pitchFamily="2" charset="-122"/>
            </a:endParaRPr>
          </a:p>
        </p:txBody>
      </p:sp>
    </p:spTree>
  </p:cSld>
  <p:clrMapOvr>
    <a:masterClrMapping/>
  </p:clrMapOvr>
  <p:transition spd="slow">
    <p:rand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矩形 108545"/>
          <p:cNvSpPr/>
          <p:nvPr/>
        </p:nvSpPr>
        <p:spPr>
          <a:xfrm>
            <a:off x="1770063" y="381000"/>
            <a:ext cx="5016500" cy="698500"/>
          </a:xfrm>
          <a:prstGeom prst="rect">
            <a:avLst/>
          </a:prstGeom>
          <a:noFill/>
          <a:ln w="9525">
            <a:noFill/>
          </a:ln>
        </p:spPr>
        <p:txBody>
          <a:bodyPr anchor="ctr" anchorCtr="0"/>
          <a:p>
            <a:r>
              <a:rPr lang="zh-CN" altLang="en-US" sz="3665" dirty="0">
                <a:solidFill>
                  <a:schemeClr val="tx2"/>
                </a:solidFill>
                <a:latin typeface="Tahoma" panose="020B0604030504040204" pitchFamily="34" charset="0"/>
                <a:ea typeface="黑体" panose="02010609060101010101" pitchFamily="2" charset="-122"/>
              </a:rPr>
              <a:t>（</a:t>
            </a:r>
            <a:r>
              <a:rPr lang="en-US" altLang="zh-CN" sz="3665" dirty="0">
                <a:solidFill>
                  <a:schemeClr val="tx2"/>
                </a:solidFill>
                <a:latin typeface="Tahoma" panose="020B0604030504040204" pitchFamily="34" charset="0"/>
                <a:ea typeface="黑体" panose="02010609060101010101" pitchFamily="2" charset="-122"/>
              </a:rPr>
              <a:t>2</a:t>
            </a:r>
            <a:r>
              <a:rPr lang="zh-CN" altLang="en-US" sz="3665" dirty="0">
                <a:solidFill>
                  <a:schemeClr val="tx2"/>
                </a:solidFill>
                <a:latin typeface="Tahoma" panose="020B0604030504040204" pitchFamily="34" charset="0"/>
                <a:ea typeface="黑体" panose="02010609060101010101" pitchFamily="2" charset="-122"/>
              </a:rPr>
              <a:t>）标志寄存器</a:t>
            </a:r>
            <a:endParaRPr lang="zh-CN" altLang="en-US" sz="3665" dirty="0">
              <a:solidFill>
                <a:schemeClr val="tx2"/>
              </a:solidFill>
              <a:latin typeface="Tahoma" panose="020B0604030504040204" pitchFamily="34" charset="0"/>
              <a:ea typeface="黑体" panose="02010609060101010101" pitchFamily="2" charset="-122"/>
            </a:endParaRPr>
          </a:p>
        </p:txBody>
      </p:sp>
      <p:sp>
        <p:nvSpPr>
          <p:cNvPr id="21506" name="矩形 108546"/>
          <p:cNvSpPr/>
          <p:nvPr/>
        </p:nvSpPr>
        <p:spPr>
          <a:xfrm>
            <a:off x="1516063" y="1143000"/>
            <a:ext cx="6159500" cy="2413000"/>
          </a:xfrm>
          <a:prstGeom prst="rect">
            <a:avLst/>
          </a:prstGeom>
          <a:noFill/>
          <a:ln w="9525">
            <a:noFill/>
          </a:ln>
        </p:spPr>
        <p:txBody>
          <a:bodyPr anchor="t" anchorCtr="0"/>
          <a:p>
            <a:pPr marL="342900" indent="-342900" algn="just">
              <a:lnSpc>
                <a:spcPct val="90000"/>
              </a:lnSpc>
              <a:spcBef>
                <a:spcPct val="20000"/>
              </a:spcBef>
              <a:buClr>
                <a:schemeClr val="folHlink"/>
              </a:buClr>
              <a:buSzPct val="60000"/>
              <a:buFont typeface="Wingdings" panose="05000000000000000000" pitchFamily="2" charset="2"/>
              <a:buChar char="n"/>
            </a:pPr>
            <a:r>
              <a:rPr lang="zh-CN" altLang="en-US" sz="2665" b="1" dirty="0">
                <a:latin typeface="Tahoma" panose="020B0604030504040204" pitchFamily="34" charset="0"/>
                <a:ea typeface="宋体" panose="02010600030101010101" pitchFamily="2" charset="-122"/>
              </a:rPr>
              <a:t>标志（</a:t>
            </a:r>
            <a:r>
              <a:rPr lang="en-US" altLang="zh-CN" sz="2665" b="1" dirty="0">
                <a:latin typeface="Tahoma" panose="020B0604030504040204" pitchFamily="34" charset="0"/>
                <a:ea typeface="宋体" panose="02010600030101010101" pitchFamily="2" charset="-122"/>
              </a:rPr>
              <a:t>Flag</a:t>
            </a:r>
            <a:r>
              <a:rPr lang="zh-CN" altLang="en-US" sz="2665" b="1" dirty="0">
                <a:latin typeface="Tahoma" panose="020B0604030504040204" pitchFamily="34" charset="0"/>
                <a:ea typeface="宋体" panose="02010600030101010101" pitchFamily="2" charset="-122"/>
              </a:rPr>
              <a:t>）用于反映指令执行结果或控制指令执行形式</a:t>
            </a:r>
            <a:endParaRPr lang="zh-CN" altLang="en-US" sz="2665" b="1" dirty="0">
              <a:latin typeface="Tahoma" panose="020B0604030504040204" pitchFamily="34" charset="0"/>
              <a:ea typeface="宋体" panose="02010600030101010101" pitchFamily="2" charset="-122"/>
            </a:endParaRPr>
          </a:p>
          <a:p>
            <a:pPr marL="342900" indent="-342900" algn="just">
              <a:lnSpc>
                <a:spcPct val="90000"/>
              </a:lnSpc>
              <a:spcBef>
                <a:spcPct val="20000"/>
              </a:spcBef>
              <a:buClr>
                <a:schemeClr val="folHlink"/>
              </a:buClr>
              <a:buSzPct val="60000"/>
              <a:buFont typeface="Wingdings" panose="05000000000000000000" pitchFamily="2" charset="2"/>
              <a:buChar char="n"/>
            </a:pPr>
            <a:r>
              <a:rPr lang="en-US" altLang="zh-CN" sz="2665" b="1" dirty="0">
                <a:latin typeface="Tahoma" panose="020B0604030504040204" pitchFamily="34" charset="0"/>
                <a:ea typeface="宋体" panose="02010600030101010101" pitchFamily="2" charset="-122"/>
              </a:rPr>
              <a:t>8086</a:t>
            </a:r>
            <a:r>
              <a:rPr lang="zh-CN" altLang="en-US" sz="2665" b="1" dirty="0">
                <a:latin typeface="Tahoma" panose="020B0604030504040204" pitchFamily="34" charset="0"/>
                <a:ea typeface="宋体" panose="02010600030101010101" pitchFamily="2" charset="-122"/>
              </a:rPr>
              <a:t>处理器的各种标志形成了一个</a:t>
            </a:r>
            <a:r>
              <a:rPr lang="en-US" altLang="zh-CN" sz="2665" b="1" dirty="0">
                <a:latin typeface="Tahoma" panose="020B0604030504040204" pitchFamily="34" charset="0"/>
                <a:ea typeface="宋体" panose="02010600030101010101" pitchFamily="2" charset="-122"/>
              </a:rPr>
              <a:t>16</a:t>
            </a:r>
            <a:r>
              <a:rPr lang="zh-CN" altLang="en-US" sz="2665" b="1" dirty="0">
                <a:latin typeface="Tahoma" panose="020B0604030504040204" pitchFamily="34" charset="0"/>
                <a:ea typeface="宋体" panose="02010600030101010101" pitchFamily="2" charset="-122"/>
              </a:rPr>
              <a:t>位的标志寄存器</a:t>
            </a:r>
            <a:r>
              <a:rPr lang="en-US" altLang="zh-CN" sz="2665" b="1" dirty="0">
                <a:latin typeface="Tahoma" panose="020B0604030504040204" pitchFamily="34" charset="0"/>
                <a:ea typeface="宋体" panose="02010600030101010101" pitchFamily="2" charset="-122"/>
              </a:rPr>
              <a:t>FLAGS</a:t>
            </a:r>
            <a:r>
              <a:rPr lang="zh-CN" altLang="en-US" sz="2665" b="1" dirty="0">
                <a:latin typeface="Tahoma" panose="020B0604030504040204" pitchFamily="34" charset="0"/>
                <a:ea typeface="宋体" panose="02010600030101010101" pitchFamily="2" charset="-122"/>
              </a:rPr>
              <a:t>（程序状态字</a:t>
            </a:r>
            <a:r>
              <a:rPr lang="en-US" altLang="zh-CN" sz="2665" b="1" dirty="0">
                <a:latin typeface="Tahoma" panose="020B0604030504040204" pitchFamily="34" charset="0"/>
                <a:ea typeface="宋体" panose="02010600030101010101" pitchFamily="2" charset="-122"/>
              </a:rPr>
              <a:t>PSW</a:t>
            </a:r>
            <a:r>
              <a:rPr lang="zh-CN" altLang="en-US" sz="2665" b="1" dirty="0">
                <a:latin typeface="Tahoma" panose="020B0604030504040204" pitchFamily="34" charset="0"/>
                <a:ea typeface="宋体" panose="02010600030101010101" pitchFamily="2" charset="-122"/>
              </a:rPr>
              <a:t>寄存器</a:t>
            </a:r>
            <a:r>
              <a:rPr lang="zh-CN" altLang="zh-CN" sz="2665" b="1">
                <a:latin typeface="Tahoma" panose="020B0604030504040204" pitchFamily="34" charset="0"/>
                <a:ea typeface="宋体" panose="02010600030101010101" pitchFamily="2" charset="-122"/>
              </a:rPr>
              <a:t>）</a:t>
            </a:r>
            <a:endParaRPr lang="zh-CN" altLang="en-US" sz="2665" b="1">
              <a:latin typeface="Tahoma" panose="020B0604030504040204" pitchFamily="34" charset="0"/>
              <a:ea typeface="宋体" panose="02010600030101010101" pitchFamily="2" charset="-122"/>
            </a:endParaRPr>
          </a:p>
        </p:txBody>
      </p:sp>
      <p:sp>
        <p:nvSpPr>
          <p:cNvPr id="108575" name="圆角矩形 108574"/>
          <p:cNvSpPr/>
          <p:nvPr/>
        </p:nvSpPr>
        <p:spPr>
          <a:xfrm>
            <a:off x="1770063" y="3365500"/>
            <a:ext cx="5461000" cy="762000"/>
          </a:xfrm>
          <a:prstGeom prst="roundRect">
            <a:avLst>
              <a:gd name="adj" fmla="val 16667"/>
            </a:avLst>
          </a:prstGeom>
          <a:noFill/>
          <a:ln w="9525" cap="flat" cmpd="sng">
            <a:solidFill>
              <a:srgbClr val="993366"/>
            </a:solidFill>
            <a:prstDash val="solid"/>
            <a:round/>
            <a:headEnd type="none" w="med" len="med"/>
            <a:tailEnd type="none" w="med" len="med"/>
          </a:ln>
        </p:spPr>
        <p:txBody>
          <a:bodyPr wrap="none" anchor="ctr" anchorCtr="0"/>
          <a:p>
            <a:pPr algn="ctr"/>
            <a:r>
              <a:rPr lang="en-US" altLang="zh-CN" sz="2665" b="1" dirty="0">
                <a:solidFill>
                  <a:schemeClr val="accent2"/>
                </a:solidFill>
                <a:latin typeface="Arial" panose="020B0604020202020204" pitchFamily="34" charset="0"/>
                <a:ea typeface="宋体" panose="02010600030101010101" pitchFamily="2" charset="-122"/>
              </a:rPr>
              <a:t> </a:t>
            </a:r>
            <a:r>
              <a:rPr lang="zh-CN" altLang="en-US" sz="2665" b="1" dirty="0">
                <a:solidFill>
                  <a:srgbClr val="990033"/>
                </a:solidFill>
                <a:latin typeface="Arial" panose="020B0604020202020204" pitchFamily="34" charset="0"/>
                <a:ea typeface="宋体" panose="02010600030101010101" pitchFamily="2" charset="-122"/>
              </a:rPr>
              <a:t>程序设计需要利用标志的状态</a:t>
            </a:r>
            <a:endParaRPr lang="zh-CN" altLang="en-US" sz="2665" b="1" dirty="0">
              <a:solidFill>
                <a:srgbClr val="990033"/>
              </a:solidFill>
              <a:latin typeface="Arial" panose="020B0604020202020204" pitchFamily="34" charset="0"/>
              <a:ea typeface="宋体" panose="02010600030101010101" pitchFamily="2" charset="-122"/>
            </a:endParaRPr>
          </a:p>
        </p:txBody>
      </p:sp>
      <p:grpSp>
        <p:nvGrpSpPr>
          <p:cNvPr id="19459" name="Group 4"/>
          <p:cNvGrpSpPr/>
          <p:nvPr/>
        </p:nvGrpSpPr>
        <p:grpSpPr>
          <a:xfrm>
            <a:off x="363220" y="4481830"/>
            <a:ext cx="8255635" cy="882878"/>
            <a:chOff x="96" y="2976"/>
            <a:chExt cx="5664" cy="556"/>
          </a:xfrm>
        </p:grpSpPr>
        <p:sp>
          <p:nvSpPr>
            <p:cNvPr id="19460" name="Text Box 5">
              <a:hlinkClick r:id=""/>
            </p:cNvPr>
            <p:cNvSpPr txBox="1"/>
            <p:nvPr/>
          </p:nvSpPr>
          <p:spPr>
            <a:xfrm>
              <a:off x="905" y="3226"/>
              <a:ext cx="405" cy="290"/>
            </a:xfrm>
            <a:prstGeom prst="rect">
              <a:avLst/>
            </a:prstGeom>
            <a:solidFill>
              <a:schemeClr val="hlink"/>
            </a:solidFill>
            <a:ln w="28575" cap="sq" cmpd="sng">
              <a:solidFill>
                <a:srgbClr val="0000CC"/>
              </a:solidFill>
              <a:prstDash val="solid"/>
              <a:miter/>
              <a:headEnd type="none" w="sm" len="sm"/>
              <a:tailEnd type="none" w="sm" len="sm"/>
            </a:ln>
          </p:spPr>
          <p:txBody>
            <a:bodyPr anchor="t" anchorCtr="0">
              <a:spAutoFit/>
            </a:bodyPr>
            <a:p>
              <a:pPr algn="ctr">
                <a:lnSpc>
                  <a:spcPct val="100000"/>
                </a:lnSpc>
                <a:spcBef>
                  <a:spcPct val="50000"/>
                </a:spcBef>
                <a:buClrTx/>
                <a:buFontTx/>
              </a:pPr>
              <a:r>
                <a:rPr lang="en-US" altLang="zh-CN" sz="2400" dirty="0">
                  <a:solidFill>
                    <a:schemeClr val="bg2"/>
                  </a:solidFill>
                  <a:latin typeface="Times New Roman" panose="02020603050405020304" pitchFamily="18" charset="0"/>
                  <a:ea typeface="宋体" panose="02010600030101010101" pitchFamily="2" charset="-122"/>
                </a:rPr>
                <a:t>OF</a:t>
              </a:r>
              <a:endParaRPr lang="en-US" altLang="zh-CN" sz="2400" dirty="0">
                <a:solidFill>
                  <a:schemeClr val="bg2"/>
                </a:solidFill>
                <a:latin typeface="Times New Roman" panose="02020603050405020304" pitchFamily="18" charset="0"/>
                <a:ea typeface="宋体" panose="02010600030101010101" pitchFamily="2" charset="-122"/>
              </a:endParaRPr>
            </a:p>
          </p:txBody>
        </p:sp>
        <p:sp>
          <p:nvSpPr>
            <p:cNvPr id="19461" name="Text Box 6"/>
            <p:cNvSpPr txBox="1"/>
            <p:nvPr/>
          </p:nvSpPr>
          <p:spPr>
            <a:xfrm>
              <a:off x="905" y="2976"/>
              <a:ext cx="405" cy="251"/>
            </a:xfrm>
            <a:prstGeom prst="rect">
              <a:avLst/>
            </a:prstGeom>
            <a:solidFill>
              <a:schemeClr val="hlink"/>
            </a:solidFill>
            <a:ln w="28575">
              <a:noFill/>
            </a:ln>
          </p:spPr>
          <p:txBody>
            <a:bodyPr anchor="t" anchorCtr="0">
              <a:spAutoFit/>
            </a:bodyPr>
            <a:p>
              <a:pPr algn="ctr">
                <a:lnSpc>
                  <a:spcPct val="100000"/>
                </a:lnSpc>
                <a:spcBef>
                  <a:spcPct val="50000"/>
                </a:spcBef>
                <a:buClrTx/>
                <a:buFontTx/>
              </a:pPr>
              <a:r>
                <a:rPr lang="zh-CN" altLang="zh-CN" sz="2000" dirty="0">
                  <a:solidFill>
                    <a:schemeClr val="bg2"/>
                  </a:solidFill>
                  <a:latin typeface="Times New Roman" panose="02020603050405020304" pitchFamily="18" charset="0"/>
                  <a:ea typeface="宋体" panose="02010600030101010101" pitchFamily="2" charset="-122"/>
                </a:rPr>
                <a:t>11</a:t>
              </a:r>
              <a:endParaRPr lang="zh-CN" altLang="zh-CN" sz="2400" dirty="0">
                <a:solidFill>
                  <a:schemeClr val="bg2"/>
                </a:solidFill>
                <a:latin typeface="Times New Roman" panose="02020603050405020304" pitchFamily="18" charset="0"/>
                <a:ea typeface="宋体" panose="02010600030101010101" pitchFamily="2" charset="-122"/>
              </a:endParaRPr>
            </a:p>
          </p:txBody>
        </p:sp>
        <p:sp>
          <p:nvSpPr>
            <p:cNvPr id="19462" name="Text Box 7"/>
            <p:cNvSpPr txBox="1"/>
            <p:nvPr/>
          </p:nvSpPr>
          <p:spPr>
            <a:xfrm>
              <a:off x="96" y="3226"/>
              <a:ext cx="809" cy="306"/>
            </a:xfrm>
            <a:prstGeom prst="rect">
              <a:avLst/>
            </a:prstGeom>
            <a:solidFill>
              <a:schemeClr val="hlink"/>
            </a:solidFill>
            <a:ln w="28575" cap="sq" cmpd="sng">
              <a:solidFill>
                <a:srgbClr val="0000CC"/>
              </a:solidFill>
              <a:prstDash val="solid"/>
              <a:miter/>
              <a:headEnd type="none" w="sm" len="sm"/>
              <a:tailEnd type="none" w="sm" len="sm"/>
            </a:ln>
          </p:spPr>
          <p:txBody>
            <a:bodyPr anchor="t" anchorCtr="0">
              <a:spAutoFit/>
            </a:bodyPr>
            <a:p>
              <a:pPr algn="ctr">
                <a:lnSpc>
                  <a:spcPct val="100000"/>
                </a:lnSpc>
                <a:spcBef>
                  <a:spcPct val="50000"/>
                </a:spcBef>
                <a:buClrTx/>
                <a:buFontTx/>
              </a:pPr>
              <a:endParaRPr lang="zh-CN" altLang="zh-CN" sz="2400" dirty="0">
                <a:solidFill>
                  <a:srgbClr val="CC3300"/>
                </a:solidFill>
                <a:latin typeface="Times New Roman" panose="02020603050405020304" pitchFamily="18" charset="0"/>
                <a:ea typeface="宋体" panose="02010600030101010101" pitchFamily="2" charset="-122"/>
              </a:endParaRPr>
            </a:p>
          </p:txBody>
        </p:sp>
        <p:sp>
          <p:nvSpPr>
            <p:cNvPr id="19463" name="Text Box 8"/>
            <p:cNvSpPr txBox="1"/>
            <p:nvPr/>
          </p:nvSpPr>
          <p:spPr>
            <a:xfrm>
              <a:off x="96" y="2976"/>
              <a:ext cx="809" cy="251"/>
            </a:xfrm>
            <a:prstGeom prst="rect">
              <a:avLst/>
            </a:prstGeom>
            <a:solidFill>
              <a:schemeClr val="hlink"/>
            </a:solidFill>
            <a:ln w="28575">
              <a:noFill/>
            </a:ln>
          </p:spPr>
          <p:txBody>
            <a:bodyPr anchor="t" anchorCtr="0">
              <a:spAutoFit/>
            </a:bodyPr>
            <a:p>
              <a:pPr algn="ctr">
                <a:lnSpc>
                  <a:spcPct val="100000"/>
                </a:lnSpc>
                <a:spcBef>
                  <a:spcPct val="50000"/>
                </a:spcBef>
                <a:buClrTx/>
                <a:buFontTx/>
              </a:pPr>
              <a:r>
                <a:rPr lang="zh-CN" altLang="zh-CN" sz="2000" dirty="0">
                  <a:solidFill>
                    <a:schemeClr val="bg2"/>
                  </a:solidFill>
                  <a:latin typeface="Times New Roman" panose="02020603050405020304" pitchFamily="18" charset="0"/>
                  <a:ea typeface="宋体" panose="02010600030101010101" pitchFamily="2" charset="-122"/>
                </a:rPr>
                <a:t>15      12</a:t>
              </a:r>
              <a:endParaRPr lang="en-US" altLang="zh-CN" sz="2400" dirty="0">
                <a:solidFill>
                  <a:schemeClr val="bg2"/>
                </a:solidFill>
                <a:latin typeface="Times New Roman" panose="02020603050405020304" pitchFamily="18" charset="0"/>
                <a:ea typeface="宋体" panose="02010600030101010101" pitchFamily="2" charset="-122"/>
              </a:endParaRPr>
            </a:p>
          </p:txBody>
        </p:sp>
        <p:sp>
          <p:nvSpPr>
            <p:cNvPr id="19464" name="Text Box 9">
              <a:hlinkClick r:id=""/>
            </p:cNvPr>
            <p:cNvSpPr txBox="1"/>
            <p:nvPr/>
          </p:nvSpPr>
          <p:spPr>
            <a:xfrm>
              <a:off x="1310" y="3226"/>
              <a:ext cx="404" cy="290"/>
            </a:xfrm>
            <a:prstGeom prst="rect">
              <a:avLst/>
            </a:prstGeom>
            <a:solidFill>
              <a:schemeClr val="hlink"/>
            </a:solidFill>
            <a:ln w="28575" cap="sq" cmpd="sng">
              <a:solidFill>
                <a:srgbClr val="0000CC"/>
              </a:solidFill>
              <a:prstDash val="solid"/>
              <a:miter/>
              <a:headEnd type="none" w="sm" len="sm"/>
              <a:tailEnd type="none" w="sm" len="sm"/>
            </a:ln>
          </p:spPr>
          <p:txBody>
            <a:bodyPr anchor="t" anchorCtr="0">
              <a:spAutoFit/>
            </a:bodyPr>
            <a:p>
              <a:pPr algn="ctr">
                <a:lnSpc>
                  <a:spcPct val="100000"/>
                </a:lnSpc>
                <a:spcBef>
                  <a:spcPct val="50000"/>
                </a:spcBef>
                <a:buClrTx/>
                <a:buFontTx/>
              </a:pPr>
              <a:r>
                <a:rPr lang="en-US" altLang="zh-CN" sz="2400" dirty="0">
                  <a:solidFill>
                    <a:schemeClr val="bg2"/>
                  </a:solidFill>
                  <a:latin typeface="Times New Roman" panose="02020603050405020304" pitchFamily="18" charset="0"/>
                  <a:ea typeface="宋体" panose="02010600030101010101" pitchFamily="2" charset="-122"/>
                </a:rPr>
                <a:t>DF</a:t>
              </a:r>
              <a:endParaRPr lang="en-US" altLang="zh-CN" sz="2400" dirty="0">
                <a:solidFill>
                  <a:schemeClr val="bg2"/>
                </a:solidFill>
                <a:latin typeface="Times New Roman" panose="02020603050405020304" pitchFamily="18" charset="0"/>
                <a:ea typeface="宋体" panose="02010600030101010101" pitchFamily="2" charset="-122"/>
              </a:endParaRPr>
            </a:p>
          </p:txBody>
        </p:sp>
        <p:sp>
          <p:nvSpPr>
            <p:cNvPr id="19465" name="Text Box 10"/>
            <p:cNvSpPr txBox="1"/>
            <p:nvPr/>
          </p:nvSpPr>
          <p:spPr>
            <a:xfrm>
              <a:off x="1310" y="2976"/>
              <a:ext cx="404" cy="251"/>
            </a:xfrm>
            <a:prstGeom prst="rect">
              <a:avLst/>
            </a:prstGeom>
            <a:solidFill>
              <a:schemeClr val="hlink"/>
            </a:solidFill>
            <a:ln w="28575">
              <a:noFill/>
            </a:ln>
          </p:spPr>
          <p:txBody>
            <a:bodyPr anchor="t" anchorCtr="0">
              <a:spAutoFit/>
            </a:bodyPr>
            <a:p>
              <a:pPr algn="ctr">
                <a:lnSpc>
                  <a:spcPct val="100000"/>
                </a:lnSpc>
                <a:spcBef>
                  <a:spcPct val="50000"/>
                </a:spcBef>
                <a:buClrTx/>
                <a:buFontTx/>
              </a:pPr>
              <a:r>
                <a:rPr lang="zh-CN" altLang="zh-CN" sz="2000" dirty="0">
                  <a:solidFill>
                    <a:schemeClr val="bg2"/>
                  </a:solidFill>
                  <a:latin typeface="Times New Roman" panose="02020603050405020304" pitchFamily="18" charset="0"/>
                  <a:ea typeface="宋体" panose="02010600030101010101" pitchFamily="2" charset="-122"/>
                </a:rPr>
                <a:t>10</a:t>
              </a:r>
              <a:endParaRPr lang="zh-CN" altLang="zh-CN" sz="2400" dirty="0">
                <a:solidFill>
                  <a:schemeClr val="bg2"/>
                </a:solidFill>
                <a:latin typeface="Times New Roman" panose="02020603050405020304" pitchFamily="18" charset="0"/>
                <a:ea typeface="宋体" panose="02010600030101010101" pitchFamily="2" charset="-122"/>
              </a:endParaRPr>
            </a:p>
          </p:txBody>
        </p:sp>
        <p:sp>
          <p:nvSpPr>
            <p:cNvPr id="19466" name="Text Box 11"/>
            <p:cNvSpPr txBox="1"/>
            <p:nvPr/>
          </p:nvSpPr>
          <p:spPr>
            <a:xfrm>
              <a:off x="1714" y="3226"/>
              <a:ext cx="405" cy="290"/>
            </a:xfrm>
            <a:prstGeom prst="rect">
              <a:avLst/>
            </a:prstGeom>
            <a:solidFill>
              <a:schemeClr val="hlink"/>
            </a:solidFill>
            <a:ln w="28575" cap="sq" cmpd="sng">
              <a:solidFill>
                <a:srgbClr val="0000CC"/>
              </a:solidFill>
              <a:prstDash val="solid"/>
              <a:miter/>
              <a:headEnd type="none" w="sm" len="sm"/>
              <a:tailEnd type="none" w="sm" len="sm"/>
            </a:ln>
          </p:spPr>
          <p:txBody>
            <a:bodyPr anchor="t" anchorCtr="0">
              <a:spAutoFit/>
            </a:bodyPr>
            <a:p>
              <a:pPr algn="ctr">
                <a:lnSpc>
                  <a:spcPct val="100000"/>
                </a:lnSpc>
                <a:spcBef>
                  <a:spcPct val="50000"/>
                </a:spcBef>
                <a:buClrTx/>
                <a:buFontTx/>
              </a:pPr>
              <a:r>
                <a:rPr lang="en-US" altLang="zh-CN" sz="2400" dirty="0">
                  <a:solidFill>
                    <a:schemeClr val="bg2"/>
                  </a:solidFill>
                  <a:latin typeface="Times New Roman" panose="02020603050405020304" pitchFamily="18" charset="0"/>
                  <a:ea typeface="宋体" panose="02010600030101010101" pitchFamily="2" charset="-122"/>
                </a:rPr>
                <a:t>IF</a:t>
              </a:r>
              <a:endParaRPr lang="en-US" altLang="zh-CN" sz="2400" dirty="0">
                <a:solidFill>
                  <a:srgbClr val="CC3300"/>
                </a:solidFill>
                <a:latin typeface="Times New Roman" panose="02020603050405020304" pitchFamily="18" charset="0"/>
                <a:ea typeface="宋体" panose="02010600030101010101" pitchFamily="2" charset="-122"/>
              </a:endParaRPr>
            </a:p>
          </p:txBody>
        </p:sp>
        <p:sp>
          <p:nvSpPr>
            <p:cNvPr id="19467" name="Text Box 12"/>
            <p:cNvSpPr txBox="1"/>
            <p:nvPr/>
          </p:nvSpPr>
          <p:spPr>
            <a:xfrm>
              <a:off x="1714" y="2976"/>
              <a:ext cx="405" cy="251"/>
            </a:xfrm>
            <a:prstGeom prst="rect">
              <a:avLst/>
            </a:prstGeom>
            <a:solidFill>
              <a:schemeClr val="hlink"/>
            </a:solidFill>
            <a:ln w="28575">
              <a:noFill/>
            </a:ln>
          </p:spPr>
          <p:txBody>
            <a:bodyPr anchor="t" anchorCtr="0">
              <a:spAutoFit/>
            </a:bodyPr>
            <a:p>
              <a:pPr algn="ctr">
                <a:lnSpc>
                  <a:spcPct val="100000"/>
                </a:lnSpc>
                <a:spcBef>
                  <a:spcPct val="50000"/>
                </a:spcBef>
                <a:buClrTx/>
                <a:buFontTx/>
              </a:pPr>
              <a:r>
                <a:rPr lang="zh-CN" altLang="zh-CN" sz="2000" dirty="0">
                  <a:solidFill>
                    <a:schemeClr val="bg2"/>
                  </a:solidFill>
                  <a:latin typeface="Times New Roman" panose="02020603050405020304" pitchFamily="18" charset="0"/>
                  <a:ea typeface="宋体" panose="02010600030101010101" pitchFamily="2" charset="-122"/>
                </a:rPr>
                <a:t>9</a:t>
              </a:r>
              <a:endParaRPr lang="zh-CN" altLang="zh-CN" sz="2400" dirty="0">
                <a:solidFill>
                  <a:schemeClr val="bg2"/>
                </a:solidFill>
                <a:latin typeface="Times New Roman" panose="02020603050405020304" pitchFamily="18" charset="0"/>
                <a:ea typeface="宋体" panose="02010600030101010101" pitchFamily="2" charset="-122"/>
              </a:endParaRPr>
            </a:p>
          </p:txBody>
        </p:sp>
        <p:sp>
          <p:nvSpPr>
            <p:cNvPr id="19468" name="Text Box 13">
              <a:hlinkClick r:id=""/>
            </p:cNvPr>
            <p:cNvSpPr txBox="1"/>
            <p:nvPr/>
          </p:nvSpPr>
          <p:spPr>
            <a:xfrm>
              <a:off x="2119" y="3226"/>
              <a:ext cx="404" cy="290"/>
            </a:xfrm>
            <a:prstGeom prst="rect">
              <a:avLst/>
            </a:prstGeom>
            <a:solidFill>
              <a:schemeClr val="hlink"/>
            </a:solidFill>
            <a:ln w="28575" cap="sq" cmpd="sng">
              <a:solidFill>
                <a:srgbClr val="0000CC"/>
              </a:solidFill>
              <a:prstDash val="solid"/>
              <a:miter/>
              <a:headEnd type="none" w="sm" len="sm"/>
              <a:tailEnd type="none" w="sm" len="sm"/>
            </a:ln>
          </p:spPr>
          <p:txBody>
            <a:bodyPr anchor="t" anchorCtr="0">
              <a:spAutoFit/>
            </a:bodyPr>
            <a:p>
              <a:pPr algn="ctr">
                <a:lnSpc>
                  <a:spcPct val="100000"/>
                </a:lnSpc>
                <a:spcBef>
                  <a:spcPct val="50000"/>
                </a:spcBef>
                <a:buClrTx/>
                <a:buFontTx/>
              </a:pPr>
              <a:r>
                <a:rPr lang="en-US" altLang="zh-CN" sz="2400" dirty="0">
                  <a:solidFill>
                    <a:schemeClr val="bg2"/>
                  </a:solidFill>
                  <a:latin typeface="Times New Roman" panose="02020603050405020304" pitchFamily="18" charset="0"/>
                  <a:ea typeface="宋体" panose="02010600030101010101" pitchFamily="2" charset="-122"/>
                </a:rPr>
                <a:t>TF</a:t>
              </a:r>
              <a:endParaRPr lang="en-US" altLang="zh-CN" sz="2400" dirty="0">
                <a:solidFill>
                  <a:schemeClr val="bg2"/>
                </a:solidFill>
                <a:latin typeface="Times New Roman" panose="02020603050405020304" pitchFamily="18" charset="0"/>
                <a:ea typeface="宋体" panose="02010600030101010101" pitchFamily="2" charset="-122"/>
              </a:endParaRPr>
            </a:p>
          </p:txBody>
        </p:sp>
        <p:sp>
          <p:nvSpPr>
            <p:cNvPr id="19469" name="Text Box 14"/>
            <p:cNvSpPr txBox="1"/>
            <p:nvPr/>
          </p:nvSpPr>
          <p:spPr>
            <a:xfrm>
              <a:off x="2119" y="2976"/>
              <a:ext cx="404" cy="251"/>
            </a:xfrm>
            <a:prstGeom prst="rect">
              <a:avLst/>
            </a:prstGeom>
            <a:solidFill>
              <a:schemeClr val="hlink"/>
            </a:solidFill>
            <a:ln w="28575">
              <a:noFill/>
            </a:ln>
          </p:spPr>
          <p:txBody>
            <a:bodyPr anchor="t" anchorCtr="0">
              <a:spAutoFit/>
            </a:bodyPr>
            <a:p>
              <a:pPr algn="ctr">
                <a:lnSpc>
                  <a:spcPct val="100000"/>
                </a:lnSpc>
                <a:spcBef>
                  <a:spcPct val="50000"/>
                </a:spcBef>
                <a:buClrTx/>
                <a:buFontTx/>
              </a:pPr>
              <a:r>
                <a:rPr lang="zh-CN" altLang="zh-CN" sz="2000" dirty="0">
                  <a:solidFill>
                    <a:schemeClr val="bg2"/>
                  </a:solidFill>
                  <a:latin typeface="Times New Roman" panose="02020603050405020304" pitchFamily="18" charset="0"/>
                  <a:ea typeface="宋体" panose="02010600030101010101" pitchFamily="2" charset="-122"/>
                </a:rPr>
                <a:t>8</a:t>
              </a:r>
              <a:endParaRPr lang="zh-CN" altLang="zh-CN" sz="2400" dirty="0">
                <a:solidFill>
                  <a:schemeClr val="bg2"/>
                </a:solidFill>
                <a:latin typeface="Times New Roman" panose="02020603050405020304" pitchFamily="18" charset="0"/>
                <a:ea typeface="宋体" panose="02010600030101010101" pitchFamily="2" charset="-122"/>
              </a:endParaRPr>
            </a:p>
          </p:txBody>
        </p:sp>
        <p:sp>
          <p:nvSpPr>
            <p:cNvPr id="19470" name="Text Box 15">
              <a:hlinkClick r:id=""/>
            </p:cNvPr>
            <p:cNvSpPr txBox="1"/>
            <p:nvPr/>
          </p:nvSpPr>
          <p:spPr>
            <a:xfrm>
              <a:off x="2523" y="3226"/>
              <a:ext cx="405" cy="290"/>
            </a:xfrm>
            <a:prstGeom prst="rect">
              <a:avLst/>
            </a:prstGeom>
            <a:solidFill>
              <a:schemeClr val="hlink"/>
            </a:solidFill>
            <a:ln w="28575" cap="sq" cmpd="sng">
              <a:solidFill>
                <a:srgbClr val="0000CC"/>
              </a:solidFill>
              <a:prstDash val="solid"/>
              <a:miter/>
              <a:headEnd type="none" w="sm" len="sm"/>
              <a:tailEnd type="none" w="sm" len="sm"/>
            </a:ln>
          </p:spPr>
          <p:txBody>
            <a:bodyPr anchor="t" anchorCtr="0">
              <a:spAutoFit/>
            </a:bodyPr>
            <a:p>
              <a:pPr algn="ctr">
                <a:lnSpc>
                  <a:spcPct val="100000"/>
                </a:lnSpc>
                <a:spcBef>
                  <a:spcPct val="50000"/>
                </a:spcBef>
                <a:buClrTx/>
                <a:buFontTx/>
              </a:pPr>
              <a:r>
                <a:rPr lang="en-US" altLang="zh-CN" sz="2400" dirty="0">
                  <a:solidFill>
                    <a:schemeClr val="bg2"/>
                  </a:solidFill>
                  <a:latin typeface="Times New Roman" panose="02020603050405020304" pitchFamily="18" charset="0"/>
                  <a:ea typeface="宋体" panose="02010600030101010101" pitchFamily="2" charset="-122"/>
                </a:rPr>
                <a:t>SF</a:t>
              </a:r>
              <a:endParaRPr lang="en-US" altLang="zh-CN" sz="2400" dirty="0">
                <a:solidFill>
                  <a:srgbClr val="CC3300"/>
                </a:solidFill>
                <a:latin typeface="Times New Roman" panose="02020603050405020304" pitchFamily="18" charset="0"/>
                <a:ea typeface="宋体" panose="02010600030101010101" pitchFamily="2" charset="-122"/>
              </a:endParaRPr>
            </a:p>
          </p:txBody>
        </p:sp>
        <p:sp>
          <p:nvSpPr>
            <p:cNvPr id="19471" name="Text Box 16"/>
            <p:cNvSpPr txBox="1"/>
            <p:nvPr/>
          </p:nvSpPr>
          <p:spPr>
            <a:xfrm>
              <a:off x="2523" y="2976"/>
              <a:ext cx="405" cy="251"/>
            </a:xfrm>
            <a:prstGeom prst="rect">
              <a:avLst/>
            </a:prstGeom>
            <a:solidFill>
              <a:schemeClr val="hlink"/>
            </a:solidFill>
            <a:ln w="28575">
              <a:noFill/>
            </a:ln>
          </p:spPr>
          <p:txBody>
            <a:bodyPr anchor="t" anchorCtr="0">
              <a:spAutoFit/>
            </a:bodyPr>
            <a:p>
              <a:pPr algn="ctr">
                <a:lnSpc>
                  <a:spcPct val="100000"/>
                </a:lnSpc>
                <a:spcBef>
                  <a:spcPct val="50000"/>
                </a:spcBef>
                <a:buClrTx/>
                <a:buFontTx/>
              </a:pPr>
              <a:r>
                <a:rPr lang="zh-CN" altLang="zh-CN" sz="2000" dirty="0">
                  <a:solidFill>
                    <a:schemeClr val="bg2"/>
                  </a:solidFill>
                  <a:latin typeface="Times New Roman" panose="02020603050405020304" pitchFamily="18" charset="0"/>
                  <a:ea typeface="宋体" panose="02010600030101010101" pitchFamily="2" charset="-122"/>
                </a:rPr>
                <a:t>7</a:t>
              </a:r>
              <a:endParaRPr lang="zh-CN" altLang="zh-CN" sz="2400" dirty="0">
                <a:solidFill>
                  <a:schemeClr val="bg2"/>
                </a:solidFill>
                <a:latin typeface="Times New Roman" panose="02020603050405020304" pitchFamily="18" charset="0"/>
                <a:ea typeface="宋体" panose="02010600030101010101" pitchFamily="2" charset="-122"/>
              </a:endParaRPr>
            </a:p>
          </p:txBody>
        </p:sp>
        <p:sp>
          <p:nvSpPr>
            <p:cNvPr id="19472" name="Text Box 17">
              <a:hlinkClick r:id=""/>
            </p:cNvPr>
            <p:cNvSpPr txBox="1"/>
            <p:nvPr/>
          </p:nvSpPr>
          <p:spPr>
            <a:xfrm>
              <a:off x="2928" y="3226"/>
              <a:ext cx="405" cy="290"/>
            </a:xfrm>
            <a:prstGeom prst="rect">
              <a:avLst/>
            </a:prstGeom>
            <a:solidFill>
              <a:schemeClr val="hlink"/>
            </a:solidFill>
            <a:ln w="28575" cap="sq" cmpd="sng">
              <a:solidFill>
                <a:srgbClr val="0000CC"/>
              </a:solidFill>
              <a:prstDash val="solid"/>
              <a:miter/>
              <a:headEnd type="none" w="sm" len="sm"/>
              <a:tailEnd type="none" w="sm" len="sm"/>
            </a:ln>
          </p:spPr>
          <p:txBody>
            <a:bodyPr anchor="t" anchorCtr="0">
              <a:spAutoFit/>
            </a:bodyPr>
            <a:p>
              <a:pPr algn="ctr">
                <a:lnSpc>
                  <a:spcPct val="100000"/>
                </a:lnSpc>
                <a:spcBef>
                  <a:spcPct val="50000"/>
                </a:spcBef>
                <a:buClrTx/>
                <a:buFontTx/>
              </a:pPr>
              <a:r>
                <a:rPr lang="en-US" altLang="zh-CN" sz="2400" dirty="0">
                  <a:solidFill>
                    <a:schemeClr val="bg2"/>
                  </a:solidFill>
                  <a:latin typeface="Times New Roman" panose="02020603050405020304" pitchFamily="18" charset="0"/>
                  <a:ea typeface="宋体" panose="02010600030101010101" pitchFamily="2" charset="-122"/>
                </a:rPr>
                <a:t>ZF</a:t>
              </a:r>
              <a:endParaRPr lang="en-US" altLang="zh-CN" sz="2400" dirty="0">
                <a:solidFill>
                  <a:srgbClr val="CC3300"/>
                </a:solidFill>
                <a:latin typeface="Times New Roman" panose="02020603050405020304" pitchFamily="18" charset="0"/>
                <a:ea typeface="宋体" panose="02010600030101010101" pitchFamily="2" charset="-122"/>
              </a:endParaRPr>
            </a:p>
          </p:txBody>
        </p:sp>
        <p:sp>
          <p:nvSpPr>
            <p:cNvPr id="19473" name="Text Box 18"/>
            <p:cNvSpPr txBox="1"/>
            <p:nvPr/>
          </p:nvSpPr>
          <p:spPr>
            <a:xfrm>
              <a:off x="2928" y="2976"/>
              <a:ext cx="405" cy="251"/>
            </a:xfrm>
            <a:prstGeom prst="rect">
              <a:avLst/>
            </a:prstGeom>
            <a:solidFill>
              <a:schemeClr val="hlink"/>
            </a:solidFill>
            <a:ln w="28575">
              <a:noFill/>
            </a:ln>
          </p:spPr>
          <p:txBody>
            <a:bodyPr anchor="t" anchorCtr="0">
              <a:spAutoFit/>
            </a:bodyPr>
            <a:p>
              <a:pPr algn="ctr">
                <a:lnSpc>
                  <a:spcPct val="100000"/>
                </a:lnSpc>
                <a:spcBef>
                  <a:spcPct val="50000"/>
                </a:spcBef>
                <a:buClrTx/>
                <a:buFontTx/>
              </a:pPr>
              <a:r>
                <a:rPr lang="zh-CN" altLang="zh-CN" sz="2000" dirty="0">
                  <a:solidFill>
                    <a:schemeClr val="bg2"/>
                  </a:solidFill>
                  <a:latin typeface="Times New Roman" panose="02020603050405020304" pitchFamily="18" charset="0"/>
                  <a:ea typeface="宋体" panose="02010600030101010101" pitchFamily="2" charset="-122"/>
                </a:rPr>
                <a:t>6</a:t>
              </a:r>
              <a:endParaRPr lang="zh-CN" altLang="zh-CN" sz="2400" dirty="0">
                <a:solidFill>
                  <a:schemeClr val="bg2"/>
                </a:solidFill>
                <a:latin typeface="Times New Roman" panose="02020603050405020304" pitchFamily="18" charset="0"/>
                <a:ea typeface="宋体" panose="02010600030101010101" pitchFamily="2" charset="-122"/>
              </a:endParaRPr>
            </a:p>
          </p:txBody>
        </p:sp>
        <p:sp>
          <p:nvSpPr>
            <p:cNvPr id="19474" name="Text Box 19"/>
            <p:cNvSpPr txBox="1"/>
            <p:nvPr/>
          </p:nvSpPr>
          <p:spPr>
            <a:xfrm>
              <a:off x="3333" y="3226"/>
              <a:ext cx="404" cy="306"/>
            </a:xfrm>
            <a:prstGeom prst="rect">
              <a:avLst/>
            </a:prstGeom>
            <a:solidFill>
              <a:schemeClr val="hlink"/>
            </a:solidFill>
            <a:ln w="28575" cap="sq" cmpd="sng">
              <a:solidFill>
                <a:srgbClr val="0000CC"/>
              </a:solidFill>
              <a:prstDash val="solid"/>
              <a:miter/>
              <a:headEnd type="none" w="sm" len="sm"/>
              <a:tailEnd type="none" w="sm" len="sm"/>
            </a:ln>
          </p:spPr>
          <p:txBody>
            <a:bodyPr anchor="t" anchorCtr="0">
              <a:spAutoFit/>
            </a:bodyPr>
            <a:p>
              <a:pPr algn="ctr">
                <a:lnSpc>
                  <a:spcPct val="100000"/>
                </a:lnSpc>
                <a:spcBef>
                  <a:spcPct val="50000"/>
                </a:spcBef>
                <a:buClrTx/>
                <a:buFontTx/>
              </a:pPr>
              <a:endParaRPr lang="zh-CN" altLang="zh-CN" sz="2400" dirty="0">
                <a:solidFill>
                  <a:srgbClr val="CC3300"/>
                </a:solidFill>
                <a:latin typeface="Times New Roman" panose="02020603050405020304" pitchFamily="18" charset="0"/>
                <a:ea typeface="宋体" panose="02010600030101010101" pitchFamily="2" charset="-122"/>
              </a:endParaRPr>
            </a:p>
          </p:txBody>
        </p:sp>
        <p:sp>
          <p:nvSpPr>
            <p:cNvPr id="19475" name="Text Box 20"/>
            <p:cNvSpPr txBox="1"/>
            <p:nvPr/>
          </p:nvSpPr>
          <p:spPr>
            <a:xfrm>
              <a:off x="3333" y="2976"/>
              <a:ext cx="404" cy="251"/>
            </a:xfrm>
            <a:prstGeom prst="rect">
              <a:avLst/>
            </a:prstGeom>
            <a:solidFill>
              <a:schemeClr val="hlink"/>
            </a:solidFill>
            <a:ln w="28575">
              <a:noFill/>
            </a:ln>
          </p:spPr>
          <p:txBody>
            <a:bodyPr anchor="t" anchorCtr="0">
              <a:spAutoFit/>
            </a:bodyPr>
            <a:p>
              <a:pPr algn="ctr">
                <a:lnSpc>
                  <a:spcPct val="100000"/>
                </a:lnSpc>
                <a:spcBef>
                  <a:spcPct val="50000"/>
                </a:spcBef>
                <a:buClrTx/>
                <a:buFontTx/>
              </a:pPr>
              <a:r>
                <a:rPr lang="zh-CN" altLang="zh-CN" sz="2000" dirty="0">
                  <a:solidFill>
                    <a:schemeClr val="bg2"/>
                  </a:solidFill>
                  <a:latin typeface="Times New Roman" panose="02020603050405020304" pitchFamily="18" charset="0"/>
                  <a:ea typeface="宋体" panose="02010600030101010101" pitchFamily="2" charset="-122"/>
                </a:rPr>
                <a:t>5</a:t>
              </a:r>
              <a:endParaRPr lang="zh-CN" altLang="zh-CN" sz="2400" dirty="0">
                <a:solidFill>
                  <a:schemeClr val="bg2"/>
                </a:solidFill>
                <a:latin typeface="Times New Roman" panose="02020603050405020304" pitchFamily="18" charset="0"/>
                <a:ea typeface="宋体" panose="02010600030101010101" pitchFamily="2" charset="-122"/>
              </a:endParaRPr>
            </a:p>
          </p:txBody>
        </p:sp>
        <p:sp>
          <p:nvSpPr>
            <p:cNvPr id="19476" name="Text Box 21">
              <a:hlinkClick r:id=""/>
            </p:cNvPr>
            <p:cNvSpPr txBox="1"/>
            <p:nvPr/>
          </p:nvSpPr>
          <p:spPr>
            <a:xfrm>
              <a:off x="3737" y="3226"/>
              <a:ext cx="405" cy="290"/>
            </a:xfrm>
            <a:prstGeom prst="rect">
              <a:avLst/>
            </a:prstGeom>
            <a:solidFill>
              <a:schemeClr val="hlink"/>
            </a:solidFill>
            <a:ln w="28575" cap="sq" cmpd="sng">
              <a:solidFill>
                <a:srgbClr val="0000CC"/>
              </a:solidFill>
              <a:prstDash val="solid"/>
              <a:miter/>
              <a:headEnd type="none" w="sm" len="sm"/>
              <a:tailEnd type="none" w="sm" len="sm"/>
            </a:ln>
          </p:spPr>
          <p:txBody>
            <a:bodyPr anchor="t" anchorCtr="0">
              <a:spAutoFit/>
            </a:bodyPr>
            <a:p>
              <a:pPr algn="ctr">
                <a:lnSpc>
                  <a:spcPct val="100000"/>
                </a:lnSpc>
                <a:spcBef>
                  <a:spcPct val="50000"/>
                </a:spcBef>
                <a:buClrTx/>
                <a:buFontTx/>
              </a:pPr>
              <a:r>
                <a:rPr lang="en-US" altLang="zh-CN" sz="2400" dirty="0">
                  <a:solidFill>
                    <a:schemeClr val="bg2"/>
                  </a:solidFill>
                  <a:latin typeface="Times New Roman" panose="02020603050405020304" pitchFamily="18" charset="0"/>
                  <a:ea typeface="宋体" panose="02010600030101010101" pitchFamily="2" charset="-122"/>
                </a:rPr>
                <a:t>AF</a:t>
              </a:r>
              <a:endParaRPr lang="en-US" altLang="zh-CN" sz="2400" dirty="0">
                <a:solidFill>
                  <a:srgbClr val="CC3300"/>
                </a:solidFill>
                <a:latin typeface="Times New Roman" panose="02020603050405020304" pitchFamily="18" charset="0"/>
                <a:ea typeface="宋体" panose="02010600030101010101" pitchFamily="2" charset="-122"/>
              </a:endParaRPr>
            </a:p>
          </p:txBody>
        </p:sp>
        <p:sp>
          <p:nvSpPr>
            <p:cNvPr id="19477" name="Text Box 22"/>
            <p:cNvSpPr txBox="1"/>
            <p:nvPr/>
          </p:nvSpPr>
          <p:spPr>
            <a:xfrm>
              <a:off x="3737" y="2976"/>
              <a:ext cx="405" cy="251"/>
            </a:xfrm>
            <a:prstGeom prst="rect">
              <a:avLst/>
            </a:prstGeom>
            <a:solidFill>
              <a:schemeClr val="hlink"/>
            </a:solidFill>
            <a:ln w="28575">
              <a:noFill/>
            </a:ln>
          </p:spPr>
          <p:txBody>
            <a:bodyPr anchor="t" anchorCtr="0">
              <a:spAutoFit/>
            </a:bodyPr>
            <a:p>
              <a:pPr algn="ctr">
                <a:lnSpc>
                  <a:spcPct val="100000"/>
                </a:lnSpc>
                <a:spcBef>
                  <a:spcPct val="50000"/>
                </a:spcBef>
                <a:buClrTx/>
                <a:buFontTx/>
              </a:pPr>
              <a:r>
                <a:rPr lang="zh-CN" altLang="zh-CN" sz="2000" dirty="0">
                  <a:solidFill>
                    <a:schemeClr val="bg2"/>
                  </a:solidFill>
                  <a:latin typeface="Times New Roman" panose="02020603050405020304" pitchFamily="18" charset="0"/>
                  <a:ea typeface="宋体" panose="02010600030101010101" pitchFamily="2" charset="-122"/>
                </a:rPr>
                <a:t>4</a:t>
              </a:r>
              <a:endParaRPr lang="zh-CN" altLang="zh-CN" sz="2400" dirty="0">
                <a:solidFill>
                  <a:schemeClr val="bg2"/>
                </a:solidFill>
                <a:latin typeface="Times New Roman" panose="02020603050405020304" pitchFamily="18" charset="0"/>
                <a:ea typeface="宋体" panose="02010600030101010101" pitchFamily="2" charset="-122"/>
              </a:endParaRPr>
            </a:p>
          </p:txBody>
        </p:sp>
        <p:sp>
          <p:nvSpPr>
            <p:cNvPr id="19478" name="Text Box 23"/>
            <p:cNvSpPr txBox="1"/>
            <p:nvPr/>
          </p:nvSpPr>
          <p:spPr>
            <a:xfrm>
              <a:off x="4142" y="3226"/>
              <a:ext cx="404" cy="306"/>
            </a:xfrm>
            <a:prstGeom prst="rect">
              <a:avLst/>
            </a:prstGeom>
            <a:solidFill>
              <a:schemeClr val="hlink"/>
            </a:solidFill>
            <a:ln w="28575" cap="sq" cmpd="sng">
              <a:solidFill>
                <a:srgbClr val="0000CC"/>
              </a:solidFill>
              <a:prstDash val="solid"/>
              <a:miter/>
              <a:headEnd type="none" w="sm" len="sm"/>
              <a:tailEnd type="none" w="sm" len="sm"/>
            </a:ln>
          </p:spPr>
          <p:txBody>
            <a:bodyPr anchor="t" anchorCtr="0">
              <a:spAutoFit/>
            </a:bodyPr>
            <a:p>
              <a:pPr algn="ctr">
                <a:lnSpc>
                  <a:spcPct val="100000"/>
                </a:lnSpc>
                <a:spcBef>
                  <a:spcPct val="50000"/>
                </a:spcBef>
                <a:buClrTx/>
                <a:buFontTx/>
              </a:pPr>
              <a:endParaRPr lang="zh-CN" altLang="zh-CN" sz="2400" dirty="0">
                <a:solidFill>
                  <a:srgbClr val="CC3300"/>
                </a:solidFill>
                <a:latin typeface="Times New Roman" panose="02020603050405020304" pitchFamily="18" charset="0"/>
                <a:ea typeface="宋体" panose="02010600030101010101" pitchFamily="2" charset="-122"/>
              </a:endParaRPr>
            </a:p>
          </p:txBody>
        </p:sp>
        <p:sp>
          <p:nvSpPr>
            <p:cNvPr id="19479" name="Text Box 24"/>
            <p:cNvSpPr txBox="1"/>
            <p:nvPr/>
          </p:nvSpPr>
          <p:spPr>
            <a:xfrm>
              <a:off x="4142" y="2976"/>
              <a:ext cx="404" cy="251"/>
            </a:xfrm>
            <a:prstGeom prst="rect">
              <a:avLst/>
            </a:prstGeom>
            <a:solidFill>
              <a:schemeClr val="hlink"/>
            </a:solidFill>
            <a:ln w="28575">
              <a:noFill/>
            </a:ln>
          </p:spPr>
          <p:txBody>
            <a:bodyPr anchor="t" anchorCtr="0">
              <a:spAutoFit/>
            </a:bodyPr>
            <a:p>
              <a:pPr algn="ctr">
                <a:lnSpc>
                  <a:spcPct val="100000"/>
                </a:lnSpc>
                <a:spcBef>
                  <a:spcPct val="50000"/>
                </a:spcBef>
                <a:buClrTx/>
                <a:buFontTx/>
              </a:pPr>
              <a:r>
                <a:rPr lang="zh-CN" altLang="zh-CN" sz="2000" dirty="0">
                  <a:solidFill>
                    <a:schemeClr val="bg2"/>
                  </a:solidFill>
                  <a:latin typeface="Times New Roman" panose="02020603050405020304" pitchFamily="18" charset="0"/>
                  <a:ea typeface="宋体" panose="02010600030101010101" pitchFamily="2" charset="-122"/>
                </a:rPr>
                <a:t>3</a:t>
              </a:r>
              <a:endParaRPr lang="zh-CN" altLang="zh-CN" sz="2400" dirty="0">
                <a:solidFill>
                  <a:schemeClr val="bg2"/>
                </a:solidFill>
                <a:latin typeface="Times New Roman" panose="02020603050405020304" pitchFamily="18" charset="0"/>
                <a:ea typeface="宋体" panose="02010600030101010101" pitchFamily="2" charset="-122"/>
              </a:endParaRPr>
            </a:p>
          </p:txBody>
        </p:sp>
        <p:sp>
          <p:nvSpPr>
            <p:cNvPr id="19480" name="Text Box 25">
              <a:hlinkClick r:id=""/>
            </p:cNvPr>
            <p:cNvSpPr txBox="1"/>
            <p:nvPr/>
          </p:nvSpPr>
          <p:spPr>
            <a:xfrm>
              <a:off x="4546" y="3226"/>
              <a:ext cx="405" cy="290"/>
            </a:xfrm>
            <a:prstGeom prst="rect">
              <a:avLst/>
            </a:prstGeom>
            <a:solidFill>
              <a:schemeClr val="hlink"/>
            </a:solidFill>
            <a:ln w="28575" cap="sq" cmpd="sng">
              <a:solidFill>
                <a:srgbClr val="0000CC"/>
              </a:solidFill>
              <a:prstDash val="solid"/>
              <a:miter/>
              <a:headEnd type="none" w="sm" len="sm"/>
              <a:tailEnd type="none" w="sm" len="sm"/>
            </a:ln>
          </p:spPr>
          <p:txBody>
            <a:bodyPr anchor="t" anchorCtr="0">
              <a:spAutoFit/>
            </a:bodyPr>
            <a:p>
              <a:pPr algn="ctr">
                <a:lnSpc>
                  <a:spcPct val="100000"/>
                </a:lnSpc>
                <a:spcBef>
                  <a:spcPct val="50000"/>
                </a:spcBef>
                <a:buClrTx/>
                <a:buFontTx/>
              </a:pPr>
              <a:r>
                <a:rPr lang="en-US" altLang="zh-CN" sz="2400" dirty="0">
                  <a:solidFill>
                    <a:schemeClr val="bg2"/>
                  </a:solidFill>
                  <a:latin typeface="Times New Roman" panose="02020603050405020304" pitchFamily="18" charset="0"/>
                  <a:ea typeface="宋体" panose="02010600030101010101" pitchFamily="2" charset="-122"/>
                </a:rPr>
                <a:t>PF</a:t>
              </a:r>
              <a:endParaRPr lang="en-US" altLang="zh-CN" sz="2400" dirty="0">
                <a:solidFill>
                  <a:srgbClr val="CC3300"/>
                </a:solidFill>
                <a:latin typeface="Times New Roman" panose="02020603050405020304" pitchFamily="18" charset="0"/>
                <a:ea typeface="宋体" panose="02010600030101010101" pitchFamily="2" charset="-122"/>
              </a:endParaRPr>
            </a:p>
          </p:txBody>
        </p:sp>
        <p:sp>
          <p:nvSpPr>
            <p:cNvPr id="19481" name="Text Box 26"/>
            <p:cNvSpPr txBox="1"/>
            <p:nvPr/>
          </p:nvSpPr>
          <p:spPr>
            <a:xfrm>
              <a:off x="4546" y="2976"/>
              <a:ext cx="405" cy="251"/>
            </a:xfrm>
            <a:prstGeom prst="rect">
              <a:avLst/>
            </a:prstGeom>
            <a:solidFill>
              <a:schemeClr val="hlink"/>
            </a:solidFill>
            <a:ln w="28575">
              <a:noFill/>
            </a:ln>
          </p:spPr>
          <p:txBody>
            <a:bodyPr anchor="t" anchorCtr="0">
              <a:spAutoFit/>
            </a:bodyPr>
            <a:p>
              <a:pPr algn="ctr">
                <a:lnSpc>
                  <a:spcPct val="100000"/>
                </a:lnSpc>
                <a:spcBef>
                  <a:spcPct val="50000"/>
                </a:spcBef>
                <a:buClrTx/>
                <a:buFontTx/>
              </a:pPr>
              <a:r>
                <a:rPr lang="zh-CN" altLang="zh-CN" sz="2000" dirty="0">
                  <a:solidFill>
                    <a:schemeClr val="bg2"/>
                  </a:solidFill>
                  <a:latin typeface="Times New Roman" panose="02020603050405020304" pitchFamily="18" charset="0"/>
                  <a:ea typeface="宋体" panose="02010600030101010101" pitchFamily="2" charset="-122"/>
                </a:rPr>
                <a:t>2</a:t>
              </a:r>
              <a:endParaRPr lang="zh-CN" altLang="zh-CN" sz="2400" dirty="0">
                <a:solidFill>
                  <a:schemeClr val="bg2"/>
                </a:solidFill>
                <a:latin typeface="Times New Roman" panose="02020603050405020304" pitchFamily="18" charset="0"/>
                <a:ea typeface="宋体" panose="02010600030101010101" pitchFamily="2" charset="-122"/>
              </a:endParaRPr>
            </a:p>
          </p:txBody>
        </p:sp>
        <p:sp>
          <p:nvSpPr>
            <p:cNvPr id="19482" name="Text Box 27"/>
            <p:cNvSpPr txBox="1"/>
            <p:nvPr/>
          </p:nvSpPr>
          <p:spPr>
            <a:xfrm>
              <a:off x="4951" y="3226"/>
              <a:ext cx="404" cy="306"/>
            </a:xfrm>
            <a:prstGeom prst="rect">
              <a:avLst/>
            </a:prstGeom>
            <a:solidFill>
              <a:schemeClr val="hlink"/>
            </a:solidFill>
            <a:ln w="28575" cap="sq" cmpd="sng">
              <a:solidFill>
                <a:srgbClr val="0000CC"/>
              </a:solidFill>
              <a:prstDash val="solid"/>
              <a:miter/>
              <a:headEnd type="none" w="sm" len="sm"/>
              <a:tailEnd type="none" w="sm" len="sm"/>
            </a:ln>
          </p:spPr>
          <p:txBody>
            <a:bodyPr anchor="t" anchorCtr="0">
              <a:spAutoFit/>
            </a:bodyPr>
            <a:p>
              <a:pPr algn="ctr">
                <a:lnSpc>
                  <a:spcPct val="100000"/>
                </a:lnSpc>
                <a:spcBef>
                  <a:spcPct val="50000"/>
                </a:spcBef>
                <a:buClrTx/>
                <a:buFontTx/>
              </a:pPr>
              <a:endParaRPr lang="zh-CN" altLang="zh-CN" sz="2400" dirty="0">
                <a:solidFill>
                  <a:srgbClr val="CC3300"/>
                </a:solidFill>
                <a:latin typeface="Times New Roman" panose="02020603050405020304" pitchFamily="18" charset="0"/>
                <a:ea typeface="宋体" panose="02010600030101010101" pitchFamily="2" charset="-122"/>
              </a:endParaRPr>
            </a:p>
          </p:txBody>
        </p:sp>
        <p:sp>
          <p:nvSpPr>
            <p:cNvPr id="19483" name="Text Box 28"/>
            <p:cNvSpPr txBox="1"/>
            <p:nvPr/>
          </p:nvSpPr>
          <p:spPr>
            <a:xfrm>
              <a:off x="4951" y="2976"/>
              <a:ext cx="404" cy="251"/>
            </a:xfrm>
            <a:prstGeom prst="rect">
              <a:avLst/>
            </a:prstGeom>
            <a:solidFill>
              <a:schemeClr val="hlink"/>
            </a:solidFill>
            <a:ln w="28575">
              <a:noFill/>
            </a:ln>
          </p:spPr>
          <p:txBody>
            <a:bodyPr anchor="t" anchorCtr="0">
              <a:spAutoFit/>
            </a:bodyPr>
            <a:p>
              <a:pPr algn="ctr">
                <a:lnSpc>
                  <a:spcPct val="100000"/>
                </a:lnSpc>
                <a:spcBef>
                  <a:spcPct val="50000"/>
                </a:spcBef>
                <a:buClrTx/>
                <a:buFontTx/>
              </a:pPr>
              <a:r>
                <a:rPr lang="zh-CN" altLang="zh-CN" sz="2000" dirty="0">
                  <a:solidFill>
                    <a:schemeClr val="bg2"/>
                  </a:solidFill>
                  <a:latin typeface="Times New Roman" panose="02020603050405020304" pitchFamily="18" charset="0"/>
                  <a:ea typeface="宋体" panose="02010600030101010101" pitchFamily="2" charset="-122"/>
                </a:rPr>
                <a:t>1</a:t>
              </a:r>
              <a:endParaRPr lang="zh-CN" altLang="zh-CN" sz="2400" dirty="0">
                <a:solidFill>
                  <a:schemeClr val="bg2"/>
                </a:solidFill>
                <a:latin typeface="Times New Roman" panose="02020603050405020304" pitchFamily="18" charset="0"/>
                <a:ea typeface="宋体" panose="02010600030101010101" pitchFamily="2" charset="-122"/>
              </a:endParaRPr>
            </a:p>
          </p:txBody>
        </p:sp>
        <p:sp>
          <p:nvSpPr>
            <p:cNvPr id="19484" name="Text Box 29">
              <a:hlinkClick r:id=""/>
            </p:cNvPr>
            <p:cNvSpPr txBox="1"/>
            <p:nvPr/>
          </p:nvSpPr>
          <p:spPr>
            <a:xfrm>
              <a:off x="5355" y="3226"/>
              <a:ext cx="405" cy="290"/>
            </a:xfrm>
            <a:prstGeom prst="rect">
              <a:avLst/>
            </a:prstGeom>
            <a:solidFill>
              <a:schemeClr val="hlink"/>
            </a:solidFill>
            <a:ln w="28575" cap="sq" cmpd="sng">
              <a:solidFill>
                <a:srgbClr val="0000CC"/>
              </a:solidFill>
              <a:prstDash val="solid"/>
              <a:miter/>
              <a:headEnd type="none" w="sm" len="sm"/>
              <a:tailEnd type="none" w="sm" len="sm"/>
            </a:ln>
          </p:spPr>
          <p:txBody>
            <a:bodyPr anchor="t" anchorCtr="0">
              <a:spAutoFit/>
            </a:bodyPr>
            <a:p>
              <a:pPr algn="ctr">
                <a:lnSpc>
                  <a:spcPct val="100000"/>
                </a:lnSpc>
                <a:spcBef>
                  <a:spcPct val="50000"/>
                </a:spcBef>
                <a:buClrTx/>
                <a:buFontTx/>
              </a:pPr>
              <a:r>
                <a:rPr lang="en-US" altLang="zh-CN" sz="2400" dirty="0">
                  <a:solidFill>
                    <a:schemeClr val="bg2"/>
                  </a:solidFill>
                  <a:latin typeface="Times New Roman" panose="02020603050405020304" pitchFamily="18" charset="0"/>
                  <a:ea typeface="宋体" panose="02010600030101010101" pitchFamily="2" charset="-122"/>
                </a:rPr>
                <a:t>CF</a:t>
              </a:r>
              <a:endParaRPr lang="en-US" altLang="zh-CN" sz="2400" dirty="0">
                <a:solidFill>
                  <a:srgbClr val="CC3300"/>
                </a:solidFill>
                <a:latin typeface="Times New Roman" panose="02020603050405020304" pitchFamily="18" charset="0"/>
                <a:ea typeface="宋体" panose="02010600030101010101" pitchFamily="2" charset="-122"/>
              </a:endParaRPr>
            </a:p>
          </p:txBody>
        </p:sp>
        <p:sp>
          <p:nvSpPr>
            <p:cNvPr id="19485" name="Text Box 30"/>
            <p:cNvSpPr txBox="1"/>
            <p:nvPr/>
          </p:nvSpPr>
          <p:spPr>
            <a:xfrm>
              <a:off x="5355" y="2976"/>
              <a:ext cx="405" cy="251"/>
            </a:xfrm>
            <a:prstGeom prst="rect">
              <a:avLst/>
            </a:prstGeom>
            <a:solidFill>
              <a:schemeClr val="hlink"/>
            </a:solidFill>
            <a:ln w="28575">
              <a:noFill/>
            </a:ln>
          </p:spPr>
          <p:txBody>
            <a:bodyPr anchor="t" anchorCtr="0">
              <a:spAutoFit/>
            </a:bodyPr>
            <a:p>
              <a:pPr algn="ctr">
                <a:lnSpc>
                  <a:spcPct val="100000"/>
                </a:lnSpc>
                <a:spcBef>
                  <a:spcPct val="50000"/>
                </a:spcBef>
                <a:buClrTx/>
                <a:buFontTx/>
              </a:pPr>
              <a:r>
                <a:rPr lang="zh-CN" altLang="zh-CN" sz="2000" dirty="0">
                  <a:solidFill>
                    <a:schemeClr val="bg2"/>
                  </a:solidFill>
                  <a:latin typeface="Times New Roman" panose="02020603050405020304" pitchFamily="18" charset="0"/>
                  <a:ea typeface="宋体" panose="02010600030101010101" pitchFamily="2" charset="-122"/>
                </a:rPr>
                <a:t>0</a:t>
              </a:r>
              <a:endParaRPr lang="zh-CN" altLang="zh-CN" sz="2400" dirty="0">
                <a:solidFill>
                  <a:schemeClr val="bg2"/>
                </a:solidFill>
                <a:latin typeface="Times New Roman" panose="02020603050405020304" pitchFamily="18" charset="0"/>
                <a:ea typeface="宋体" panose="02010600030101010101" pitchFamily="2" charset="-122"/>
              </a:endParaRPr>
            </a:p>
          </p:txBody>
        </p:sp>
      </p:gr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iterate type="wd">
                                    <p:tmPct val="100000"/>
                                  </p:iterate>
                                  <p:childTnLst>
                                    <p:set>
                                      <p:cBhvr>
                                        <p:cTn id="6" dur="1" fill="hold">
                                          <p:stCondLst>
                                            <p:cond delay="0"/>
                                          </p:stCondLst>
                                        </p:cTn>
                                        <p:tgtEl>
                                          <p:spTgt spid="108575"/>
                                        </p:tgtEl>
                                        <p:attrNameLst>
                                          <p:attrName>style.visibility</p:attrName>
                                        </p:attrNameLst>
                                      </p:cBhvr>
                                      <p:to>
                                        <p:strVal val="visible"/>
                                      </p:to>
                                    </p:set>
                                    <p:anim calcmode="lin" valueType="num">
                                      <p:cBhvr>
                                        <p:cTn id="7" dur="300" fill="hold"/>
                                        <p:tgtEl>
                                          <p:spTgt spid="108575"/>
                                        </p:tgtEl>
                                        <p:attrNameLst>
                                          <p:attrName>ppt_x</p:attrName>
                                        </p:attrNameLst>
                                      </p:cBhvr>
                                      <p:tavLst>
                                        <p:tav tm="0">
                                          <p:val>
                                            <p:strVal val="#ppt_x-#ppt_w/2"/>
                                          </p:val>
                                        </p:tav>
                                        <p:tav tm="100000">
                                          <p:val>
                                            <p:strVal val="#ppt_x"/>
                                          </p:val>
                                        </p:tav>
                                      </p:tavLst>
                                    </p:anim>
                                    <p:anim calcmode="lin" valueType="num">
                                      <p:cBhvr>
                                        <p:cTn id="8" dur="300" fill="hold"/>
                                        <p:tgtEl>
                                          <p:spTgt spid="108575"/>
                                        </p:tgtEl>
                                        <p:attrNameLst>
                                          <p:attrName>ppt_y</p:attrName>
                                        </p:attrNameLst>
                                      </p:cBhvr>
                                      <p:tavLst>
                                        <p:tav tm="0">
                                          <p:val>
                                            <p:strVal val="#ppt_y"/>
                                          </p:val>
                                        </p:tav>
                                        <p:tav tm="100000">
                                          <p:val>
                                            <p:strVal val="#ppt_y"/>
                                          </p:val>
                                        </p:tav>
                                      </p:tavLst>
                                    </p:anim>
                                    <p:anim calcmode="lin" valueType="num">
                                      <p:cBhvr>
                                        <p:cTn id="9" dur="300" fill="hold"/>
                                        <p:tgtEl>
                                          <p:spTgt spid="108575"/>
                                        </p:tgtEl>
                                        <p:attrNameLst>
                                          <p:attrName>ppt_w</p:attrName>
                                        </p:attrNameLst>
                                      </p:cBhvr>
                                      <p:tavLst>
                                        <p:tav tm="0">
                                          <p:val>
                                            <p:fltVal val="0.000000"/>
                                          </p:val>
                                        </p:tav>
                                        <p:tav tm="100000">
                                          <p:val>
                                            <p:strVal val="#ppt_w"/>
                                          </p:val>
                                        </p:tav>
                                      </p:tavLst>
                                    </p:anim>
                                    <p:anim calcmode="lin" valueType="num">
                                      <p:cBhvr>
                                        <p:cTn id="10" dur="300" fill="hold"/>
                                        <p:tgtEl>
                                          <p:spTgt spid="10857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75" grpId="0" bldLvl="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315"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2365"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599565"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613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333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69895"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7095"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366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fld id="{E8D47302-97E9-49D7-A66D-5720370FABB9}" type="slidenum">
              <a:rPr lang="zh-CN" altLang="en-US" sz="1400" b="0">
                <a:solidFill>
                  <a:schemeClr val="tx1"/>
                </a:solidFill>
                <a:ea typeface="宋体" panose="02010600030101010101" pitchFamily="2" charset="-122"/>
              </a:rPr>
            </a:fld>
            <a:endParaRPr lang="en-US" altLang="zh-CN" sz="1400" b="0">
              <a:solidFill>
                <a:schemeClr val="tx1"/>
              </a:solidFill>
              <a:ea typeface="宋体" panose="02010600030101010101" pitchFamily="2" charset="-122"/>
            </a:endParaRPr>
          </a:p>
        </p:txBody>
      </p:sp>
      <p:sp>
        <p:nvSpPr>
          <p:cNvPr id="43011" name="Rectangle 2"/>
          <p:cNvSpPr>
            <a:spLocks noGrp="1" noChangeArrowheads="1"/>
          </p:cNvSpPr>
          <p:nvPr>
            <p:ph type="title"/>
          </p:nvPr>
        </p:nvSpPr>
        <p:spPr>
          <a:xfrm>
            <a:off x="323850" y="193675"/>
            <a:ext cx="7670800" cy="661988"/>
          </a:xfrm>
        </p:spPr>
        <p:txBody>
          <a:bodyPr/>
          <a:lstStyle/>
          <a:p>
            <a:pPr eaLnBrk="1" hangingPunct="1"/>
            <a:r>
              <a:rPr lang="zh-CN" altLang="en-US" smtClean="0">
                <a:cs typeface="隶书" panose="02010509060101010101" charset="-122"/>
              </a:rPr>
              <a:t>状态标志位</a:t>
            </a:r>
            <a:r>
              <a:rPr lang="zh-CN" altLang="en-US" sz="2800" b="0">
                <a:solidFill>
                  <a:schemeClr val="tx1"/>
                </a:solidFill>
                <a:cs typeface="隶书" panose="02010509060101010101" charset="-122"/>
              </a:rPr>
              <a:t>（</a:t>
            </a:r>
            <a:r>
              <a:rPr lang="en-US" altLang="zh-CN" sz="2800" b="0">
                <a:solidFill>
                  <a:schemeClr val="tx1"/>
                </a:solidFill>
                <a:cs typeface="隶书" panose="02010509060101010101" charset="-122"/>
              </a:rPr>
              <a:t>1</a:t>
            </a:r>
            <a:r>
              <a:rPr lang="zh-CN" altLang="en-US" sz="2800" b="0">
                <a:solidFill>
                  <a:schemeClr val="tx1"/>
                </a:solidFill>
                <a:cs typeface="隶书" panose="02010509060101010101" charset="-122"/>
              </a:rPr>
              <a:t>）</a:t>
            </a:r>
            <a:endParaRPr lang="zh-CN" altLang="en-US" sz="2800" b="0">
              <a:solidFill>
                <a:schemeClr val="tx1"/>
              </a:solidFill>
              <a:cs typeface="隶书" panose="02010509060101010101" charset="-122"/>
            </a:endParaRPr>
          </a:p>
        </p:txBody>
      </p:sp>
      <p:sp>
        <p:nvSpPr>
          <p:cNvPr id="240643" name="Rectangle 3"/>
          <p:cNvSpPr>
            <a:spLocks noGrp="1" noChangeArrowheads="1"/>
          </p:cNvSpPr>
          <p:nvPr>
            <p:ph type="body" idx="1"/>
          </p:nvPr>
        </p:nvSpPr>
        <p:spPr>
          <a:xfrm>
            <a:off x="684218" y="1128713"/>
            <a:ext cx="7650162" cy="3779837"/>
          </a:xfrm>
        </p:spPr>
        <p:txBody>
          <a:bodyPr/>
          <a:lstStyle/>
          <a:p>
            <a:pPr eaLnBrk="1" hangingPunct="1">
              <a:lnSpc>
                <a:spcPct val="110000"/>
              </a:lnSpc>
              <a:spcAft>
                <a:spcPct val="0"/>
              </a:spcAft>
            </a:pPr>
            <a:r>
              <a:rPr lang="en-US" altLang="zh-CN" sz="2400"/>
              <a:t>CF</a:t>
            </a:r>
            <a:r>
              <a:rPr lang="zh-CN" altLang="en-US" sz="2400"/>
              <a:t>（</a:t>
            </a:r>
            <a:r>
              <a:rPr lang="en-US" altLang="zh-CN" sz="2400"/>
              <a:t>Carry Flag</a:t>
            </a:r>
            <a:r>
              <a:rPr lang="zh-CN" altLang="en-US" sz="2400"/>
              <a:t>） </a:t>
            </a:r>
            <a:endParaRPr lang="zh-CN" altLang="en-US" sz="2400"/>
          </a:p>
          <a:p>
            <a:pPr lvl="1" eaLnBrk="1" hangingPunct="1">
              <a:lnSpc>
                <a:spcPct val="110000"/>
              </a:lnSpc>
              <a:spcAft>
                <a:spcPct val="0"/>
              </a:spcAft>
            </a:pPr>
            <a:r>
              <a:rPr lang="zh-CN" altLang="en-US" sz="2000"/>
              <a:t>进位标志位。加</a:t>
            </a:r>
            <a:r>
              <a:rPr lang="en-US" altLang="zh-CN" sz="2000"/>
              <a:t>(</a:t>
            </a:r>
            <a:r>
              <a:rPr lang="zh-CN" altLang="en-US" sz="2000"/>
              <a:t>减</a:t>
            </a:r>
            <a:r>
              <a:rPr lang="en-US" altLang="zh-CN" sz="2000"/>
              <a:t>)</a:t>
            </a:r>
            <a:r>
              <a:rPr lang="zh-CN" altLang="en-US" sz="2000"/>
              <a:t>法运算时，若最高位有进</a:t>
            </a:r>
            <a:r>
              <a:rPr lang="en-US" altLang="zh-CN" sz="2000"/>
              <a:t>(</a:t>
            </a:r>
            <a:r>
              <a:rPr lang="zh-CN" altLang="en-US" sz="2000"/>
              <a:t>借</a:t>
            </a:r>
            <a:r>
              <a:rPr lang="en-US" altLang="zh-CN" sz="2000"/>
              <a:t>)</a:t>
            </a:r>
            <a:r>
              <a:rPr lang="zh-CN" altLang="en-US" sz="2000"/>
              <a:t>位则</a:t>
            </a:r>
            <a:r>
              <a:rPr lang="en-US" altLang="zh-CN" sz="2000"/>
              <a:t>CF=1 </a:t>
            </a:r>
            <a:endParaRPr lang="en-US" altLang="zh-CN" sz="2000"/>
          </a:p>
          <a:p>
            <a:pPr eaLnBrk="1" hangingPunct="1">
              <a:lnSpc>
                <a:spcPct val="110000"/>
              </a:lnSpc>
              <a:spcAft>
                <a:spcPct val="0"/>
              </a:spcAft>
            </a:pPr>
            <a:r>
              <a:rPr lang="en-US" altLang="zh-CN" sz="2400"/>
              <a:t>OF</a:t>
            </a:r>
            <a:r>
              <a:rPr lang="zh-CN" altLang="en-US" sz="2400"/>
              <a:t>（</a:t>
            </a:r>
            <a:r>
              <a:rPr lang="en-US" altLang="zh-CN" sz="2400"/>
              <a:t>Overflow Flag</a:t>
            </a:r>
            <a:r>
              <a:rPr lang="zh-CN" altLang="en-US" sz="2400"/>
              <a:t>）</a:t>
            </a:r>
            <a:endParaRPr lang="zh-CN" altLang="en-US" sz="2400"/>
          </a:p>
          <a:p>
            <a:pPr lvl="1" eaLnBrk="1" hangingPunct="1">
              <a:lnSpc>
                <a:spcPct val="110000"/>
              </a:lnSpc>
              <a:spcAft>
                <a:spcPct val="0"/>
              </a:spcAft>
            </a:pPr>
            <a:r>
              <a:rPr lang="zh-CN" altLang="en-US" sz="2000"/>
              <a:t>溢出标志位。当算术运算的结果超出了有符号数的可表达范围时，</a:t>
            </a:r>
            <a:r>
              <a:rPr lang="en-US" altLang="zh-CN" sz="2000"/>
              <a:t>OF=l </a:t>
            </a:r>
            <a:endParaRPr lang="en-US" altLang="zh-CN" sz="2000"/>
          </a:p>
          <a:p>
            <a:pPr eaLnBrk="1" hangingPunct="1">
              <a:lnSpc>
                <a:spcPct val="110000"/>
              </a:lnSpc>
              <a:spcAft>
                <a:spcPct val="0"/>
              </a:spcAft>
            </a:pPr>
            <a:r>
              <a:rPr lang="en-US" altLang="zh-CN" sz="2400"/>
              <a:t>ZF</a:t>
            </a:r>
            <a:r>
              <a:rPr lang="zh-CN" altLang="en-US" sz="2400"/>
              <a:t>（</a:t>
            </a:r>
            <a:r>
              <a:rPr lang="en-US" altLang="zh-CN" sz="2400"/>
              <a:t>Zero Flag</a:t>
            </a:r>
            <a:r>
              <a:rPr lang="zh-CN" altLang="en-US" sz="2400"/>
              <a:t>）</a:t>
            </a:r>
            <a:endParaRPr lang="zh-CN" altLang="en-US" sz="2400"/>
          </a:p>
          <a:p>
            <a:pPr lvl="1" eaLnBrk="1" hangingPunct="1">
              <a:lnSpc>
                <a:spcPct val="110000"/>
              </a:lnSpc>
              <a:spcAft>
                <a:spcPct val="0"/>
              </a:spcAft>
            </a:pPr>
            <a:r>
              <a:rPr lang="zh-CN" altLang="en-US" sz="2000"/>
              <a:t>零标志位。当运算结果为零时</a:t>
            </a:r>
            <a:r>
              <a:rPr lang="en-US" altLang="zh-CN" sz="2000"/>
              <a:t>ZF=1 </a:t>
            </a:r>
            <a:endParaRPr lang="zh-CN" altLang="en-US" sz="2000"/>
          </a:p>
          <a:p>
            <a:pPr eaLnBrk="1" hangingPunct="1">
              <a:lnSpc>
                <a:spcPct val="110000"/>
              </a:lnSpc>
              <a:spcAft>
                <a:spcPct val="0"/>
              </a:spcAft>
            </a:pPr>
            <a:r>
              <a:rPr lang="en-US" altLang="zh-CN" sz="2400"/>
              <a:t>SF</a:t>
            </a:r>
            <a:r>
              <a:rPr lang="zh-CN" altLang="en-US" sz="2400"/>
              <a:t>（</a:t>
            </a:r>
            <a:r>
              <a:rPr lang="en-US" altLang="zh-CN" sz="2400"/>
              <a:t>Sign Flag</a:t>
            </a:r>
            <a:r>
              <a:rPr lang="zh-CN" altLang="en-US" sz="2400"/>
              <a:t>）</a:t>
            </a:r>
            <a:endParaRPr lang="zh-CN" altLang="en-US" sz="2400"/>
          </a:p>
          <a:p>
            <a:pPr lvl="1" eaLnBrk="1" hangingPunct="1">
              <a:lnSpc>
                <a:spcPct val="110000"/>
              </a:lnSpc>
              <a:spcAft>
                <a:spcPct val="0"/>
              </a:spcAft>
            </a:pPr>
            <a:r>
              <a:rPr lang="zh-CN" altLang="en-US" sz="2000"/>
              <a:t>符号标志位。当运算结果的最高位为</a:t>
            </a:r>
            <a:r>
              <a:rPr lang="en-US" altLang="zh-CN" sz="2000"/>
              <a:t>1</a:t>
            </a:r>
            <a:r>
              <a:rPr lang="zh-CN" altLang="en-US" sz="2000"/>
              <a:t>时，</a:t>
            </a:r>
            <a:r>
              <a:rPr lang="en-US" altLang="zh-CN" sz="2000"/>
              <a:t>SF=l </a:t>
            </a:r>
            <a:endParaRPr lang="zh-CN" altLang="en-US" sz="2000"/>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0643">
                                            <p:txEl>
                                              <p:pRg st="0" end="0"/>
                                            </p:txEl>
                                          </p:spTgt>
                                        </p:tgtEl>
                                        <p:attrNameLst>
                                          <p:attrName>style.visibility</p:attrName>
                                        </p:attrNameLst>
                                      </p:cBhvr>
                                      <p:to>
                                        <p:strVal val="visible"/>
                                      </p:to>
                                    </p:set>
                                    <p:animEffect transition="in" filter="wipe(left)">
                                      <p:cBhvr>
                                        <p:cTn id="7" dur="500"/>
                                        <p:tgtEl>
                                          <p:spTgt spid="240643">
                                            <p:txEl>
                                              <p:pRg st="0" end="0"/>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40643">
                                            <p:txEl>
                                              <p:pRg st="1" end="1"/>
                                            </p:txEl>
                                          </p:spTgt>
                                        </p:tgtEl>
                                        <p:attrNameLst>
                                          <p:attrName>style.visibility</p:attrName>
                                        </p:attrNameLst>
                                      </p:cBhvr>
                                      <p:to>
                                        <p:strVal val="visible"/>
                                      </p:to>
                                    </p:set>
                                    <p:animEffect transition="in" filter="wipe(up)">
                                      <p:cBhvr>
                                        <p:cTn id="11" dur="500"/>
                                        <p:tgtEl>
                                          <p:spTgt spid="24064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240643">
                                            <p:txEl>
                                              <p:pRg st="2" end="2"/>
                                            </p:txEl>
                                          </p:spTgt>
                                        </p:tgtEl>
                                        <p:attrNameLst>
                                          <p:attrName>style.visibility</p:attrName>
                                        </p:attrNameLst>
                                      </p:cBhvr>
                                      <p:to>
                                        <p:strVal val="visible"/>
                                      </p:to>
                                    </p:set>
                                    <p:animEffect transition="in" filter="wipe(up)">
                                      <p:cBhvr>
                                        <p:cTn id="16" dur="500"/>
                                        <p:tgtEl>
                                          <p:spTgt spid="240643">
                                            <p:txEl>
                                              <p:pRg st="2" end="2"/>
                                            </p:txEl>
                                          </p:spTgt>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240643">
                                            <p:txEl>
                                              <p:pRg st="3" end="3"/>
                                            </p:txEl>
                                          </p:spTgt>
                                        </p:tgtEl>
                                        <p:attrNameLst>
                                          <p:attrName>style.visibility</p:attrName>
                                        </p:attrNameLst>
                                      </p:cBhvr>
                                      <p:to>
                                        <p:strVal val="visible"/>
                                      </p:to>
                                    </p:set>
                                    <p:animEffect transition="in" filter="wipe(up)">
                                      <p:cBhvr>
                                        <p:cTn id="20" dur="500"/>
                                        <p:tgtEl>
                                          <p:spTgt spid="24064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40643">
                                            <p:txEl>
                                              <p:pRg st="4" end="4"/>
                                            </p:txEl>
                                          </p:spTgt>
                                        </p:tgtEl>
                                        <p:attrNameLst>
                                          <p:attrName>style.visibility</p:attrName>
                                        </p:attrNameLst>
                                      </p:cBhvr>
                                      <p:to>
                                        <p:strVal val="visible"/>
                                      </p:to>
                                    </p:set>
                                    <p:animEffect transition="in" filter="wipe(left)">
                                      <p:cBhvr>
                                        <p:cTn id="25" dur="500"/>
                                        <p:tgtEl>
                                          <p:spTgt spid="240643">
                                            <p:txEl>
                                              <p:pRg st="4" end="4"/>
                                            </p:txEl>
                                          </p:spTgt>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240643">
                                            <p:txEl>
                                              <p:pRg st="5" end="5"/>
                                            </p:txEl>
                                          </p:spTgt>
                                        </p:tgtEl>
                                        <p:attrNameLst>
                                          <p:attrName>style.visibility</p:attrName>
                                        </p:attrNameLst>
                                      </p:cBhvr>
                                      <p:to>
                                        <p:strVal val="visible"/>
                                      </p:to>
                                    </p:set>
                                    <p:animEffect transition="in" filter="wipe(left)">
                                      <p:cBhvr>
                                        <p:cTn id="29" dur="500"/>
                                        <p:tgtEl>
                                          <p:spTgt spid="24064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240643">
                                            <p:txEl>
                                              <p:pRg st="6" end="6"/>
                                            </p:txEl>
                                          </p:spTgt>
                                        </p:tgtEl>
                                        <p:attrNameLst>
                                          <p:attrName>style.visibility</p:attrName>
                                        </p:attrNameLst>
                                      </p:cBhvr>
                                      <p:to>
                                        <p:strVal val="visible"/>
                                      </p:to>
                                    </p:set>
                                    <p:animEffect transition="in" filter="wipe(left)">
                                      <p:cBhvr>
                                        <p:cTn id="34" dur="500"/>
                                        <p:tgtEl>
                                          <p:spTgt spid="240643">
                                            <p:txEl>
                                              <p:pRg st="6" end="6"/>
                                            </p:txEl>
                                          </p:spTgt>
                                        </p:tgtEl>
                                      </p:cBhvr>
                                    </p:animEffect>
                                  </p:childTnLst>
                                </p:cTn>
                              </p:par>
                            </p:childTnLst>
                          </p:cTn>
                        </p:par>
                        <p:par>
                          <p:cTn id="35" fill="hold">
                            <p:stCondLst>
                              <p:cond delay="500"/>
                            </p:stCondLst>
                            <p:childTnLst>
                              <p:par>
                                <p:cTn id="36" presetID="22" presetClass="entr" presetSubtype="8" fill="hold" nodeType="afterEffect">
                                  <p:stCondLst>
                                    <p:cond delay="0"/>
                                  </p:stCondLst>
                                  <p:childTnLst>
                                    <p:set>
                                      <p:cBhvr>
                                        <p:cTn id="37" dur="1" fill="hold">
                                          <p:stCondLst>
                                            <p:cond delay="0"/>
                                          </p:stCondLst>
                                        </p:cTn>
                                        <p:tgtEl>
                                          <p:spTgt spid="240643">
                                            <p:txEl>
                                              <p:pRg st="7" end="7"/>
                                            </p:txEl>
                                          </p:spTgt>
                                        </p:tgtEl>
                                        <p:attrNameLst>
                                          <p:attrName>style.visibility</p:attrName>
                                        </p:attrNameLst>
                                      </p:cBhvr>
                                      <p:to>
                                        <p:strVal val="visible"/>
                                      </p:to>
                                    </p:set>
                                    <p:animEffect transition="in" filter="wipe(left)">
                                      <p:cBhvr>
                                        <p:cTn id="38" dur="500"/>
                                        <p:tgtEl>
                                          <p:spTgt spid="24064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315"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2365"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599565"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613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333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69895"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7095"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366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fld id="{6E48D0A2-27CF-4277-BAE1-55FA21EC2AE8}" type="slidenum">
              <a:rPr lang="zh-CN" altLang="en-US" sz="1400" b="0">
                <a:solidFill>
                  <a:schemeClr val="tx1"/>
                </a:solidFill>
                <a:ea typeface="宋体" panose="02010600030101010101" pitchFamily="2" charset="-122"/>
              </a:rPr>
            </a:fld>
            <a:endParaRPr lang="en-US" altLang="zh-CN" sz="1400" b="0">
              <a:solidFill>
                <a:schemeClr val="tx1"/>
              </a:solidFill>
              <a:ea typeface="宋体" panose="02010600030101010101" pitchFamily="2" charset="-122"/>
            </a:endParaRPr>
          </a:p>
        </p:txBody>
      </p:sp>
      <p:sp>
        <p:nvSpPr>
          <p:cNvPr id="44035" name="Rectangle 2"/>
          <p:cNvSpPr>
            <a:spLocks noGrp="1" noChangeArrowheads="1"/>
          </p:cNvSpPr>
          <p:nvPr>
            <p:ph type="title"/>
          </p:nvPr>
        </p:nvSpPr>
        <p:spPr>
          <a:xfrm>
            <a:off x="323850" y="193675"/>
            <a:ext cx="7670800" cy="661988"/>
          </a:xfrm>
        </p:spPr>
        <p:txBody>
          <a:bodyPr/>
          <a:lstStyle/>
          <a:p>
            <a:pPr eaLnBrk="1" hangingPunct="1"/>
            <a:r>
              <a:rPr lang="zh-CN" altLang="en-US" smtClean="0">
                <a:cs typeface="隶书" panose="02010509060101010101" charset="-122"/>
              </a:rPr>
              <a:t>状态标志位</a:t>
            </a:r>
            <a:r>
              <a:rPr lang="zh-CN" altLang="en-US" sz="2800" b="0">
                <a:solidFill>
                  <a:schemeClr val="tx1"/>
                </a:solidFill>
                <a:cs typeface="隶书" panose="02010509060101010101" charset="-122"/>
              </a:rPr>
              <a:t>（</a:t>
            </a:r>
            <a:r>
              <a:rPr lang="en-US" altLang="zh-CN" sz="2800" b="0">
                <a:solidFill>
                  <a:schemeClr val="tx1"/>
                </a:solidFill>
                <a:cs typeface="隶书" panose="02010509060101010101" charset="-122"/>
              </a:rPr>
              <a:t>2</a:t>
            </a:r>
            <a:r>
              <a:rPr lang="zh-CN" altLang="en-US" sz="2800" b="0">
                <a:solidFill>
                  <a:schemeClr val="tx1"/>
                </a:solidFill>
                <a:cs typeface="隶书" panose="02010509060101010101" charset="-122"/>
              </a:rPr>
              <a:t>）</a:t>
            </a:r>
            <a:endParaRPr lang="zh-CN" altLang="en-US" sz="2800" b="0">
              <a:solidFill>
                <a:schemeClr val="tx1"/>
              </a:solidFill>
              <a:cs typeface="隶书" panose="02010509060101010101" charset="-122"/>
            </a:endParaRPr>
          </a:p>
        </p:txBody>
      </p:sp>
      <p:sp>
        <p:nvSpPr>
          <p:cNvPr id="241667" name="Rectangle 3"/>
          <p:cNvSpPr>
            <a:spLocks noGrp="1" noChangeArrowheads="1"/>
          </p:cNvSpPr>
          <p:nvPr>
            <p:ph type="body" idx="1"/>
          </p:nvPr>
        </p:nvSpPr>
        <p:spPr>
          <a:xfrm>
            <a:off x="684218" y="1128713"/>
            <a:ext cx="7650162" cy="3429000"/>
          </a:xfrm>
        </p:spPr>
        <p:txBody>
          <a:bodyPr/>
          <a:lstStyle/>
          <a:p>
            <a:pPr eaLnBrk="1" hangingPunct="1">
              <a:spcAft>
                <a:spcPct val="0"/>
              </a:spcAft>
            </a:pPr>
            <a:r>
              <a:rPr lang="en-US" altLang="zh-CN" smtClean="0"/>
              <a:t>PF</a:t>
            </a:r>
            <a:r>
              <a:rPr lang="zh-CN" altLang="en-US" smtClean="0"/>
              <a:t>（</a:t>
            </a:r>
            <a:r>
              <a:rPr lang="en-US" altLang="zh-CN" smtClean="0"/>
              <a:t>Parity Flag</a:t>
            </a:r>
            <a:r>
              <a:rPr lang="zh-CN" altLang="en-US" smtClean="0"/>
              <a:t>）</a:t>
            </a:r>
            <a:endParaRPr lang="zh-CN" altLang="en-US" smtClean="0"/>
          </a:p>
          <a:p>
            <a:pPr lvl="1" eaLnBrk="1" hangingPunct="1">
              <a:spcAft>
                <a:spcPct val="0"/>
              </a:spcAft>
            </a:pPr>
            <a:r>
              <a:rPr lang="zh-CN" altLang="en-US" smtClean="0"/>
              <a:t>奇偶标志位。运算结果的低</a:t>
            </a:r>
            <a:r>
              <a:rPr lang="en-US" altLang="zh-CN" smtClean="0"/>
              <a:t>8</a:t>
            </a:r>
            <a:r>
              <a:rPr lang="zh-CN" altLang="en-US" smtClean="0"/>
              <a:t>位中</a:t>
            </a:r>
            <a:r>
              <a:rPr lang="zh-CN" altLang="en-US" smtClean="0">
                <a:latin typeface="Arial" panose="020B0604020202020204" pitchFamily="34" charset="0"/>
              </a:rPr>
              <a:t>“</a:t>
            </a:r>
            <a:r>
              <a:rPr lang="en-US" altLang="zh-CN" smtClean="0"/>
              <a:t>1</a:t>
            </a:r>
            <a:r>
              <a:rPr lang="en-US" altLang="zh-CN" smtClean="0">
                <a:latin typeface="Arial" panose="020B0604020202020204" pitchFamily="34" charset="0"/>
              </a:rPr>
              <a:t>”</a:t>
            </a:r>
            <a:r>
              <a:rPr lang="zh-CN" altLang="en-US" smtClean="0"/>
              <a:t>的个数为偶数时</a:t>
            </a:r>
            <a:r>
              <a:rPr lang="en-US" altLang="zh-CN" smtClean="0"/>
              <a:t>PF=l </a:t>
            </a:r>
            <a:endParaRPr lang="zh-CN" altLang="en-US" smtClean="0"/>
          </a:p>
          <a:p>
            <a:pPr eaLnBrk="1" hangingPunct="1">
              <a:spcBef>
                <a:spcPts val="1200"/>
              </a:spcBef>
              <a:spcAft>
                <a:spcPct val="0"/>
              </a:spcAft>
            </a:pPr>
            <a:r>
              <a:rPr lang="en-US" altLang="zh-CN" smtClean="0"/>
              <a:t>AF</a:t>
            </a:r>
            <a:r>
              <a:rPr lang="zh-CN" altLang="en-US" smtClean="0"/>
              <a:t>（</a:t>
            </a:r>
            <a:r>
              <a:rPr lang="en-US" altLang="zh-CN" smtClean="0"/>
              <a:t>Auxiliary Carry Flag</a:t>
            </a:r>
            <a:r>
              <a:rPr lang="zh-CN" altLang="en-US" smtClean="0"/>
              <a:t>）</a:t>
            </a:r>
            <a:endParaRPr lang="zh-CN" altLang="en-US" smtClean="0"/>
          </a:p>
          <a:p>
            <a:pPr lvl="1" eaLnBrk="1" hangingPunct="1">
              <a:spcAft>
                <a:spcPct val="0"/>
              </a:spcAft>
            </a:pPr>
            <a:r>
              <a:rPr lang="zh-CN" altLang="en-US" smtClean="0"/>
              <a:t>辅助进位标志位。加</a:t>
            </a:r>
            <a:r>
              <a:rPr lang="en-US" altLang="zh-CN" smtClean="0"/>
              <a:t>(</a:t>
            </a:r>
            <a:r>
              <a:rPr lang="zh-CN" altLang="en-US" smtClean="0"/>
              <a:t>减</a:t>
            </a:r>
            <a:r>
              <a:rPr lang="en-US" altLang="zh-CN" smtClean="0"/>
              <a:t>)</a:t>
            </a:r>
            <a:r>
              <a:rPr lang="zh-CN" altLang="en-US" smtClean="0"/>
              <a:t>操作中，若</a:t>
            </a:r>
            <a:r>
              <a:rPr lang="en-US" altLang="zh-CN" smtClean="0"/>
              <a:t>Bit3</a:t>
            </a:r>
            <a:r>
              <a:rPr lang="zh-CN" altLang="en-US" smtClean="0"/>
              <a:t>向</a:t>
            </a:r>
            <a:r>
              <a:rPr lang="en-US" altLang="zh-CN" smtClean="0"/>
              <a:t>Bit4</a:t>
            </a:r>
            <a:r>
              <a:rPr lang="zh-CN" altLang="en-US" smtClean="0"/>
              <a:t>有进位</a:t>
            </a:r>
            <a:r>
              <a:rPr lang="en-US" altLang="zh-CN" smtClean="0"/>
              <a:t>(</a:t>
            </a:r>
            <a:r>
              <a:rPr lang="zh-CN" altLang="en-US" smtClean="0"/>
              <a:t>借位</a:t>
            </a:r>
            <a:r>
              <a:rPr lang="en-US" altLang="zh-CN" smtClean="0"/>
              <a:t>)</a:t>
            </a:r>
            <a:r>
              <a:rPr lang="zh-CN" altLang="en-US" smtClean="0"/>
              <a:t>，</a:t>
            </a:r>
            <a:r>
              <a:rPr lang="en-US" altLang="zh-CN" smtClean="0"/>
              <a:t>AF=1 </a:t>
            </a:r>
            <a:r>
              <a:rPr lang="zh-CN" altLang="en-US" smtClean="0"/>
              <a:t> </a:t>
            </a:r>
            <a:endParaRPr lang="zh-CN" altLang="en-US" smtClean="0"/>
          </a:p>
          <a:p>
            <a:pPr eaLnBrk="1" hangingPunct="1">
              <a:spcAft>
                <a:spcPct val="0"/>
              </a:spcAft>
            </a:pPr>
            <a:endParaRPr lang="zh-CN" altLang="en-US" smtClean="0"/>
          </a:p>
        </p:txBody>
      </p:sp>
      <p:sp>
        <p:nvSpPr>
          <p:cNvPr id="2" name="TextBox 1"/>
          <p:cNvSpPr txBox="1">
            <a:spLocks noChangeArrowheads="1"/>
          </p:cNvSpPr>
          <p:nvPr/>
        </p:nvSpPr>
        <p:spPr bwMode="auto">
          <a:xfrm>
            <a:off x="2268543" y="4625980"/>
            <a:ext cx="2376487" cy="400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5" tIns="45692" rIns="91385" bIns="45692">
            <a:spAutoFit/>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r>
              <a:rPr lang="zh-CN" altLang="en-US" sz="2000">
                <a:solidFill>
                  <a:srgbClr val="C00000"/>
                </a:solidFill>
                <a:latin typeface="微软雅黑" panose="020B0503020204020204" pitchFamily="34" charset="-122"/>
                <a:ea typeface="微软雅黑" panose="020B0503020204020204" pitchFamily="34" charset="-122"/>
              </a:rPr>
              <a:t>仅针对低</a:t>
            </a:r>
            <a:r>
              <a:rPr lang="en-US" altLang="zh-CN" sz="2000">
                <a:solidFill>
                  <a:srgbClr val="C00000"/>
                </a:solidFill>
                <a:latin typeface="微软雅黑" panose="020B0503020204020204" pitchFamily="34" charset="-122"/>
                <a:ea typeface="微软雅黑" panose="020B0503020204020204" pitchFamily="34" charset="-122"/>
              </a:rPr>
              <a:t>8</a:t>
            </a:r>
            <a:r>
              <a:rPr lang="zh-CN" altLang="en-US" sz="2000">
                <a:solidFill>
                  <a:srgbClr val="C00000"/>
                </a:solidFill>
                <a:latin typeface="微软雅黑" panose="020B0503020204020204" pitchFamily="34" charset="-122"/>
                <a:ea typeface="微软雅黑" panose="020B0503020204020204" pitchFamily="34" charset="-122"/>
              </a:rPr>
              <a:t>位</a:t>
            </a:r>
            <a:endParaRPr lang="zh-CN" altLang="en-US" sz="200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41667">
                                            <p:txEl>
                                              <p:pRg st="0" end="0"/>
                                            </p:txEl>
                                          </p:spTgt>
                                        </p:tgtEl>
                                        <p:attrNameLst>
                                          <p:attrName>style.visibility</p:attrName>
                                        </p:attrNameLst>
                                      </p:cBhvr>
                                      <p:to>
                                        <p:strVal val="visible"/>
                                      </p:to>
                                    </p:set>
                                    <p:animEffect transition="in" filter="wipe(up)">
                                      <p:cBhvr>
                                        <p:cTn id="7" dur="500"/>
                                        <p:tgtEl>
                                          <p:spTgt spid="241667">
                                            <p:txEl>
                                              <p:pRg st="0" end="0"/>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41667">
                                            <p:txEl>
                                              <p:pRg st="1" end="1"/>
                                            </p:txEl>
                                          </p:spTgt>
                                        </p:tgtEl>
                                        <p:attrNameLst>
                                          <p:attrName>style.visibility</p:attrName>
                                        </p:attrNameLst>
                                      </p:cBhvr>
                                      <p:to>
                                        <p:strVal val="visible"/>
                                      </p:to>
                                    </p:set>
                                    <p:animEffect transition="in" filter="wipe(up)">
                                      <p:cBhvr>
                                        <p:cTn id="11" dur="500"/>
                                        <p:tgtEl>
                                          <p:spTgt spid="241667">
                                            <p:txEl>
                                              <p:pRg st="1" end="1"/>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241667">
                                            <p:txEl>
                                              <p:pRg st="2" end="2"/>
                                            </p:txEl>
                                          </p:spTgt>
                                        </p:tgtEl>
                                        <p:attrNameLst>
                                          <p:attrName>style.visibility</p:attrName>
                                        </p:attrNameLst>
                                      </p:cBhvr>
                                      <p:to>
                                        <p:strVal val="visible"/>
                                      </p:to>
                                    </p:set>
                                    <p:animEffect transition="in" filter="wipe(up)">
                                      <p:cBhvr>
                                        <p:cTn id="15" dur="500"/>
                                        <p:tgtEl>
                                          <p:spTgt spid="241667">
                                            <p:txEl>
                                              <p:pRg st="2" end="2"/>
                                            </p:txEl>
                                          </p:spTgt>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241667">
                                            <p:txEl>
                                              <p:pRg st="3" end="3"/>
                                            </p:txEl>
                                          </p:spTgt>
                                        </p:tgtEl>
                                        <p:attrNameLst>
                                          <p:attrName>style.visibility</p:attrName>
                                        </p:attrNameLst>
                                      </p:cBhvr>
                                      <p:to>
                                        <p:strVal val="visible"/>
                                      </p:to>
                                    </p:set>
                                    <p:animEffect transition="in" filter="wipe(up)">
                                      <p:cBhvr>
                                        <p:cTn id="19" dur="500"/>
                                        <p:tgtEl>
                                          <p:spTgt spid="241667">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p:cTn id="24" dur="1000" fill="hold"/>
                                        <p:tgtEl>
                                          <p:spTgt spid="2"/>
                                        </p:tgtEl>
                                        <p:attrNameLst>
                                          <p:attrName>ppt_w</p:attrName>
                                        </p:attrNameLst>
                                      </p:cBhvr>
                                      <p:tavLst>
                                        <p:tav tm="0">
                                          <p:val>
                                            <p:fltVal val="0"/>
                                          </p:val>
                                        </p:tav>
                                        <p:tav tm="100000">
                                          <p:val>
                                            <p:strVal val="#ppt_w"/>
                                          </p:val>
                                        </p:tav>
                                      </p:tavLst>
                                    </p:anim>
                                    <p:anim calcmode="lin" valueType="num">
                                      <p:cBhvr>
                                        <p:cTn id="25" dur="1000" fill="hold"/>
                                        <p:tgtEl>
                                          <p:spTgt spid="2"/>
                                        </p:tgtEl>
                                        <p:attrNameLst>
                                          <p:attrName>ppt_h</p:attrName>
                                        </p:attrNameLst>
                                      </p:cBhvr>
                                      <p:tavLst>
                                        <p:tav tm="0">
                                          <p:val>
                                            <p:fltVal val="0"/>
                                          </p:val>
                                        </p:tav>
                                        <p:tav tm="100000">
                                          <p:val>
                                            <p:strVal val="#ppt_h"/>
                                          </p:val>
                                        </p:tav>
                                      </p:tavLst>
                                    </p:anim>
                                    <p:animEffect transition="in" filter="fade">
                                      <p:cBhvr>
                                        <p:cTn id="26"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315"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2365"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599565"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613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333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69895"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7095"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366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fld id="{BA837AF3-0F6B-4EB2-8556-FEA07BED7A25}" type="slidenum">
              <a:rPr lang="zh-CN" altLang="en-US" sz="1400" b="0">
                <a:solidFill>
                  <a:schemeClr val="tx1"/>
                </a:solidFill>
                <a:ea typeface="宋体" panose="02010600030101010101" pitchFamily="2" charset="-122"/>
              </a:rPr>
            </a:fld>
            <a:endParaRPr lang="en-US" altLang="zh-CN" sz="1400" b="0">
              <a:solidFill>
                <a:schemeClr val="tx1"/>
              </a:solidFill>
              <a:ea typeface="宋体" panose="02010600030101010101" pitchFamily="2" charset="-122"/>
            </a:endParaRPr>
          </a:p>
        </p:txBody>
      </p:sp>
      <p:sp>
        <p:nvSpPr>
          <p:cNvPr id="45059" name="Rectangle 2"/>
          <p:cNvSpPr>
            <a:spLocks noGrp="1" noChangeArrowheads="1"/>
          </p:cNvSpPr>
          <p:nvPr>
            <p:ph type="title"/>
          </p:nvPr>
        </p:nvSpPr>
        <p:spPr>
          <a:xfrm>
            <a:off x="323850" y="193675"/>
            <a:ext cx="7670800" cy="661988"/>
          </a:xfrm>
        </p:spPr>
        <p:txBody>
          <a:bodyPr/>
          <a:lstStyle/>
          <a:p>
            <a:pPr eaLnBrk="1" hangingPunct="1"/>
            <a:r>
              <a:rPr lang="zh-CN" altLang="en-US" smtClean="0">
                <a:cs typeface="隶书" panose="02010509060101010101" charset="-122"/>
              </a:rPr>
              <a:t>状态标志位例</a:t>
            </a:r>
            <a:endParaRPr lang="zh-CN" altLang="en-US" smtClean="0">
              <a:cs typeface="隶书" panose="02010509060101010101" charset="-122"/>
            </a:endParaRPr>
          </a:p>
        </p:txBody>
      </p:sp>
      <p:sp>
        <p:nvSpPr>
          <p:cNvPr id="308227" name="Rectangle 3"/>
          <p:cNvSpPr>
            <a:spLocks noGrp="1" noChangeArrowheads="1"/>
          </p:cNvSpPr>
          <p:nvPr>
            <p:ph type="body" idx="1"/>
          </p:nvPr>
        </p:nvSpPr>
        <p:spPr>
          <a:xfrm>
            <a:off x="539750" y="1201738"/>
            <a:ext cx="7932738" cy="1800225"/>
          </a:xfrm>
        </p:spPr>
        <p:txBody>
          <a:bodyPr/>
          <a:lstStyle/>
          <a:p>
            <a:pPr marL="356870" indent="-356870" eaLnBrk="1" hangingPunct="1">
              <a:spcAft>
                <a:spcPct val="0"/>
              </a:spcAft>
            </a:pPr>
            <a:r>
              <a:rPr lang="zh-CN" altLang="en-US" smtClean="0"/>
              <a:t>给出以下运算结果及运算后各状态标志位的状态：</a:t>
            </a:r>
            <a:endParaRPr lang="zh-CN" altLang="en-US" smtClean="0"/>
          </a:p>
          <a:p>
            <a:pPr marL="982345" lvl="1" indent="-355600" eaLnBrk="1" hangingPunct="1">
              <a:spcAft>
                <a:spcPct val="0"/>
              </a:spcAft>
            </a:pPr>
            <a:r>
              <a:rPr lang="en-US" altLang="zh-CN" smtClean="0"/>
              <a:t>10110110B+11110100B</a:t>
            </a:r>
            <a:endParaRPr lang="en-US" altLang="zh-CN" smtClean="0"/>
          </a:p>
        </p:txBody>
      </p:sp>
      <p:sp>
        <p:nvSpPr>
          <p:cNvPr id="308228" name="Line 4"/>
          <p:cNvSpPr>
            <a:spLocks noChangeShapeType="1"/>
          </p:cNvSpPr>
          <p:nvPr/>
        </p:nvSpPr>
        <p:spPr bwMode="auto">
          <a:xfrm>
            <a:off x="1684343" y="3967163"/>
            <a:ext cx="2667000" cy="0"/>
          </a:xfrm>
          <a:prstGeom prst="line">
            <a:avLst/>
          </a:prstGeom>
          <a:noFill/>
          <a:ln w="2222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lIns="91385" tIns="45692" rIns="91385" bIns="45692"/>
          <a:lstStyle/>
          <a:p>
            <a:endParaRPr lang="zh-CN" altLang="en-US"/>
          </a:p>
        </p:txBody>
      </p:sp>
      <p:sp>
        <p:nvSpPr>
          <p:cNvPr id="308229" name="Text Box 5"/>
          <p:cNvSpPr txBox="1">
            <a:spLocks noChangeArrowheads="1"/>
          </p:cNvSpPr>
          <p:nvPr/>
        </p:nvSpPr>
        <p:spPr bwMode="auto">
          <a:xfrm>
            <a:off x="1716088" y="4062414"/>
            <a:ext cx="379412" cy="523164"/>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385" tIns="45692" rIns="91385" bIns="45692">
            <a:spAutoFit/>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en-US" altLang="zh-CN">
                <a:solidFill>
                  <a:srgbClr val="FF0000"/>
                </a:solidFill>
                <a:ea typeface="宋体" panose="02010600030101010101" pitchFamily="2" charset="-122"/>
              </a:rPr>
              <a:t>1</a:t>
            </a:r>
            <a:endParaRPr lang="en-US" altLang="zh-CN">
              <a:solidFill>
                <a:srgbClr val="FF0000"/>
              </a:solidFill>
              <a:ea typeface="宋体" panose="02010600030101010101" pitchFamily="2" charset="-122"/>
            </a:endParaRPr>
          </a:p>
        </p:txBody>
      </p:sp>
      <p:sp>
        <p:nvSpPr>
          <p:cNvPr id="308230" name="Text Box 6"/>
          <p:cNvSpPr txBox="1">
            <a:spLocks noChangeArrowheads="1"/>
          </p:cNvSpPr>
          <p:nvPr/>
        </p:nvSpPr>
        <p:spPr bwMode="auto">
          <a:xfrm>
            <a:off x="5783263" y="3205164"/>
            <a:ext cx="2268537" cy="1569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5" tIns="45692" rIns="91385" bIns="45692">
            <a:spAutoFit/>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en-US" altLang="zh-CN" sz="2400">
                <a:solidFill>
                  <a:schemeClr val="tx1"/>
                </a:solidFill>
                <a:ea typeface="宋体" panose="02010600030101010101" pitchFamily="2" charset="-122"/>
              </a:rPr>
              <a:t>CF=        OF=</a:t>
            </a:r>
            <a:endParaRPr lang="en-US" altLang="zh-CN" sz="2400">
              <a:solidFill>
                <a:schemeClr val="tx1"/>
              </a:solidFill>
              <a:ea typeface="宋体" panose="02010600030101010101" pitchFamily="2" charset="-122"/>
            </a:endParaRPr>
          </a:p>
          <a:p>
            <a:pPr eaLnBrk="1" hangingPunct="1">
              <a:lnSpc>
                <a:spcPct val="100000"/>
              </a:lnSpc>
              <a:spcBef>
                <a:spcPct val="50000"/>
              </a:spcBef>
              <a:spcAft>
                <a:spcPct val="0"/>
              </a:spcAft>
              <a:buClrTx/>
              <a:buSzTx/>
              <a:buFontTx/>
              <a:buNone/>
            </a:pPr>
            <a:r>
              <a:rPr lang="en-US" altLang="zh-CN" sz="2400">
                <a:solidFill>
                  <a:schemeClr val="tx1"/>
                </a:solidFill>
                <a:ea typeface="宋体" panose="02010600030101010101" pitchFamily="2" charset="-122"/>
              </a:rPr>
              <a:t>AF=        PF=</a:t>
            </a:r>
            <a:endParaRPr lang="en-US" altLang="zh-CN" sz="2400">
              <a:solidFill>
                <a:schemeClr val="tx1"/>
              </a:solidFill>
              <a:ea typeface="宋体" panose="02010600030101010101" pitchFamily="2" charset="-122"/>
            </a:endParaRPr>
          </a:p>
          <a:p>
            <a:pPr eaLnBrk="1" hangingPunct="1">
              <a:lnSpc>
                <a:spcPct val="100000"/>
              </a:lnSpc>
              <a:spcBef>
                <a:spcPct val="50000"/>
              </a:spcBef>
              <a:spcAft>
                <a:spcPct val="0"/>
              </a:spcAft>
              <a:buClrTx/>
              <a:buSzTx/>
              <a:buFontTx/>
              <a:buNone/>
            </a:pPr>
            <a:r>
              <a:rPr lang="en-US" altLang="zh-CN" sz="2400">
                <a:solidFill>
                  <a:schemeClr val="tx1"/>
                </a:solidFill>
                <a:ea typeface="宋体" panose="02010600030101010101" pitchFamily="2" charset="-122"/>
              </a:rPr>
              <a:t>SF=        ZF=</a:t>
            </a:r>
            <a:endParaRPr lang="en-US" altLang="zh-CN" sz="2400">
              <a:solidFill>
                <a:schemeClr val="tx1"/>
              </a:solidFill>
              <a:ea typeface="宋体" panose="02010600030101010101" pitchFamily="2" charset="-122"/>
            </a:endParaRPr>
          </a:p>
        </p:txBody>
      </p:sp>
      <p:sp>
        <p:nvSpPr>
          <p:cNvPr id="308232" name="Text Box 8"/>
          <p:cNvSpPr txBox="1">
            <a:spLocks noChangeArrowheads="1"/>
          </p:cNvSpPr>
          <p:nvPr/>
        </p:nvSpPr>
        <p:spPr bwMode="auto">
          <a:xfrm>
            <a:off x="6430963" y="3205163"/>
            <a:ext cx="355600" cy="46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5" tIns="45692" rIns="91385" bIns="45692">
            <a:spAutoFit/>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en-US" altLang="zh-CN" sz="2400">
                <a:solidFill>
                  <a:srgbClr val="FF0000"/>
                </a:solidFill>
                <a:ea typeface="宋体" panose="02010600030101010101" pitchFamily="2" charset="-122"/>
              </a:rPr>
              <a:t>1</a:t>
            </a:r>
            <a:endParaRPr lang="en-US" altLang="zh-CN" sz="2400">
              <a:solidFill>
                <a:srgbClr val="FF0000"/>
              </a:solidFill>
              <a:ea typeface="宋体" panose="02010600030101010101" pitchFamily="2" charset="-122"/>
            </a:endParaRPr>
          </a:p>
        </p:txBody>
      </p:sp>
      <p:sp>
        <p:nvSpPr>
          <p:cNvPr id="308233" name="Text Box 9"/>
          <p:cNvSpPr txBox="1">
            <a:spLocks noChangeArrowheads="1"/>
          </p:cNvSpPr>
          <p:nvPr/>
        </p:nvSpPr>
        <p:spPr bwMode="auto">
          <a:xfrm>
            <a:off x="6445250" y="3752853"/>
            <a:ext cx="354013" cy="46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5" tIns="45692" rIns="91385" bIns="45692">
            <a:spAutoFit/>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en-US" altLang="zh-CN" sz="2400">
                <a:solidFill>
                  <a:srgbClr val="FF0000"/>
                </a:solidFill>
                <a:ea typeface="宋体" panose="02010600030101010101" pitchFamily="2" charset="-122"/>
              </a:rPr>
              <a:t>0</a:t>
            </a:r>
            <a:endParaRPr lang="en-US" altLang="zh-CN" sz="2400">
              <a:solidFill>
                <a:srgbClr val="FF0000"/>
              </a:solidFill>
              <a:ea typeface="宋体" panose="02010600030101010101" pitchFamily="2" charset="-122"/>
            </a:endParaRPr>
          </a:p>
        </p:txBody>
      </p:sp>
      <p:sp>
        <p:nvSpPr>
          <p:cNvPr id="308234" name="Text Box 10"/>
          <p:cNvSpPr txBox="1">
            <a:spLocks noChangeArrowheads="1"/>
          </p:cNvSpPr>
          <p:nvPr/>
        </p:nvSpPr>
        <p:spPr bwMode="auto">
          <a:xfrm>
            <a:off x="6445250" y="4286251"/>
            <a:ext cx="354013" cy="46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5" tIns="45692" rIns="91385" bIns="45692">
            <a:spAutoFit/>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en-US" altLang="zh-CN" sz="2400">
                <a:solidFill>
                  <a:srgbClr val="FF0000"/>
                </a:solidFill>
                <a:ea typeface="宋体" panose="02010600030101010101" pitchFamily="2" charset="-122"/>
              </a:rPr>
              <a:t>1</a:t>
            </a:r>
            <a:endParaRPr lang="en-US" altLang="zh-CN" sz="2400">
              <a:solidFill>
                <a:srgbClr val="FF0000"/>
              </a:solidFill>
              <a:ea typeface="宋体" panose="02010600030101010101" pitchFamily="2" charset="-122"/>
            </a:endParaRPr>
          </a:p>
        </p:txBody>
      </p:sp>
      <p:sp>
        <p:nvSpPr>
          <p:cNvPr id="308235" name="Text Box 11"/>
          <p:cNvSpPr txBox="1">
            <a:spLocks noChangeArrowheads="1"/>
          </p:cNvSpPr>
          <p:nvPr/>
        </p:nvSpPr>
        <p:spPr bwMode="auto">
          <a:xfrm>
            <a:off x="7775575" y="3205163"/>
            <a:ext cx="357188" cy="46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5" tIns="45692" rIns="91385" bIns="45692">
            <a:spAutoFit/>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en-US" altLang="zh-CN" sz="2400">
                <a:solidFill>
                  <a:srgbClr val="FF0000"/>
                </a:solidFill>
                <a:ea typeface="宋体" panose="02010600030101010101" pitchFamily="2" charset="-122"/>
              </a:rPr>
              <a:t>0</a:t>
            </a:r>
            <a:endParaRPr lang="en-US" altLang="zh-CN" sz="2400">
              <a:solidFill>
                <a:srgbClr val="FF0000"/>
              </a:solidFill>
              <a:ea typeface="宋体" panose="02010600030101010101" pitchFamily="2" charset="-122"/>
            </a:endParaRPr>
          </a:p>
        </p:txBody>
      </p:sp>
      <p:sp>
        <p:nvSpPr>
          <p:cNvPr id="308236" name="Text Box 12"/>
          <p:cNvSpPr txBox="1">
            <a:spLocks noChangeArrowheads="1"/>
          </p:cNvSpPr>
          <p:nvPr/>
        </p:nvSpPr>
        <p:spPr bwMode="auto">
          <a:xfrm>
            <a:off x="7778750" y="3770313"/>
            <a:ext cx="355600" cy="46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5" tIns="45692" rIns="91385" bIns="45692">
            <a:spAutoFit/>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en-US" altLang="zh-CN" sz="2400">
                <a:solidFill>
                  <a:srgbClr val="FF0000"/>
                </a:solidFill>
                <a:ea typeface="宋体" panose="02010600030101010101" pitchFamily="2" charset="-122"/>
              </a:rPr>
              <a:t>1</a:t>
            </a:r>
            <a:endParaRPr lang="en-US" altLang="zh-CN" sz="2400">
              <a:solidFill>
                <a:srgbClr val="FF0000"/>
              </a:solidFill>
              <a:ea typeface="宋体" panose="02010600030101010101" pitchFamily="2" charset="-122"/>
            </a:endParaRPr>
          </a:p>
        </p:txBody>
      </p:sp>
      <p:sp>
        <p:nvSpPr>
          <p:cNvPr id="308238" name="Text Box 14"/>
          <p:cNvSpPr txBox="1">
            <a:spLocks noChangeArrowheads="1"/>
          </p:cNvSpPr>
          <p:nvPr/>
        </p:nvSpPr>
        <p:spPr bwMode="auto">
          <a:xfrm>
            <a:off x="7761293" y="4327526"/>
            <a:ext cx="357187" cy="46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5" tIns="45692" rIns="91385" bIns="45692">
            <a:spAutoFit/>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lang="en-US" altLang="zh-CN" sz="2400">
                <a:solidFill>
                  <a:srgbClr val="FF0000"/>
                </a:solidFill>
                <a:ea typeface="宋体" panose="02010600030101010101" pitchFamily="2" charset="-122"/>
              </a:rPr>
              <a:t>0</a:t>
            </a:r>
            <a:endParaRPr lang="en-US" altLang="zh-CN" sz="2400">
              <a:solidFill>
                <a:srgbClr val="FF0000"/>
              </a:solidFill>
              <a:ea typeface="宋体" panose="02010600030101010101" pitchFamily="2" charset="-122"/>
            </a:endParaRPr>
          </a:p>
        </p:txBody>
      </p:sp>
      <p:sp>
        <p:nvSpPr>
          <p:cNvPr id="2" name="TextBox 1"/>
          <p:cNvSpPr txBox="1"/>
          <p:nvPr/>
        </p:nvSpPr>
        <p:spPr>
          <a:xfrm>
            <a:off x="2195517" y="2978152"/>
            <a:ext cx="2160587" cy="1052539"/>
          </a:xfrm>
          <a:prstGeom prst="rect">
            <a:avLst/>
          </a:prstGeom>
          <a:noFill/>
        </p:spPr>
        <p:txBody>
          <a:bodyPr lIns="91385" tIns="45692" rIns="91385" bIns="45692">
            <a:spAutoFit/>
          </a:bodyPr>
          <a:lstStyle/>
          <a:p>
            <a:pPr marL="356870" indent="-356870">
              <a:lnSpc>
                <a:spcPct val="130000"/>
              </a:lnSpc>
              <a:defRPr/>
            </a:pPr>
            <a:r>
              <a:rPr lang="en-US" altLang="zh-CN" sz="2400" b="1" dirty="0">
                <a:latin typeface="+mn-lt"/>
                <a:ea typeface="华文中宋" panose="02010600040101010101" pitchFamily="2" charset="-122"/>
                <a:cs typeface="华文中宋" panose="02010600040101010101" pitchFamily="2" charset="-122"/>
              </a:rPr>
              <a:t>10110110</a:t>
            </a:r>
            <a:endParaRPr lang="en-US" altLang="zh-CN" sz="2400" b="1" dirty="0">
              <a:latin typeface="+mn-lt"/>
              <a:ea typeface="华文中宋" panose="02010600040101010101" pitchFamily="2" charset="-122"/>
              <a:cs typeface="华文中宋" panose="02010600040101010101" pitchFamily="2" charset="-122"/>
            </a:endParaRPr>
          </a:p>
          <a:p>
            <a:pPr marL="356870" indent="-356870">
              <a:lnSpc>
                <a:spcPct val="130000"/>
              </a:lnSpc>
              <a:defRPr/>
            </a:pPr>
            <a:r>
              <a:rPr lang="en-US" altLang="zh-CN" sz="2400" b="1" dirty="0">
                <a:latin typeface="+mn-lt"/>
                <a:ea typeface="华文中宋" panose="02010600040101010101" pitchFamily="2" charset="-122"/>
                <a:cs typeface="华文中宋" panose="02010600040101010101" pitchFamily="2" charset="-122"/>
              </a:rPr>
              <a:t>11110100</a:t>
            </a:r>
            <a:endParaRPr lang="en-US" altLang="zh-CN" sz="2400" b="1" dirty="0">
              <a:latin typeface="+mn-lt"/>
              <a:ea typeface="华文中宋" panose="02010600040101010101" pitchFamily="2" charset="-122"/>
              <a:cs typeface="华文中宋" panose="02010600040101010101" pitchFamily="2" charset="-122"/>
            </a:endParaRPr>
          </a:p>
        </p:txBody>
      </p:sp>
      <p:sp>
        <p:nvSpPr>
          <p:cNvPr id="15" name="TextBox 14"/>
          <p:cNvSpPr txBox="1"/>
          <p:nvPr/>
        </p:nvSpPr>
        <p:spPr>
          <a:xfrm>
            <a:off x="1858963" y="3505201"/>
            <a:ext cx="546100" cy="461608"/>
          </a:xfrm>
          <a:prstGeom prst="rect">
            <a:avLst/>
          </a:prstGeom>
          <a:noFill/>
        </p:spPr>
        <p:txBody>
          <a:bodyPr lIns="91385" tIns="45692" rIns="91385" bIns="45692">
            <a:spAutoFit/>
          </a:bodyPr>
          <a:lstStyle/>
          <a:p>
            <a:pPr marL="356870" indent="-356870">
              <a:defRPr/>
            </a:pPr>
            <a:r>
              <a:rPr lang="en-US" altLang="zh-CN" sz="2400" b="1" dirty="0">
                <a:latin typeface="+mn-lt"/>
                <a:ea typeface="华文中宋" panose="02010600040101010101" pitchFamily="2" charset="-122"/>
                <a:cs typeface="华文中宋" panose="02010600040101010101" pitchFamily="2" charset="-122"/>
              </a:rPr>
              <a:t>+</a:t>
            </a:r>
            <a:endParaRPr lang="en-US" altLang="zh-CN" sz="2400" b="1" dirty="0">
              <a:latin typeface="+mn-lt"/>
              <a:ea typeface="华文中宋" panose="02010600040101010101" pitchFamily="2" charset="-122"/>
              <a:cs typeface="华文中宋" panose="02010600040101010101" pitchFamily="2" charset="-122"/>
            </a:endParaRPr>
          </a:p>
        </p:txBody>
      </p:sp>
      <p:sp>
        <p:nvSpPr>
          <p:cNvPr id="16" name="TextBox 15"/>
          <p:cNvSpPr txBox="1"/>
          <p:nvPr/>
        </p:nvSpPr>
        <p:spPr>
          <a:xfrm>
            <a:off x="2190755" y="4043363"/>
            <a:ext cx="2160588" cy="461608"/>
          </a:xfrm>
          <a:prstGeom prst="rect">
            <a:avLst/>
          </a:prstGeom>
          <a:noFill/>
        </p:spPr>
        <p:txBody>
          <a:bodyPr lIns="91385" tIns="45692" rIns="91385" bIns="45692">
            <a:spAutoFit/>
          </a:bodyPr>
          <a:lstStyle/>
          <a:p>
            <a:pPr marL="356870" indent="-356870">
              <a:defRPr/>
            </a:pPr>
            <a:r>
              <a:rPr lang="en-US" altLang="zh-CN" sz="2400" b="1" dirty="0">
                <a:latin typeface="+mn-lt"/>
                <a:ea typeface="华文中宋" panose="02010600040101010101" pitchFamily="2" charset="-122"/>
                <a:cs typeface="华文中宋" panose="02010600040101010101" pitchFamily="2" charset="-122"/>
              </a:rPr>
              <a:t>10101010</a:t>
            </a:r>
            <a:endParaRPr lang="en-US" altLang="zh-CN" sz="2400" b="1" dirty="0">
              <a:latin typeface="+mn-lt"/>
              <a:ea typeface="华文中宋" panose="02010600040101010101" pitchFamily="2" charset="-122"/>
              <a:cs typeface="华文中宋" panose="02010600040101010101" pitchFamily="2" charset="-122"/>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308227">
                                            <p:txEl>
                                              <p:pRg st="0" end="0"/>
                                            </p:txEl>
                                          </p:spTgt>
                                        </p:tgtEl>
                                        <p:attrNameLst>
                                          <p:attrName>style.visibility</p:attrName>
                                        </p:attrNameLst>
                                      </p:cBhvr>
                                      <p:to>
                                        <p:strVal val="visible"/>
                                      </p:to>
                                    </p:set>
                                    <p:animEffect transition="in" filter="blinds(horizontal)">
                                      <p:cBhvr>
                                        <p:cTn id="7" dur="500"/>
                                        <p:tgtEl>
                                          <p:spTgt spid="308227">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08227">
                                            <p:txEl>
                                              <p:pRg st="1" end="1"/>
                                            </p:txEl>
                                          </p:spTgt>
                                        </p:tgtEl>
                                        <p:attrNameLst>
                                          <p:attrName>style.visibility</p:attrName>
                                        </p:attrNameLst>
                                      </p:cBhvr>
                                      <p:to>
                                        <p:strVal val="visible"/>
                                      </p:to>
                                    </p:set>
                                    <p:animEffect transition="in" filter="wipe(left)">
                                      <p:cBhvr>
                                        <p:cTn id="11" dur="500"/>
                                        <p:tgtEl>
                                          <p:spTgt spid="308227">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750"/>
                                        <p:tgtEl>
                                          <p:spTgt spid="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750"/>
                                        <p:tgtEl>
                                          <p:spTgt spid="15"/>
                                        </p:tgtEl>
                                      </p:cBhvr>
                                    </p:animEffect>
                                  </p:childTnLst>
                                </p:cTn>
                              </p:par>
                            </p:childTnLst>
                          </p:cTn>
                        </p:par>
                        <p:par>
                          <p:cTn id="20" fill="hold">
                            <p:stCondLst>
                              <p:cond delay="1000"/>
                            </p:stCondLst>
                            <p:childTnLst>
                              <p:par>
                                <p:cTn id="21" presetID="22" presetClass="entr" presetSubtype="8" fill="hold" grpId="0" nodeType="afterEffect">
                                  <p:stCondLst>
                                    <p:cond delay="0"/>
                                  </p:stCondLst>
                                  <p:childTnLst>
                                    <p:set>
                                      <p:cBhvr>
                                        <p:cTn id="22" dur="1" fill="hold">
                                          <p:stCondLst>
                                            <p:cond delay="0"/>
                                          </p:stCondLst>
                                        </p:cTn>
                                        <p:tgtEl>
                                          <p:spTgt spid="308228"/>
                                        </p:tgtEl>
                                        <p:attrNameLst>
                                          <p:attrName>style.visibility</p:attrName>
                                        </p:attrNameLst>
                                      </p:cBhvr>
                                      <p:to>
                                        <p:strVal val="visible"/>
                                      </p:to>
                                    </p:set>
                                    <p:animEffect transition="in" filter="wipe(left)">
                                      <p:cBhvr>
                                        <p:cTn id="23" dur="750"/>
                                        <p:tgtEl>
                                          <p:spTgt spid="308228"/>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1000"/>
                                        <p:tgtEl>
                                          <p:spTgt spid="16"/>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08229"/>
                                        </p:tgtEl>
                                        <p:attrNameLst>
                                          <p:attrName>style.visibility</p:attrName>
                                        </p:attrNameLst>
                                      </p:cBhvr>
                                      <p:to>
                                        <p:strVal val="visible"/>
                                      </p:to>
                                    </p:set>
                                    <p:animEffect transition="in" filter="fade">
                                      <p:cBhvr>
                                        <p:cTn id="31" dur="1250"/>
                                        <p:tgtEl>
                                          <p:spTgt spid="308229"/>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308230"/>
                                        </p:tgtEl>
                                        <p:attrNameLst>
                                          <p:attrName>style.visibility</p:attrName>
                                        </p:attrNameLst>
                                      </p:cBhvr>
                                      <p:to>
                                        <p:strVal val="visible"/>
                                      </p:to>
                                    </p:set>
                                    <p:animEffect transition="in" filter="blinds(horizontal)">
                                      <p:cBhvr>
                                        <p:cTn id="36" dur="500"/>
                                        <p:tgtEl>
                                          <p:spTgt spid="308230"/>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308232"/>
                                        </p:tgtEl>
                                        <p:attrNameLst>
                                          <p:attrName>style.visibility</p:attrName>
                                        </p:attrNameLst>
                                      </p:cBhvr>
                                      <p:to>
                                        <p:strVal val="visible"/>
                                      </p:to>
                                    </p:set>
                                    <p:animEffect transition="in" filter="blinds(horizontal)">
                                      <p:cBhvr>
                                        <p:cTn id="41" dur="500"/>
                                        <p:tgtEl>
                                          <p:spTgt spid="308232"/>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308235"/>
                                        </p:tgtEl>
                                        <p:attrNameLst>
                                          <p:attrName>style.visibility</p:attrName>
                                        </p:attrNameLst>
                                      </p:cBhvr>
                                      <p:to>
                                        <p:strVal val="visible"/>
                                      </p:to>
                                    </p:set>
                                    <p:animEffect transition="in" filter="blinds(horizontal)">
                                      <p:cBhvr>
                                        <p:cTn id="46" dur="500"/>
                                        <p:tgtEl>
                                          <p:spTgt spid="308235"/>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308233"/>
                                        </p:tgtEl>
                                        <p:attrNameLst>
                                          <p:attrName>style.visibility</p:attrName>
                                        </p:attrNameLst>
                                      </p:cBhvr>
                                      <p:to>
                                        <p:strVal val="visible"/>
                                      </p:to>
                                    </p:set>
                                    <p:animEffect transition="in" filter="blinds(horizontal)">
                                      <p:cBhvr>
                                        <p:cTn id="51" dur="500"/>
                                        <p:tgtEl>
                                          <p:spTgt spid="308233"/>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308236"/>
                                        </p:tgtEl>
                                        <p:attrNameLst>
                                          <p:attrName>style.visibility</p:attrName>
                                        </p:attrNameLst>
                                      </p:cBhvr>
                                      <p:to>
                                        <p:strVal val="visible"/>
                                      </p:to>
                                    </p:set>
                                    <p:animEffect transition="in" filter="blinds(horizontal)">
                                      <p:cBhvr>
                                        <p:cTn id="56" dur="500"/>
                                        <p:tgtEl>
                                          <p:spTgt spid="308236"/>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308234"/>
                                        </p:tgtEl>
                                        <p:attrNameLst>
                                          <p:attrName>style.visibility</p:attrName>
                                        </p:attrNameLst>
                                      </p:cBhvr>
                                      <p:to>
                                        <p:strVal val="visible"/>
                                      </p:to>
                                    </p:set>
                                    <p:animEffect transition="in" filter="blinds(horizontal)">
                                      <p:cBhvr>
                                        <p:cTn id="61" dur="500"/>
                                        <p:tgtEl>
                                          <p:spTgt spid="308234"/>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308238"/>
                                        </p:tgtEl>
                                        <p:attrNameLst>
                                          <p:attrName>style.visibility</p:attrName>
                                        </p:attrNameLst>
                                      </p:cBhvr>
                                      <p:to>
                                        <p:strVal val="visible"/>
                                      </p:to>
                                    </p:set>
                                    <p:animEffect transition="in" filter="blinds(horizontal)">
                                      <p:cBhvr>
                                        <p:cTn id="66" dur="500"/>
                                        <p:tgtEl>
                                          <p:spTgt spid="308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28" grpId="0" animBg="1"/>
      <p:bldP spid="308229" grpId="0" animBg="1"/>
      <p:bldP spid="308230" grpId="0"/>
      <p:bldP spid="308232" grpId="0"/>
      <p:bldP spid="308233" grpId="0"/>
      <p:bldP spid="308234" grpId="0"/>
      <p:bldP spid="308235" grpId="0"/>
      <p:bldP spid="308236" grpId="0"/>
      <p:bldP spid="308238" grpId="0"/>
      <p:bldP spid="2" grpId="0"/>
      <p:bldP spid="15"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315"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2365"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599565"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613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333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69895"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7095"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366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fld id="{8C3942D0-D85A-4563-B74D-021E76E459CC}" type="slidenum">
              <a:rPr lang="zh-CN" altLang="en-US" sz="1400" b="0">
                <a:solidFill>
                  <a:schemeClr val="bg2"/>
                </a:solidFill>
                <a:ea typeface="宋体" panose="02010600030101010101" pitchFamily="2" charset="-122"/>
              </a:rPr>
            </a:fld>
            <a:endParaRPr lang="en-US" altLang="zh-CN" sz="1400" b="0">
              <a:solidFill>
                <a:schemeClr val="bg2"/>
              </a:solidFill>
              <a:ea typeface="宋体" panose="02010600030101010101" pitchFamily="2" charset="-122"/>
            </a:endParaRPr>
          </a:p>
        </p:txBody>
      </p:sp>
      <p:sp>
        <p:nvSpPr>
          <p:cNvPr id="9219" name="Rectangle 4"/>
          <p:cNvSpPr>
            <a:spLocks noGrp="1" noChangeArrowheads="1"/>
          </p:cNvSpPr>
          <p:nvPr>
            <p:ph type="ctrTitle"/>
          </p:nvPr>
        </p:nvSpPr>
        <p:spPr>
          <a:xfrm>
            <a:off x="828675" y="1562100"/>
            <a:ext cx="7704138" cy="1217613"/>
          </a:xfrm>
        </p:spPr>
        <p:txBody>
          <a:bodyPr/>
          <a:lstStyle/>
          <a:p>
            <a:pPr eaLnBrk="1" hangingPunct="1"/>
            <a:r>
              <a:rPr lang="zh-CN" altLang="en-US" sz="4400">
                <a:latin typeface="华文行楷" panose="02010800040101010101" pitchFamily="2" charset="-122"/>
                <a:ea typeface="华文行楷" panose="02010800040101010101" pitchFamily="2" charset="-122"/>
                <a:cs typeface="隶书" panose="02010509060101010101" charset="-122"/>
              </a:rPr>
              <a:t>一、</a:t>
            </a:r>
            <a:r>
              <a:rPr lang="zh-CN" altLang="en-US" smtClean="0">
                <a:ea typeface="宋体" panose="02010600030101010101" pitchFamily="2" charset="-122"/>
                <a:cs typeface="隶书" panose="02010509060101010101" charset="-122"/>
              </a:rPr>
              <a:t>8088</a:t>
            </a:r>
            <a:r>
              <a:rPr lang="en-US" altLang="zh-CN" smtClean="0">
                <a:ea typeface="宋体" panose="02010600030101010101" pitchFamily="2" charset="-122"/>
                <a:cs typeface="隶书" panose="02010509060101010101" charset="-122"/>
              </a:rPr>
              <a:t>/8086 CPU</a:t>
            </a:r>
            <a:r>
              <a:rPr lang="zh-CN" altLang="en-US" sz="4400">
                <a:latin typeface="华文行楷" panose="02010800040101010101" pitchFamily="2" charset="-122"/>
                <a:ea typeface="华文行楷" panose="02010800040101010101" pitchFamily="2" charset="-122"/>
                <a:cs typeface="隶书" panose="02010509060101010101" charset="-122"/>
              </a:rPr>
              <a:t>的特点</a:t>
            </a:r>
            <a:endParaRPr lang="zh-CN" altLang="en-US" sz="4400">
              <a:latin typeface="华文行楷" panose="02010800040101010101" pitchFamily="2" charset="-122"/>
              <a:ea typeface="华文行楷" panose="02010800040101010101" pitchFamily="2" charset="-122"/>
              <a:cs typeface="隶书" panose="02010509060101010101" charset="-122"/>
            </a:endParaRPr>
          </a:p>
        </p:txBody>
      </p:sp>
    </p:spTree>
  </p:cSld>
  <p:clrMapOvr>
    <a:masterClrMapping/>
  </p:clrMapOvr>
  <p:transition spd="slow">
    <p:blinds/>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315"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2365"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599565"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613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333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69895"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7095"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366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fld id="{C68CCA4C-0D28-4D39-95AE-5959C46BBDB1}" type="slidenum">
              <a:rPr lang="zh-CN" altLang="en-US" sz="1400" b="0">
                <a:solidFill>
                  <a:schemeClr val="tx1"/>
                </a:solidFill>
                <a:ea typeface="宋体" panose="02010600030101010101" pitchFamily="2" charset="-122"/>
              </a:rPr>
            </a:fld>
            <a:endParaRPr lang="en-US" altLang="zh-CN" sz="1400" b="0">
              <a:solidFill>
                <a:schemeClr val="tx1"/>
              </a:solidFill>
              <a:ea typeface="宋体" panose="02010600030101010101" pitchFamily="2" charset="-122"/>
            </a:endParaRPr>
          </a:p>
        </p:txBody>
      </p:sp>
      <p:sp>
        <p:nvSpPr>
          <p:cNvPr id="46083" name="Rectangle 2"/>
          <p:cNvSpPr>
            <a:spLocks noGrp="1" noChangeArrowheads="1"/>
          </p:cNvSpPr>
          <p:nvPr>
            <p:ph type="title"/>
          </p:nvPr>
        </p:nvSpPr>
        <p:spPr>
          <a:xfrm>
            <a:off x="323850" y="193675"/>
            <a:ext cx="7670800" cy="661988"/>
          </a:xfrm>
        </p:spPr>
        <p:txBody>
          <a:bodyPr/>
          <a:lstStyle/>
          <a:p>
            <a:pPr eaLnBrk="1" hangingPunct="1"/>
            <a:r>
              <a:rPr lang="zh-CN" altLang="en-US" smtClean="0">
                <a:cs typeface="隶书" panose="02010509060101010101" charset="-122"/>
              </a:rPr>
              <a:t>控制标志位</a:t>
            </a:r>
            <a:endParaRPr lang="zh-CN" altLang="en-US" b="0" smtClean="0">
              <a:cs typeface="隶书" panose="02010509060101010101" charset="-122"/>
            </a:endParaRPr>
          </a:p>
        </p:txBody>
      </p:sp>
      <p:sp>
        <p:nvSpPr>
          <p:cNvPr id="242691" name="Rectangle 3"/>
          <p:cNvSpPr>
            <a:spLocks noGrp="1" noChangeArrowheads="1"/>
          </p:cNvSpPr>
          <p:nvPr>
            <p:ph type="body" idx="1"/>
          </p:nvPr>
        </p:nvSpPr>
        <p:spPr>
          <a:xfrm>
            <a:off x="612775" y="1128713"/>
            <a:ext cx="7651750" cy="4032250"/>
          </a:xfrm>
        </p:spPr>
        <p:txBody>
          <a:bodyPr/>
          <a:lstStyle/>
          <a:p>
            <a:pPr eaLnBrk="1" hangingPunct="1">
              <a:lnSpc>
                <a:spcPct val="110000"/>
              </a:lnSpc>
              <a:spcAft>
                <a:spcPct val="0"/>
              </a:spcAft>
            </a:pPr>
            <a:r>
              <a:rPr lang="en-US" altLang="zh-CN" smtClean="0"/>
              <a:t>TF</a:t>
            </a:r>
            <a:r>
              <a:rPr lang="zh-CN" altLang="en-US" smtClean="0"/>
              <a:t>（</a:t>
            </a:r>
            <a:r>
              <a:rPr lang="en-US" altLang="zh-CN" smtClean="0"/>
              <a:t>Trap Flag</a:t>
            </a:r>
            <a:r>
              <a:rPr lang="zh-CN" altLang="en-US" smtClean="0"/>
              <a:t>）</a:t>
            </a:r>
            <a:endParaRPr lang="zh-CN" altLang="en-US" smtClean="0"/>
          </a:p>
          <a:p>
            <a:pPr lvl="1" eaLnBrk="1" hangingPunct="1">
              <a:lnSpc>
                <a:spcPct val="110000"/>
              </a:lnSpc>
              <a:spcAft>
                <a:spcPct val="0"/>
              </a:spcAft>
            </a:pPr>
            <a:r>
              <a:rPr lang="zh-CN" altLang="en-US" smtClean="0"/>
              <a:t>陷井标志位，也叫跟踪标志位。</a:t>
            </a:r>
            <a:r>
              <a:rPr lang="en-US" altLang="zh-CN" smtClean="0"/>
              <a:t>TF=1</a:t>
            </a:r>
            <a:r>
              <a:rPr lang="zh-CN" altLang="en-US" smtClean="0"/>
              <a:t>时，使</a:t>
            </a:r>
            <a:r>
              <a:rPr lang="en-US" altLang="zh-CN" smtClean="0"/>
              <a:t>CPU</a:t>
            </a:r>
            <a:r>
              <a:rPr lang="zh-CN" altLang="en-US" smtClean="0"/>
              <a:t>处于单步执行指令的工作方式。</a:t>
            </a:r>
            <a:endParaRPr lang="zh-CN" altLang="en-US" smtClean="0"/>
          </a:p>
          <a:p>
            <a:pPr eaLnBrk="1" hangingPunct="1">
              <a:lnSpc>
                <a:spcPct val="110000"/>
              </a:lnSpc>
              <a:spcAft>
                <a:spcPct val="0"/>
              </a:spcAft>
            </a:pPr>
            <a:r>
              <a:rPr lang="en-US" altLang="zh-CN" smtClean="0"/>
              <a:t>IF</a:t>
            </a:r>
            <a:r>
              <a:rPr lang="zh-CN" altLang="en-US" smtClean="0"/>
              <a:t>（</a:t>
            </a:r>
            <a:r>
              <a:rPr lang="en-US" altLang="zh-CN" smtClean="0"/>
              <a:t>Interrupt Enable Flag</a:t>
            </a:r>
            <a:r>
              <a:rPr lang="zh-CN" altLang="en-US" smtClean="0"/>
              <a:t>）</a:t>
            </a:r>
            <a:endParaRPr lang="zh-CN" altLang="en-US" smtClean="0"/>
          </a:p>
          <a:p>
            <a:pPr lvl="1" eaLnBrk="1" hangingPunct="1">
              <a:lnSpc>
                <a:spcPct val="110000"/>
              </a:lnSpc>
              <a:spcAft>
                <a:spcPct val="0"/>
              </a:spcAft>
            </a:pPr>
            <a:r>
              <a:rPr lang="zh-CN" altLang="en-US" smtClean="0"/>
              <a:t>中断允许标志位。</a:t>
            </a:r>
            <a:r>
              <a:rPr lang="en-US" altLang="zh-CN" smtClean="0"/>
              <a:t>IF=1</a:t>
            </a:r>
            <a:r>
              <a:rPr lang="zh-CN" altLang="en-US" smtClean="0"/>
              <a:t>使</a:t>
            </a:r>
            <a:r>
              <a:rPr lang="en-US" altLang="zh-CN" smtClean="0"/>
              <a:t>CPU</a:t>
            </a:r>
            <a:r>
              <a:rPr lang="zh-CN" altLang="en-US" smtClean="0"/>
              <a:t>可以响应可屏蔽中断请求。</a:t>
            </a:r>
            <a:endParaRPr lang="zh-CN" altLang="en-US" smtClean="0"/>
          </a:p>
          <a:p>
            <a:pPr eaLnBrk="1" hangingPunct="1">
              <a:lnSpc>
                <a:spcPct val="110000"/>
              </a:lnSpc>
              <a:spcAft>
                <a:spcPct val="0"/>
              </a:spcAft>
            </a:pPr>
            <a:r>
              <a:rPr lang="en-US" altLang="zh-CN" smtClean="0"/>
              <a:t>DF</a:t>
            </a:r>
            <a:r>
              <a:rPr lang="zh-CN" altLang="en-US" smtClean="0"/>
              <a:t>（</a:t>
            </a:r>
            <a:r>
              <a:rPr lang="en-US" altLang="zh-CN" smtClean="0"/>
              <a:t>Direction Flag</a:t>
            </a:r>
            <a:r>
              <a:rPr lang="zh-CN" altLang="en-US" smtClean="0"/>
              <a:t>）</a:t>
            </a:r>
            <a:endParaRPr lang="zh-CN" altLang="en-US" smtClean="0"/>
          </a:p>
          <a:p>
            <a:pPr lvl="1" eaLnBrk="1" hangingPunct="1">
              <a:lnSpc>
                <a:spcPct val="110000"/>
              </a:lnSpc>
              <a:spcAft>
                <a:spcPct val="0"/>
              </a:spcAft>
            </a:pPr>
            <a:r>
              <a:rPr lang="zh-CN" altLang="en-US" smtClean="0"/>
              <a:t>方向标志位。在数据串操作时确定操作的方向。 </a:t>
            </a:r>
            <a:endParaRPr lang="zh-CN" altLang="en-US" smtClean="0"/>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2691">
                                            <p:txEl>
                                              <p:pRg st="0" end="0"/>
                                            </p:txEl>
                                          </p:spTgt>
                                        </p:tgtEl>
                                        <p:attrNameLst>
                                          <p:attrName>style.visibility</p:attrName>
                                        </p:attrNameLst>
                                      </p:cBhvr>
                                      <p:to>
                                        <p:strVal val="visible"/>
                                      </p:to>
                                    </p:set>
                                    <p:animEffect transition="in" filter="wipe(left)">
                                      <p:cBhvr>
                                        <p:cTn id="7" dur="500"/>
                                        <p:tgtEl>
                                          <p:spTgt spid="242691">
                                            <p:txEl>
                                              <p:pRg st="0" end="0"/>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42691">
                                            <p:txEl>
                                              <p:pRg st="1" end="1"/>
                                            </p:txEl>
                                          </p:spTgt>
                                        </p:tgtEl>
                                        <p:attrNameLst>
                                          <p:attrName>style.visibility</p:attrName>
                                        </p:attrNameLst>
                                      </p:cBhvr>
                                      <p:to>
                                        <p:strVal val="visible"/>
                                      </p:to>
                                    </p:set>
                                    <p:animEffect transition="in" filter="wipe(up)">
                                      <p:cBhvr>
                                        <p:cTn id="11" dur="500"/>
                                        <p:tgtEl>
                                          <p:spTgt spid="242691">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42691">
                                            <p:txEl>
                                              <p:pRg st="2" end="2"/>
                                            </p:txEl>
                                          </p:spTgt>
                                        </p:tgtEl>
                                        <p:attrNameLst>
                                          <p:attrName>style.visibility</p:attrName>
                                        </p:attrNameLst>
                                      </p:cBhvr>
                                      <p:to>
                                        <p:strVal val="visible"/>
                                      </p:to>
                                    </p:set>
                                    <p:animEffect transition="in" filter="wipe(left)">
                                      <p:cBhvr>
                                        <p:cTn id="16" dur="500"/>
                                        <p:tgtEl>
                                          <p:spTgt spid="242691">
                                            <p:txEl>
                                              <p:pRg st="2" end="2"/>
                                            </p:txEl>
                                          </p:spTgt>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242691">
                                            <p:txEl>
                                              <p:pRg st="3" end="3"/>
                                            </p:txEl>
                                          </p:spTgt>
                                        </p:tgtEl>
                                        <p:attrNameLst>
                                          <p:attrName>style.visibility</p:attrName>
                                        </p:attrNameLst>
                                      </p:cBhvr>
                                      <p:to>
                                        <p:strVal val="visible"/>
                                      </p:to>
                                    </p:set>
                                    <p:animEffect transition="in" filter="wipe(up)">
                                      <p:cBhvr>
                                        <p:cTn id="20" dur="500"/>
                                        <p:tgtEl>
                                          <p:spTgt spid="24269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42691">
                                            <p:txEl>
                                              <p:pRg st="4" end="4"/>
                                            </p:txEl>
                                          </p:spTgt>
                                        </p:tgtEl>
                                        <p:attrNameLst>
                                          <p:attrName>style.visibility</p:attrName>
                                        </p:attrNameLst>
                                      </p:cBhvr>
                                      <p:to>
                                        <p:strVal val="visible"/>
                                      </p:to>
                                    </p:set>
                                    <p:animEffect transition="in" filter="wipe(left)">
                                      <p:cBhvr>
                                        <p:cTn id="25" dur="500"/>
                                        <p:tgtEl>
                                          <p:spTgt spid="242691">
                                            <p:txEl>
                                              <p:pRg st="4" end="4"/>
                                            </p:txEl>
                                          </p:spTgt>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242691">
                                            <p:txEl>
                                              <p:pRg st="5" end="5"/>
                                            </p:txEl>
                                          </p:spTgt>
                                        </p:tgtEl>
                                        <p:attrNameLst>
                                          <p:attrName>style.visibility</p:attrName>
                                        </p:attrNameLst>
                                      </p:cBhvr>
                                      <p:to>
                                        <p:strVal val="visible"/>
                                      </p:to>
                                    </p:set>
                                    <p:animEffect transition="in" filter="wipe(left)">
                                      <p:cBhvr>
                                        <p:cTn id="29" dur="500"/>
                                        <p:tgtEl>
                                          <p:spTgt spid="24269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315"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2365"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599565"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613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333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69895"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7095"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366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fld id="{D2FD7641-DDC7-47AA-92F7-03A1BF19A6A1}" type="slidenum">
              <a:rPr lang="zh-CN" altLang="en-US" sz="1400" b="0">
                <a:solidFill>
                  <a:schemeClr val="tx1"/>
                </a:solidFill>
                <a:ea typeface="宋体" panose="02010600030101010101" pitchFamily="2" charset="-122"/>
              </a:rPr>
            </a:fld>
            <a:endParaRPr lang="en-US" altLang="zh-CN" sz="1400" b="0">
              <a:solidFill>
                <a:schemeClr val="tx1"/>
              </a:solidFill>
              <a:ea typeface="宋体" panose="02010600030101010101" pitchFamily="2" charset="-122"/>
            </a:endParaRPr>
          </a:p>
        </p:txBody>
      </p:sp>
      <p:sp>
        <p:nvSpPr>
          <p:cNvPr id="47107" name="Rectangle 2"/>
          <p:cNvSpPr>
            <a:spLocks noGrp="1" noChangeArrowheads="1"/>
          </p:cNvSpPr>
          <p:nvPr>
            <p:ph type="title"/>
          </p:nvPr>
        </p:nvSpPr>
        <p:spPr>
          <a:xfrm>
            <a:off x="374652" y="166688"/>
            <a:ext cx="5907088" cy="820737"/>
          </a:xfrm>
        </p:spPr>
        <p:txBody>
          <a:bodyPr/>
          <a:lstStyle/>
          <a:p>
            <a:pPr eaLnBrk="1" hangingPunct="1"/>
            <a:r>
              <a:rPr lang="en-US" altLang="zh-CN" smtClean="0">
                <a:solidFill>
                  <a:srgbClr val="800000"/>
                </a:solidFill>
                <a:cs typeface="隶书" panose="02010509060101010101" charset="-122"/>
              </a:rPr>
              <a:t>3. </a:t>
            </a:r>
            <a:r>
              <a:rPr lang="zh-CN" altLang="en-US" smtClean="0">
                <a:solidFill>
                  <a:srgbClr val="800000"/>
                </a:solidFill>
                <a:cs typeface="隶书" panose="02010509060101010101" charset="-122"/>
              </a:rPr>
              <a:t>段寄存器</a:t>
            </a:r>
            <a:endParaRPr lang="zh-CN" altLang="en-US" sz="4400">
              <a:solidFill>
                <a:srgbClr val="800000"/>
              </a:solidFill>
              <a:cs typeface="隶书" panose="02010509060101010101" charset="-122"/>
            </a:endParaRPr>
          </a:p>
        </p:txBody>
      </p:sp>
      <p:sp>
        <p:nvSpPr>
          <p:cNvPr id="268291" name="Rectangle 3"/>
          <p:cNvSpPr>
            <a:spLocks noGrp="1" noChangeArrowheads="1"/>
          </p:cNvSpPr>
          <p:nvPr>
            <p:ph type="body" idx="1"/>
          </p:nvPr>
        </p:nvSpPr>
        <p:spPr>
          <a:xfrm>
            <a:off x="755655" y="1273175"/>
            <a:ext cx="6926263" cy="1192213"/>
          </a:xfrm>
        </p:spPr>
        <p:txBody>
          <a:bodyPr/>
          <a:lstStyle/>
          <a:p>
            <a:pPr eaLnBrk="1" hangingPunct="1">
              <a:spcAft>
                <a:spcPct val="0"/>
              </a:spcAft>
            </a:pPr>
            <a:r>
              <a:rPr lang="zh-CN" altLang="en-US" smtClean="0"/>
              <a:t>作用</a:t>
            </a:r>
            <a:endParaRPr lang="zh-CN" altLang="en-US" smtClean="0"/>
          </a:p>
          <a:p>
            <a:pPr lvl="1" eaLnBrk="1" hangingPunct="1">
              <a:spcAft>
                <a:spcPct val="0"/>
              </a:spcAft>
            </a:pPr>
            <a:r>
              <a:rPr lang="zh-CN" altLang="en-US" smtClean="0"/>
              <a:t>用于存放相应逻辑段的段基地址</a:t>
            </a:r>
            <a:endParaRPr lang="zh-CN" altLang="en-US" smtClean="0"/>
          </a:p>
        </p:txBody>
      </p:sp>
      <p:sp>
        <p:nvSpPr>
          <p:cNvPr id="268302" name="Text Box 14"/>
          <p:cNvSpPr txBox="1">
            <a:spLocks noChangeArrowheads="1"/>
          </p:cNvSpPr>
          <p:nvPr/>
        </p:nvSpPr>
        <p:spPr bwMode="auto">
          <a:xfrm>
            <a:off x="2675655" y="3701148"/>
            <a:ext cx="5017624" cy="524459"/>
          </a:xfrm>
          <a:prstGeom prst="rect">
            <a:avLst/>
          </a:prstGeom>
          <a:gradFill>
            <a:gsLst>
              <a:gs pos="0">
                <a:srgbClr val="FFEFD1"/>
              </a:gs>
              <a:gs pos="64999">
                <a:srgbClr val="F0EBD5"/>
              </a:gs>
              <a:gs pos="100000">
                <a:srgbClr val="D1C39F"/>
              </a:gs>
            </a:gsLst>
            <a:lin ang="5400000" scaled="0"/>
          </a:gradFill>
          <a:ln w="12700" cap="sq">
            <a:noFill/>
            <a:miter lim="800000"/>
            <a:headEnd type="none" w="sm" len="sm"/>
            <a:tailEnd type="none" w="sm" len="sm"/>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91385" tIns="45692" rIns="91385" bIns="107935" anchor="ctr">
            <a:spAutoFit/>
          </a:bodyPr>
          <a:lstStyle/>
          <a:p>
            <a:pPr>
              <a:spcBef>
                <a:spcPct val="50000"/>
              </a:spcBef>
              <a:defRPr/>
            </a:pPr>
            <a:r>
              <a:rPr lang="zh-CN" altLang="en-US" sz="2400" b="1" dirty="0">
                <a:latin typeface="华文中宋" panose="02010600040101010101" pitchFamily="2" charset="-122"/>
                <a:ea typeface="华文中宋" panose="02010600040101010101" pitchFamily="2" charset="-122"/>
              </a:rPr>
              <a:t>什么是逻辑段？为什么要分段？</a:t>
            </a:r>
            <a:endParaRPr lang="zh-CN" altLang="en-US" sz="2400" b="1" dirty="0">
              <a:latin typeface="华文中宋" panose="02010600040101010101" pitchFamily="2" charset="-122"/>
              <a:ea typeface="华文中宋" panose="02010600040101010101" pitchFamily="2" charset="-122"/>
            </a:endParaRPr>
          </a:p>
        </p:txBody>
      </p:sp>
      <p:sp>
        <p:nvSpPr>
          <p:cNvPr id="268303" name="Text Box 15"/>
          <p:cNvSpPr txBox="1">
            <a:spLocks noChangeArrowheads="1"/>
          </p:cNvSpPr>
          <p:nvPr/>
        </p:nvSpPr>
        <p:spPr bwMode="auto">
          <a:xfrm>
            <a:off x="2675436" y="4493237"/>
            <a:ext cx="5017838" cy="524459"/>
          </a:xfrm>
          <a:prstGeom prst="rect">
            <a:avLst/>
          </a:prstGeom>
          <a:gradFill>
            <a:gsLst>
              <a:gs pos="0">
                <a:srgbClr val="FFEFD1"/>
              </a:gs>
              <a:gs pos="64999">
                <a:srgbClr val="F0EBD5"/>
              </a:gs>
              <a:gs pos="100000">
                <a:srgbClr val="D1C39F"/>
              </a:gs>
            </a:gsLst>
            <a:lin ang="5400000" scaled="0"/>
          </a:gradFill>
          <a:ln w="12700" cap="sq">
            <a:noFill/>
            <a:miter lim="800000"/>
            <a:headEnd type="none" w="sm" len="sm"/>
            <a:tailEnd type="none" w="sm" len="sm"/>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91385" tIns="45692" rIns="91385" bIns="107935" anchor="ctr">
            <a:spAutoFit/>
          </a:bodyPr>
          <a:lstStyle/>
          <a:p>
            <a:pPr>
              <a:spcBef>
                <a:spcPct val="50000"/>
              </a:spcBef>
              <a:defRPr/>
            </a:pPr>
            <a:r>
              <a:rPr lang="zh-CN" altLang="en-US" sz="2400" b="1" dirty="0">
                <a:latin typeface="华文中宋" panose="02010600040101010101" pitchFamily="2" charset="-122"/>
                <a:ea typeface="华文中宋" panose="02010600040101010101" pitchFamily="2" charset="-122"/>
              </a:rPr>
              <a:t>每个段寄存器中存放的内容</a:t>
            </a:r>
            <a:r>
              <a:rPr lang="en-US" altLang="zh-CN" sz="2400" b="1" dirty="0">
                <a:latin typeface="华文中宋" panose="02010600040101010101" pitchFamily="2" charset="-122"/>
                <a:ea typeface="华文中宋" panose="02010600040101010101" pitchFamily="2" charset="-122"/>
              </a:rPr>
              <a:t>=</a:t>
            </a:r>
            <a:r>
              <a:rPr lang="zh-CN" altLang="en-US" sz="2400" b="1" dirty="0">
                <a:latin typeface="华文中宋" panose="02010600040101010101" pitchFamily="2" charset="-122"/>
                <a:ea typeface="华文中宋" panose="02010600040101010101" pitchFamily="2" charset="-122"/>
              </a:rPr>
              <a:t>？</a:t>
            </a:r>
            <a:endParaRPr lang="zh-CN" altLang="en-US" sz="2400" b="1" dirty="0">
              <a:latin typeface="华文中宋" panose="02010600040101010101" pitchFamily="2" charset="-122"/>
              <a:ea typeface="华文中宋" panose="02010600040101010101" pitchFamily="2" charset="-122"/>
            </a:endParaRPr>
          </a:p>
        </p:txBody>
      </p:sp>
      <p:sp>
        <p:nvSpPr>
          <p:cNvPr id="7" name="Text Box 14"/>
          <p:cNvSpPr txBox="1">
            <a:spLocks noChangeArrowheads="1"/>
          </p:cNvSpPr>
          <p:nvPr/>
        </p:nvSpPr>
        <p:spPr bwMode="auto">
          <a:xfrm>
            <a:off x="1188194" y="2816325"/>
            <a:ext cx="3672408" cy="550982"/>
          </a:xfrm>
          <a:prstGeom prst="rect">
            <a:avLst/>
          </a:prstGeom>
          <a:solidFill>
            <a:srgbClr val="CCFFFF"/>
          </a:solidFill>
          <a:ln w="12700" cap="sq">
            <a:noFill/>
            <a:miter lim="800000"/>
            <a:headEnd type="none" w="sm" len="sm"/>
            <a:tailEnd type="none" w="sm" len="sm"/>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91385" tIns="71958" rIns="91385" bIns="107935" anchor="ctr">
            <a:spAutoFit/>
          </a:bodyPr>
          <a:lstStyle/>
          <a:p>
            <a:pPr>
              <a:spcBef>
                <a:spcPct val="50000"/>
              </a:spcBef>
              <a:defRPr/>
            </a:pPr>
            <a:r>
              <a:rPr lang="zh-CN" altLang="en-US" sz="2400" b="1" dirty="0">
                <a:latin typeface="微软雅黑" panose="020B0503020204020204" pitchFamily="34" charset="-122"/>
                <a:ea typeface="微软雅黑" panose="020B0503020204020204" pitchFamily="34" charset="-122"/>
              </a:rPr>
              <a:t>需要弄清楚的问题：</a:t>
            </a:r>
            <a:endParaRPr lang="zh-CN" altLang="en-US" sz="2400" b="1" dirty="0">
              <a:latin typeface="微软雅黑" panose="020B0503020204020204" pitchFamily="34" charset="-122"/>
              <a:ea typeface="微软雅黑" panose="020B0503020204020204" pitchFamily="34" charset="-122"/>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68291">
                                            <p:txEl>
                                              <p:pRg st="0" end="0"/>
                                            </p:txEl>
                                          </p:spTgt>
                                        </p:tgtEl>
                                        <p:attrNameLst>
                                          <p:attrName>style.visibility</p:attrName>
                                        </p:attrNameLst>
                                      </p:cBhvr>
                                      <p:to>
                                        <p:strVal val="visible"/>
                                      </p:to>
                                    </p:set>
                                    <p:animEffect transition="in" filter="wipe(left)">
                                      <p:cBhvr>
                                        <p:cTn id="7" dur="500"/>
                                        <p:tgtEl>
                                          <p:spTgt spid="268291">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68291">
                                            <p:txEl>
                                              <p:pRg st="1" end="1"/>
                                            </p:txEl>
                                          </p:spTgt>
                                        </p:tgtEl>
                                        <p:attrNameLst>
                                          <p:attrName>style.visibility</p:attrName>
                                        </p:attrNameLst>
                                      </p:cBhvr>
                                      <p:to>
                                        <p:strVal val="visible"/>
                                      </p:to>
                                    </p:set>
                                    <p:animEffect transition="in" filter="wipe(left)">
                                      <p:cBhvr>
                                        <p:cTn id="11" dur="500"/>
                                        <p:tgtEl>
                                          <p:spTgt spid="268291">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par>
                          <p:cTn id="17" fill="hold">
                            <p:stCondLst>
                              <p:cond delay="500"/>
                            </p:stCondLst>
                            <p:childTnLst>
                              <p:par>
                                <p:cTn id="18" presetID="2" presetClass="entr" presetSubtype="8" fill="hold" nodeType="afterEffect">
                                  <p:stCondLst>
                                    <p:cond delay="0"/>
                                  </p:stCondLst>
                                  <p:childTnLst>
                                    <p:set>
                                      <p:cBhvr>
                                        <p:cTn id="19" dur="1" fill="hold">
                                          <p:stCondLst>
                                            <p:cond delay="0"/>
                                          </p:stCondLst>
                                        </p:cTn>
                                        <p:tgtEl>
                                          <p:spTgt spid="268302"/>
                                        </p:tgtEl>
                                        <p:attrNameLst>
                                          <p:attrName>style.visibility</p:attrName>
                                        </p:attrNameLst>
                                      </p:cBhvr>
                                      <p:to>
                                        <p:strVal val="visible"/>
                                      </p:to>
                                    </p:set>
                                    <p:anim calcmode="lin" valueType="num">
                                      <p:cBhvr additive="base">
                                        <p:cTn id="20" dur="500" fill="hold"/>
                                        <p:tgtEl>
                                          <p:spTgt spid="268302"/>
                                        </p:tgtEl>
                                        <p:attrNameLst>
                                          <p:attrName>ppt_x</p:attrName>
                                        </p:attrNameLst>
                                      </p:cBhvr>
                                      <p:tavLst>
                                        <p:tav tm="0">
                                          <p:val>
                                            <p:strVal val="0-#ppt_w/2"/>
                                          </p:val>
                                        </p:tav>
                                        <p:tav tm="100000">
                                          <p:val>
                                            <p:strVal val="#ppt_x"/>
                                          </p:val>
                                        </p:tav>
                                      </p:tavLst>
                                    </p:anim>
                                    <p:anim calcmode="lin" valueType="num">
                                      <p:cBhvr additive="base">
                                        <p:cTn id="21" dur="500" fill="hold"/>
                                        <p:tgtEl>
                                          <p:spTgt spid="268302"/>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nodeType="clickEffect">
                                  <p:stCondLst>
                                    <p:cond delay="0"/>
                                  </p:stCondLst>
                                  <p:childTnLst>
                                    <p:set>
                                      <p:cBhvr>
                                        <p:cTn id="25" dur="1" fill="hold">
                                          <p:stCondLst>
                                            <p:cond delay="0"/>
                                          </p:stCondLst>
                                        </p:cTn>
                                        <p:tgtEl>
                                          <p:spTgt spid="268303"/>
                                        </p:tgtEl>
                                        <p:attrNameLst>
                                          <p:attrName>style.visibility</p:attrName>
                                        </p:attrNameLst>
                                      </p:cBhvr>
                                      <p:to>
                                        <p:strVal val="visible"/>
                                      </p:to>
                                    </p:set>
                                    <p:anim calcmode="lin" valueType="num">
                                      <p:cBhvr additive="base">
                                        <p:cTn id="26" dur="500" fill="hold"/>
                                        <p:tgtEl>
                                          <p:spTgt spid="268303"/>
                                        </p:tgtEl>
                                        <p:attrNameLst>
                                          <p:attrName>ppt_x</p:attrName>
                                        </p:attrNameLst>
                                      </p:cBhvr>
                                      <p:tavLst>
                                        <p:tav tm="0">
                                          <p:val>
                                            <p:strVal val="0-#ppt_w/2"/>
                                          </p:val>
                                        </p:tav>
                                        <p:tav tm="100000">
                                          <p:val>
                                            <p:strVal val="#ppt_x"/>
                                          </p:val>
                                        </p:tav>
                                      </p:tavLst>
                                    </p:anim>
                                    <p:anim calcmode="lin" valueType="num">
                                      <p:cBhvr additive="base">
                                        <p:cTn id="27" dur="500" fill="hold"/>
                                        <p:tgtEl>
                                          <p:spTgt spid="26830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315"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2365"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599565"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613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333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69895"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7095"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366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fld id="{75182C75-E648-4BDE-B6D6-C98427D9AB95}" type="slidenum">
              <a:rPr lang="zh-CN" altLang="en-US" sz="1400" b="0">
                <a:solidFill>
                  <a:schemeClr val="bg2"/>
                </a:solidFill>
                <a:ea typeface="宋体" panose="02010600030101010101" pitchFamily="2" charset="-122"/>
              </a:rPr>
            </a:fld>
            <a:endParaRPr lang="en-US" altLang="zh-CN" sz="1400" b="0">
              <a:solidFill>
                <a:schemeClr val="bg2"/>
              </a:solidFill>
              <a:ea typeface="宋体" panose="02010600030101010101" pitchFamily="2" charset="-122"/>
            </a:endParaRPr>
          </a:p>
        </p:txBody>
      </p:sp>
      <p:sp>
        <p:nvSpPr>
          <p:cNvPr id="48131" name="Rectangle 4"/>
          <p:cNvSpPr>
            <a:spLocks noGrp="1" noChangeArrowheads="1"/>
          </p:cNvSpPr>
          <p:nvPr>
            <p:ph type="ctrTitle"/>
          </p:nvPr>
        </p:nvSpPr>
        <p:spPr>
          <a:xfrm>
            <a:off x="744855" y="1974215"/>
            <a:ext cx="7583170" cy="721360"/>
          </a:xfrm>
        </p:spPr>
        <p:txBody>
          <a:bodyPr/>
          <a:lstStyle/>
          <a:p>
            <a:pPr algn="ctr" eaLnBrk="1" hangingPunct="1"/>
            <a:r>
              <a:rPr lang="zh-CN" altLang="en-US" sz="3600">
                <a:solidFill>
                  <a:srgbClr val="990000"/>
                </a:solidFill>
                <a:latin typeface="宋体" panose="02010600030101010101" pitchFamily="2" charset="-122"/>
                <a:ea typeface="宋体" panose="02010600030101010101" pitchFamily="2" charset="-122"/>
                <a:cs typeface="宋体" panose="02010600030101010101" pitchFamily="2" charset="-122"/>
              </a:rPr>
              <a:t>五、</a:t>
            </a:r>
            <a:r>
              <a:rPr lang="en-US" altLang="zh-CN" sz="3600">
                <a:solidFill>
                  <a:srgbClr val="990000"/>
                </a:solidFill>
                <a:latin typeface="宋体" panose="02010600030101010101" pitchFamily="2" charset="-122"/>
                <a:ea typeface="宋体" panose="02010600030101010101" pitchFamily="2" charset="-122"/>
                <a:cs typeface="宋体" panose="02010600030101010101" pitchFamily="2" charset="-122"/>
              </a:rPr>
              <a:t>8086CPU</a:t>
            </a:r>
            <a:r>
              <a:rPr lang="zh-CN" altLang="en-US" sz="3600">
                <a:solidFill>
                  <a:srgbClr val="990000"/>
                </a:solidFill>
                <a:latin typeface="宋体" panose="02010600030101010101" pitchFamily="2" charset="-122"/>
                <a:ea typeface="宋体" panose="02010600030101010101" pitchFamily="2" charset="-122"/>
                <a:cs typeface="宋体" panose="02010600030101010101" pitchFamily="2" charset="-122"/>
              </a:rPr>
              <a:t>的存储器</a:t>
            </a:r>
            <a:r>
              <a:rPr lang="zh-CN" altLang="en-US" sz="3600">
                <a:solidFill>
                  <a:srgbClr val="990000"/>
                </a:solidFill>
                <a:latin typeface="宋体" panose="02010600030101010101" pitchFamily="2" charset="-122"/>
                <a:ea typeface="宋体" panose="02010600030101010101" pitchFamily="2" charset="-122"/>
                <a:cs typeface="宋体" panose="02010600030101010101" pitchFamily="2" charset="-122"/>
              </a:rPr>
              <a:t>组织</a:t>
            </a:r>
            <a:endParaRPr lang="zh-CN" altLang="en-US" sz="3600">
              <a:solidFill>
                <a:srgbClr val="990000"/>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spd="slow">
    <p:blinds/>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矩形 106497"/>
          <p:cNvSpPr/>
          <p:nvPr/>
        </p:nvSpPr>
        <p:spPr>
          <a:xfrm>
            <a:off x="1643063" y="381000"/>
            <a:ext cx="6921500" cy="698500"/>
          </a:xfrm>
          <a:prstGeom prst="rect">
            <a:avLst/>
          </a:prstGeom>
          <a:noFill/>
          <a:ln w="9525">
            <a:noFill/>
          </a:ln>
        </p:spPr>
        <p:txBody>
          <a:bodyPr anchor="b" anchorCtr="0"/>
          <a:p>
            <a:r>
              <a:rPr lang="en-US" altLang="zh-CN" sz="3335" dirty="0">
                <a:solidFill>
                  <a:schemeClr val="tx2"/>
                </a:solidFill>
                <a:latin typeface="Tahoma" panose="020B0604030504040204" pitchFamily="34" charset="0"/>
                <a:ea typeface="黑体" panose="02010609060101010101" pitchFamily="2" charset="-122"/>
              </a:rPr>
              <a:t>1. 8086</a:t>
            </a:r>
            <a:r>
              <a:rPr lang="zh-CN" altLang="en-US" sz="3335" dirty="0">
                <a:solidFill>
                  <a:schemeClr val="tx2"/>
                </a:solidFill>
                <a:latin typeface="Tahoma" panose="020B0604030504040204" pitchFamily="34" charset="0"/>
                <a:ea typeface="黑体" panose="02010609060101010101" pitchFamily="2" charset="-122"/>
              </a:rPr>
              <a:t>对主存储器的分段管理</a:t>
            </a:r>
            <a:endParaRPr lang="zh-CN" altLang="en-US" sz="3335" dirty="0">
              <a:solidFill>
                <a:schemeClr val="tx2"/>
              </a:solidFill>
              <a:latin typeface="Tahoma" panose="020B0604030504040204" pitchFamily="34" charset="0"/>
              <a:ea typeface="黑体" panose="02010609060101010101" pitchFamily="2" charset="-122"/>
            </a:endParaRPr>
          </a:p>
        </p:txBody>
      </p:sp>
      <p:sp>
        <p:nvSpPr>
          <p:cNvPr id="38914" name="矩形 106498"/>
          <p:cNvSpPr/>
          <p:nvPr/>
        </p:nvSpPr>
        <p:spPr>
          <a:xfrm>
            <a:off x="1389063" y="1143000"/>
            <a:ext cx="5334000" cy="571500"/>
          </a:xfrm>
          <a:prstGeom prst="rect">
            <a:avLst/>
          </a:prstGeom>
          <a:noFill/>
          <a:ln w="9525">
            <a:noFill/>
          </a:ln>
        </p:spPr>
        <p:txBody>
          <a:bodyPr anchor="ctr" anchorCtr="0"/>
          <a:p>
            <a:endParaRPr lang="zh-CN" altLang="en-US" sz="2665" dirty="0">
              <a:solidFill>
                <a:schemeClr val="tx2"/>
              </a:solidFill>
              <a:latin typeface="Tahoma" panose="020B0604030504040204" pitchFamily="34" charset="0"/>
              <a:ea typeface="黑体" panose="02010609060101010101" pitchFamily="2" charset="-122"/>
            </a:endParaRPr>
          </a:p>
        </p:txBody>
      </p:sp>
      <p:sp>
        <p:nvSpPr>
          <p:cNvPr id="38915" name="矩形 106499"/>
          <p:cNvSpPr/>
          <p:nvPr/>
        </p:nvSpPr>
        <p:spPr>
          <a:xfrm>
            <a:off x="1452563" y="1474470"/>
            <a:ext cx="6549761" cy="3937000"/>
          </a:xfrm>
          <a:prstGeom prst="rect">
            <a:avLst/>
          </a:prstGeom>
          <a:noFill/>
          <a:ln w="9525">
            <a:noFill/>
          </a:ln>
        </p:spPr>
        <p:txBody>
          <a:bodyPr anchor="t" anchorCtr="0"/>
          <a:p>
            <a:pPr indent="390525" algn="just">
              <a:lnSpc>
                <a:spcPct val="90000"/>
              </a:lnSpc>
              <a:spcBef>
                <a:spcPct val="20000"/>
              </a:spcBef>
              <a:buClr>
                <a:schemeClr val="folHlink"/>
              </a:buClr>
              <a:buSzPct val="60000"/>
              <a:buFont typeface="Wingdings" panose="05000000000000000000" pitchFamily="2" charset="2"/>
              <a:buChar char="n"/>
            </a:pPr>
            <a:r>
              <a:rPr lang="en-US" altLang="zh-CN" sz="2335" b="1" dirty="0">
                <a:latin typeface="宋体" panose="02010600030101010101" pitchFamily="2" charset="-122"/>
                <a:ea typeface="宋体" panose="02010600030101010101" pitchFamily="2" charset="-122"/>
              </a:rPr>
              <a:t>8086CPU</a:t>
            </a:r>
            <a:r>
              <a:rPr lang="zh-CN" altLang="en-US" sz="2335" b="1" dirty="0">
                <a:latin typeface="宋体" panose="02010600030101010101" pitchFamily="2" charset="-122"/>
                <a:ea typeface="宋体" panose="02010600030101010101" pitchFamily="2" charset="-122"/>
              </a:rPr>
              <a:t>有</a:t>
            </a:r>
            <a:r>
              <a:rPr lang="en-US" altLang="zh-CN" sz="2335" b="1" dirty="0">
                <a:latin typeface="宋体" panose="02010600030101010101" pitchFamily="2" charset="-122"/>
                <a:ea typeface="宋体" panose="02010600030101010101" pitchFamily="2" charset="-122"/>
              </a:rPr>
              <a:t>20</a:t>
            </a:r>
            <a:r>
              <a:rPr lang="zh-CN" altLang="en-US" sz="2335" b="1" dirty="0">
                <a:latin typeface="宋体" panose="02010600030101010101" pitchFamily="2" charset="-122"/>
                <a:ea typeface="宋体" panose="02010600030101010101" pitchFamily="2" charset="-122"/>
              </a:rPr>
              <a:t>条地址线</a:t>
            </a:r>
            <a:endParaRPr lang="zh-CN" altLang="en-US" sz="2335" b="1" dirty="0">
              <a:latin typeface="宋体" panose="02010600030101010101" pitchFamily="2" charset="-122"/>
              <a:ea typeface="宋体" panose="02010600030101010101" pitchFamily="2" charset="-122"/>
            </a:endParaRPr>
          </a:p>
          <a:p>
            <a:pPr marL="581025" lvl="1" indent="274955" algn="just">
              <a:lnSpc>
                <a:spcPct val="90000"/>
              </a:lnSpc>
              <a:spcBef>
                <a:spcPct val="20000"/>
              </a:spcBef>
              <a:buClr>
                <a:schemeClr val="hlink"/>
              </a:buClr>
              <a:buSzPct val="55000"/>
              <a:buFont typeface="Wingdings" panose="05000000000000000000" pitchFamily="2" charset="2"/>
              <a:buChar char="n"/>
            </a:pPr>
            <a:r>
              <a:rPr lang="zh-CN" altLang="en-US" sz="2000" b="1" dirty="0">
                <a:latin typeface="宋体" panose="02010600030101010101" pitchFamily="2" charset="-122"/>
                <a:ea typeface="宋体" panose="02010600030101010101" pitchFamily="2" charset="-122"/>
              </a:rPr>
              <a:t>最大可寻址空间为</a:t>
            </a:r>
            <a:r>
              <a:rPr lang="en-US" altLang="zh-CN" sz="2000" b="1">
                <a:latin typeface="宋体" panose="02010600030101010101" pitchFamily="2" charset="-122"/>
                <a:ea typeface="宋体" panose="02010600030101010101" pitchFamily="2" charset="-122"/>
              </a:rPr>
              <a:t>2</a:t>
            </a:r>
            <a:r>
              <a:rPr lang="en-US" altLang="zh-CN" sz="2000" b="1" baseline="30000">
                <a:latin typeface="宋体" panose="02010600030101010101" pitchFamily="2" charset="-122"/>
                <a:ea typeface="宋体" panose="02010600030101010101" pitchFamily="2" charset="-122"/>
              </a:rPr>
              <a:t>20</a:t>
            </a:r>
            <a:r>
              <a:rPr lang="zh-CN" altLang="en-US" sz="2000" b="1">
                <a:latin typeface="宋体" panose="02010600030101010101" pitchFamily="2" charset="-122"/>
                <a:ea typeface="宋体" panose="02010600030101010101" pitchFamily="2" charset="-122"/>
              </a:rPr>
              <a:t>＝</a:t>
            </a:r>
            <a:r>
              <a:rPr lang="en-US" altLang="zh-CN" sz="2000" b="1">
                <a:latin typeface="宋体" panose="02010600030101010101" pitchFamily="2" charset="-122"/>
                <a:ea typeface="宋体" panose="02010600030101010101" pitchFamily="2" charset="-122"/>
              </a:rPr>
              <a:t>1MB</a:t>
            </a:r>
            <a:endParaRPr lang="en-US" altLang="zh-CN" sz="2000" b="1">
              <a:latin typeface="宋体" panose="02010600030101010101" pitchFamily="2" charset="-122"/>
              <a:ea typeface="宋体" panose="02010600030101010101" pitchFamily="2" charset="-122"/>
            </a:endParaRPr>
          </a:p>
          <a:p>
            <a:pPr marL="581025" lvl="1" indent="274955" algn="just">
              <a:lnSpc>
                <a:spcPct val="90000"/>
              </a:lnSpc>
              <a:spcBef>
                <a:spcPct val="20000"/>
              </a:spcBef>
              <a:buClr>
                <a:schemeClr val="hlink"/>
              </a:buClr>
              <a:buSzPct val="55000"/>
              <a:buFont typeface="Wingdings" panose="05000000000000000000" pitchFamily="2" charset="2"/>
              <a:buChar char="n"/>
            </a:pPr>
            <a:r>
              <a:rPr lang="zh-CN" altLang="en-US" sz="2000" b="1" dirty="0">
                <a:latin typeface="宋体" panose="02010600030101010101" pitchFamily="2" charset="-122"/>
                <a:ea typeface="宋体" panose="02010600030101010101" pitchFamily="2" charset="-122"/>
              </a:rPr>
              <a:t>物理地址范围从</a:t>
            </a:r>
            <a:r>
              <a:rPr lang="en-US" altLang="zh-CN" sz="2000" b="1">
                <a:latin typeface="宋体" panose="02010600030101010101" pitchFamily="2" charset="-122"/>
                <a:ea typeface="宋体" panose="02010600030101010101" pitchFamily="2" charset="-122"/>
              </a:rPr>
              <a:t>00000H</a:t>
            </a:r>
            <a:r>
              <a:rPr lang="zh-CN" altLang="en-US" sz="2000" b="1">
                <a:latin typeface="宋体" panose="02010600030101010101" pitchFamily="2" charset="-122"/>
                <a:ea typeface="宋体" panose="02010600030101010101" pitchFamily="2" charset="-122"/>
              </a:rPr>
              <a:t>～</a:t>
            </a:r>
            <a:r>
              <a:rPr lang="en-US" altLang="zh-CN" sz="2000" b="1">
                <a:latin typeface="宋体" panose="02010600030101010101" pitchFamily="2" charset="-122"/>
                <a:ea typeface="宋体" panose="02010600030101010101" pitchFamily="2" charset="-122"/>
              </a:rPr>
              <a:t>0FFFFFH</a:t>
            </a:r>
            <a:endParaRPr lang="en-US" altLang="zh-CN" sz="2000" b="1">
              <a:latin typeface="宋体" panose="02010600030101010101" pitchFamily="2" charset="-122"/>
              <a:ea typeface="宋体" panose="02010600030101010101" pitchFamily="2" charset="-122"/>
            </a:endParaRPr>
          </a:p>
          <a:p>
            <a:pPr indent="390525" algn="just">
              <a:lnSpc>
                <a:spcPct val="90000"/>
              </a:lnSpc>
              <a:spcBef>
                <a:spcPct val="20000"/>
              </a:spcBef>
              <a:buClr>
                <a:schemeClr val="folHlink"/>
              </a:buClr>
              <a:buSzPct val="60000"/>
              <a:buFont typeface="Wingdings" panose="05000000000000000000" pitchFamily="2" charset="2"/>
              <a:buChar char="n"/>
            </a:pPr>
            <a:r>
              <a:rPr lang="en-US" altLang="zh-CN" sz="2335" b="1" dirty="0">
                <a:latin typeface="宋体" panose="02010600030101010101" pitchFamily="2" charset="-122"/>
                <a:ea typeface="宋体" panose="02010600030101010101" pitchFamily="2" charset="-122"/>
              </a:rPr>
              <a:t>8086CPU</a:t>
            </a:r>
            <a:r>
              <a:rPr lang="zh-CN" altLang="en-US" sz="2335" b="1" dirty="0">
                <a:latin typeface="宋体" panose="02010600030101010101" pitchFamily="2" charset="-122"/>
                <a:ea typeface="宋体" panose="02010600030101010101" pitchFamily="2" charset="-122"/>
              </a:rPr>
              <a:t>将</a:t>
            </a:r>
            <a:r>
              <a:rPr lang="en-US" altLang="zh-CN" sz="2335" b="1" dirty="0">
                <a:latin typeface="宋体" panose="02010600030101010101" pitchFamily="2" charset="-122"/>
                <a:ea typeface="宋体" panose="02010600030101010101" pitchFamily="2" charset="-122"/>
              </a:rPr>
              <a:t>1MB</a:t>
            </a:r>
            <a:r>
              <a:rPr lang="zh-CN" altLang="en-US" sz="2335" b="1" dirty="0">
                <a:latin typeface="宋体" panose="02010600030101010101" pitchFamily="2" charset="-122"/>
                <a:ea typeface="宋体" panose="02010600030101010101" pitchFamily="2" charset="-122"/>
              </a:rPr>
              <a:t>空间分成许多</a:t>
            </a:r>
            <a:r>
              <a:rPr lang="zh-CN" altLang="en-US" sz="2335" b="1" dirty="0">
                <a:solidFill>
                  <a:schemeClr val="bg2"/>
                </a:solidFill>
                <a:latin typeface="宋体" panose="02010600030101010101" pitchFamily="2" charset="-122"/>
                <a:ea typeface="宋体" panose="02010600030101010101" pitchFamily="2" charset="-122"/>
              </a:rPr>
              <a:t>逻辑段（</a:t>
            </a:r>
            <a:r>
              <a:rPr lang="en-US" altLang="zh-CN" sz="2335" b="1">
                <a:solidFill>
                  <a:schemeClr val="bg2"/>
                </a:solidFill>
                <a:latin typeface="宋体" panose="02010600030101010101" pitchFamily="2" charset="-122"/>
                <a:ea typeface="宋体" panose="02010600030101010101" pitchFamily="2" charset="-122"/>
              </a:rPr>
              <a:t>Segment</a:t>
            </a:r>
            <a:r>
              <a:rPr lang="zh-CN" altLang="en-US" sz="2335" b="1">
                <a:solidFill>
                  <a:schemeClr val="bg2"/>
                </a:solidFill>
                <a:latin typeface="宋体" panose="02010600030101010101" pitchFamily="2" charset="-122"/>
                <a:ea typeface="宋体" panose="02010600030101010101" pitchFamily="2" charset="-122"/>
              </a:rPr>
              <a:t>）</a:t>
            </a:r>
            <a:endParaRPr lang="zh-CN" altLang="en-US" sz="2335" b="1">
              <a:latin typeface="宋体" panose="02010600030101010101" pitchFamily="2" charset="-122"/>
              <a:ea typeface="宋体" panose="02010600030101010101" pitchFamily="2" charset="-122"/>
            </a:endParaRPr>
          </a:p>
          <a:p>
            <a:pPr marL="581025" lvl="1" indent="274955" algn="just">
              <a:lnSpc>
                <a:spcPct val="90000"/>
              </a:lnSpc>
              <a:spcBef>
                <a:spcPct val="20000"/>
              </a:spcBef>
              <a:buClr>
                <a:schemeClr val="hlink"/>
              </a:buClr>
              <a:buSzPct val="55000"/>
              <a:buFont typeface="Wingdings" panose="05000000000000000000" pitchFamily="2" charset="2"/>
              <a:buChar char="n"/>
            </a:pPr>
            <a:r>
              <a:rPr lang="zh-CN" altLang="en-US" sz="2000" b="1" dirty="0">
                <a:latin typeface="宋体" panose="02010600030101010101" pitchFamily="2" charset="-122"/>
                <a:ea typeface="宋体" panose="02010600030101010101" pitchFamily="2" charset="-122"/>
              </a:rPr>
              <a:t>每个段最大限制为</a:t>
            </a:r>
            <a:r>
              <a:rPr lang="en-US" altLang="zh-CN" sz="2000" b="1">
                <a:latin typeface="宋体" panose="02010600030101010101" pitchFamily="2" charset="-122"/>
                <a:ea typeface="宋体" panose="02010600030101010101" pitchFamily="2" charset="-122"/>
              </a:rPr>
              <a:t>64KB</a:t>
            </a:r>
            <a:endParaRPr lang="en-US" altLang="zh-CN" sz="2000" b="1">
              <a:latin typeface="宋体" panose="02010600030101010101" pitchFamily="2" charset="-122"/>
              <a:ea typeface="宋体" panose="02010600030101010101" pitchFamily="2" charset="-122"/>
            </a:endParaRPr>
          </a:p>
          <a:p>
            <a:pPr marL="581025" lvl="1" indent="274955" algn="just">
              <a:lnSpc>
                <a:spcPct val="90000"/>
              </a:lnSpc>
              <a:spcBef>
                <a:spcPct val="20000"/>
              </a:spcBef>
              <a:buClr>
                <a:schemeClr val="hlink"/>
              </a:buClr>
              <a:buSzPct val="55000"/>
              <a:buFont typeface="Wingdings" panose="05000000000000000000" pitchFamily="2" charset="2"/>
              <a:buChar char="n"/>
            </a:pPr>
            <a:r>
              <a:rPr lang="zh-CN" altLang="en-US" sz="2000" b="1" dirty="0">
                <a:latin typeface="宋体" panose="02010600030101010101" pitchFamily="2" charset="-122"/>
                <a:ea typeface="宋体" panose="02010600030101010101" pitchFamily="2" charset="-122"/>
              </a:rPr>
              <a:t>段地址的低</a:t>
            </a:r>
            <a:r>
              <a:rPr lang="en-US" altLang="zh-CN" sz="2000" b="1" dirty="0">
                <a:latin typeface="宋体" panose="02010600030101010101" pitchFamily="2" charset="-122"/>
                <a:ea typeface="宋体" panose="02010600030101010101" pitchFamily="2" charset="-122"/>
              </a:rPr>
              <a:t>4</a:t>
            </a:r>
            <a:r>
              <a:rPr lang="zh-CN" altLang="en-US" sz="2000" b="1" dirty="0">
                <a:latin typeface="宋体" panose="02010600030101010101" pitchFamily="2" charset="-122"/>
                <a:ea typeface="宋体" panose="02010600030101010101" pitchFamily="2" charset="-122"/>
              </a:rPr>
              <a:t>位为</a:t>
            </a:r>
            <a:r>
              <a:rPr lang="en-US" altLang="zh-CN" sz="2000" b="1">
                <a:latin typeface="宋体" panose="02010600030101010101" pitchFamily="2" charset="-122"/>
                <a:ea typeface="宋体" panose="02010600030101010101" pitchFamily="2" charset="-122"/>
              </a:rPr>
              <a:t>0000B</a:t>
            </a:r>
            <a:endParaRPr lang="en-US" altLang="zh-CN" sz="2000" b="1">
              <a:latin typeface="宋体" panose="02010600030101010101" pitchFamily="2" charset="-122"/>
              <a:ea typeface="宋体" panose="02010600030101010101" pitchFamily="2" charset="-122"/>
            </a:endParaRPr>
          </a:p>
          <a:p>
            <a:pPr indent="390525" algn="just">
              <a:lnSpc>
                <a:spcPct val="90000"/>
              </a:lnSpc>
              <a:spcBef>
                <a:spcPct val="20000"/>
              </a:spcBef>
              <a:buClr>
                <a:schemeClr val="folHlink"/>
              </a:buClr>
              <a:buSzPct val="60000"/>
              <a:buFont typeface="Wingdings" panose="05000000000000000000" pitchFamily="2" charset="2"/>
              <a:buChar char="n"/>
            </a:pPr>
            <a:r>
              <a:rPr lang="zh-CN" altLang="en-US" sz="2335" b="1" dirty="0">
                <a:latin typeface="宋体" panose="02010600030101010101" pitchFamily="2" charset="-122"/>
                <a:ea typeface="宋体" panose="02010600030101010101" pitchFamily="2" charset="-122"/>
              </a:rPr>
              <a:t>这样，一个存储单元除具有一个唯一的</a:t>
            </a:r>
            <a:r>
              <a:rPr lang="zh-CN" altLang="en-US" sz="2335" b="1" dirty="0">
                <a:solidFill>
                  <a:srgbClr val="990033"/>
                </a:solidFill>
                <a:latin typeface="宋体" panose="02010600030101010101" pitchFamily="2" charset="-122"/>
                <a:ea typeface="宋体" panose="02010600030101010101" pitchFamily="2" charset="-122"/>
              </a:rPr>
              <a:t>物理地址</a:t>
            </a:r>
            <a:r>
              <a:rPr lang="zh-CN" altLang="en-US" sz="2335" b="1" dirty="0">
                <a:latin typeface="宋体" panose="02010600030101010101" pitchFamily="2" charset="-122"/>
                <a:ea typeface="宋体" panose="02010600030101010101" pitchFamily="2" charset="-122"/>
              </a:rPr>
              <a:t>外，还具有多个</a:t>
            </a:r>
            <a:r>
              <a:rPr lang="zh-CN" altLang="en-US" sz="2335" b="1" dirty="0">
                <a:solidFill>
                  <a:srgbClr val="990033"/>
                </a:solidFill>
                <a:latin typeface="宋体" panose="02010600030101010101" pitchFamily="2" charset="-122"/>
                <a:ea typeface="宋体" panose="02010600030101010101" pitchFamily="2" charset="-122"/>
              </a:rPr>
              <a:t>逻辑地址</a:t>
            </a:r>
            <a:endParaRPr lang="zh-CN" altLang="en-US" sz="2335" b="1">
              <a:solidFill>
                <a:srgbClr val="990033"/>
              </a:solidFill>
              <a:latin typeface="宋体" panose="02010600030101010101" pitchFamily="2" charset="-122"/>
              <a:ea typeface="宋体" panose="02010600030101010101" pitchFamily="2" charset="-122"/>
            </a:endParaRPr>
          </a:p>
        </p:txBody>
      </p:sp>
    </p:spTree>
  </p:cSld>
  <p:clrMapOvr>
    <a:masterClrMapping/>
  </p:clrMapOvr>
  <p:transition spd="slow">
    <p:rand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矩形 124929"/>
          <p:cNvSpPr/>
          <p:nvPr/>
        </p:nvSpPr>
        <p:spPr>
          <a:xfrm>
            <a:off x="1770063" y="317500"/>
            <a:ext cx="5016500" cy="698500"/>
          </a:xfrm>
          <a:prstGeom prst="rect">
            <a:avLst/>
          </a:prstGeom>
          <a:noFill/>
          <a:ln w="9525">
            <a:noFill/>
          </a:ln>
        </p:spPr>
        <p:txBody>
          <a:bodyPr anchor="ctr" anchorCtr="0"/>
          <a:p>
            <a:r>
              <a:rPr lang="zh-CN" altLang="en-US" sz="3665" dirty="0">
                <a:solidFill>
                  <a:schemeClr val="tx2"/>
                </a:solidFill>
                <a:latin typeface="Tahoma" panose="020B0604030504040204" pitchFamily="34" charset="0"/>
                <a:ea typeface="黑体" panose="02010609060101010101" pitchFamily="2" charset="-122"/>
              </a:rPr>
              <a:t>物理地址和逻辑地址</a:t>
            </a:r>
            <a:endParaRPr lang="zh-CN" altLang="en-US" sz="3665" dirty="0">
              <a:solidFill>
                <a:schemeClr val="tx2"/>
              </a:solidFill>
              <a:latin typeface="Tahoma" panose="020B0604030504040204" pitchFamily="34" charset="0"/>
              <a:ea typeface="黑体" panose="02010609060101010101" pitchFamily="2" charset="-122"/>
            </a:endParaRPr>
          </a:p>
        </p:txBody>
      </p:sp>
      <p:sp>
        <p:nvSpPr>
          <p:cNvPr id="39938" name="矩形 124930"/>
          <p:cNvSpPr/>
          <p:nvPr/>
        </p:nvSpPr>
        <p:spPr>
          <a:xfrm>
            <a:off x="1516063" y="1206500"/>
            <a:ext cx="6159500" cy="2794000"/>
          </a:xfrm>
          <a:prstGeom prst="rect">
            <a:avLst/>
          </a:prstGeom>
          <a:noFill/>
          <a:ln w="9525">
            <a:noFill/>
          </a:ln>
        </p:spPr>
        <p:txBody>
          <a:bodyPr anchor="t" anchorCtr="0"/>
          <a:p>
            <a:pPr indent="390525" algn="just">
              <a:lnSpc>
                <a:spcPct val="90000"/>
              </a:lnSpc>
              <a:spcBef>
                <a:spcPct val="20000"/>
              </a:spcBef>
              <a:buClr>
                <a:schemeClr val="folHlink"/>
              </a:buClr>
              <a:buSzPct val="60000"/>
              <a:buFont typeface="Wingdings" panose="05000000000000000000" pitchFamily="2" charset="2"/>
              <a:buChar char="n"/>
            </a:pPr>
            <a:r>
              <a:rPr lang="zh-CN" altLang="en-US" sz="2665" b="1" dirty="0">
                <a:latin typeface="Tahoma" panose="020B0604030504040204" pitchFamily="34" charset="0"/>
                <a:ea typeface="宋体" panose="02010600030101010101" pitchFamily="2" charset="-122"/>
              </a:rPr>
              <a:t>对应每个物理存储单元都有一个唯一的</a:t>
            </a:r>
            <a:r>
              <a:rPr lang="en-US" altLang="zh-CN" sz="2665" b="1" dirty="0">
                <a:latin typeface="Tahoma" panose="020B0604030504040204" pitchFamily="34" charset="0"/>
                <a:ea typeface="宋体" panose="02010600030101010101" pitchFamily="2" charset="-122"/>
              </a:rPr>
              <a:t>20</a:t>
            </a:r>
            <a:r>
              <a:rPr lang="zh-CN" altLang="en-US" sz="2665" b="1" dirty="0">
                <a:latin typeface="Tahoma" panose="020B0604030504040204" pitchFamily="34" charset="0"/>
                <a:ea typeface="宋体" panose="02010600030101010101" pitchFamily="2" charset="-122"/>
              </a:rPr>
              <a:t>位编号，就是物理地址，从</a:t>
            </a:r>
            <a:r>
              <a:rPr lang="en-US" altLang="zh-CN" sz="2665" b="1">
                <a:latin typeface="Tahoma" panose="020B0604030504040204" pitchFamily="34" charset="0"/>
                <a:ea typeface="宋体" panose="02010600030101010101" pitchFamily="2" charset="-122"/>
              </a:rPr>
              <a:t>00000H</a:t>
            </a:r>
            <a:r>
              <a:rPr lang="zh-CN" altLang="en-US" sz="2665" b="1">
                <a:latin typeface="Tahoma" panose="020B0604030504040204" pitchFamily="34" charset="0"/>
                <a:ea typeface="宋体" panose="02010600030101010101" pitchFamily="2" charset="-122"/>
              </a:rPr>
              <a:t>～</a:t>
            </a:r>
            <a:r>
              <a:rPr lang="en-US" altLang="zh-CN" sz="2665" b="1">
                <a:latin typeface="Tahoma" panose="020B0604030504040204" pitchFamily="34" charset="0"/>
                <a:ea typeface="宋体" panose="02010600030101010101" pitchFamily="2" charset="-122"/>
              </a:rPr>
              <a:t>FFFFFH</a:t>
            </a:r>
            <a:r>
              <a:rPr lang="zh-CN" altLang="en-US" sz="2665" b="1">
                <a:latin typeface="Tahoma" panose="020B0604030504040204" pitchFamily="34" charset="0"/>
                <a:ea typeface="宋体" panose="02010600030101010101" pitchFamily="2" charset="-122"/>
              </a:rPr>
              <a:t>。</a:t>
            </a:r>
            <a:endParaRPr lang="zh-CN" altLang="en-US" sz="2665" b="1">
              <a:latin typeface="Tahoma" panose="020B0604030504040204" pitchFamily="34" charset="0"/>
              <a:ea typeface="宋体" panose="02010600030101010101" pitchFamily="2" charset="-122"/>
            </a:endParaRPr>
          </a:p>
          <a:p>
            <a:pPr indent="390525" algn="just">
              <a:lnSpc>
                <a:spcPct val="90000"/>
              </a:lnSpc>
              <a:spcBef>
                <a:spcPct val="20000"/>
              </a:spcBef>
              <a:buClr>
                <a:schemeClr val="folHlink"/>
              </a:buClr>
              <a:buSzPct val="60000"/>
              <a:buFont typeface="Wingdings" panose="05000000000000000000" pitchFamily="2" charset="2"/>
              <a:buChar char="n"/>
            </a:pPr>
            <a:r>
              <a:rPr lang="zh-CN" altLang="en-US" sz="2665" b="1" dirty="0">
                <a:latin typeface="宋体" panose="02010600030101010101" pitchFamily="2" charset="-122"/>
                <a:ea typeface="宋体" panose="02010600030101010101" pitchFamily="2" charset="-122"/>
              </a:rPr>
              <a:t>分段后在用户编程时，采用逻辑地址，其形式为：</a:t>
            </a:r>
            <a:endParaRPr lang="zh-CN" altLang="en-US" sz="2665" b="1" dirty="0">
              <a:latin typeface="宋体" panose="02010600030101010101" pitchFamily="2" charset="-122"/>
              <a:ea typeface="宋体" panose="02010600030101010101" pitchFamily="2" charset="-122"/>
            </a:endParaRPr>
          </a:p>
          <a:p>
            <a:pPr indent="390525" algn="ctr">
              <a:lnSpc>
                <a:spcPct val="90000"/>
              </a:lnSpc>
              <a:spcBef>
                <a:spcPct val="20000"/>
              </a:spcBef>
              <a:buClr>
                <a:schemeClr val="folHlink"/>
              </a:buClr>
              <a:buSzPct val="60000"/>
            </a:pPr>
            <a:r>
              <a:rPr lang="zh-CN" altLang="en-US" sz="2665" b="1" dirty="0">
                <a:solidFill>
                  <a:srgbClr val="990033"/>
                </a:solidFill>
                <a:latin typeface="宋体" panose="02010600030101010101" pitchFamily="2" charset="-122"/>
                <a:ea typeface="宋体" panose="02010600030101010101" pitchFamily="2" charset="-122"/>
              </a:rPr>
              <a:t>段基地址</a:t>
            </a:r>
            <a:r>
              <a:rPr lang="zh-CN" altLang="en-US" sz="2665" b="1">
                <a:solidFill>
                  <a:schemeClr val="accent2"/>
                </a:solidFill>
                <a:latin typeface="宋体" panose="02010600030101010101" pitchFamily="2" charset="-122"/>
                <a:ea typeface="宋体" panose="02010600030101010101" pitchFamily="2" charset="-122"/>
              </a:rPr>
              <a:t> </a:t>
            </a:r>
            <a:r>
              <a:rPr lang="en-US" altLang="zh-CN" sz="2665" b="1">
                <a:solidFill>
                  <a:schemeClr val="bg2"/>
                </a:solidFill>
                <a:latin typeface="宋体" panose="02010600030101010101" pitchFamily="2" charset="-122"/>
                <a:ea typeface="宋体" panose="02010600030101010101" pitchFamily="2" charset="-122"/>
              </a:rPr>
              <a:t>: </a:t>
            </a:r>
            <a:r>
              <a:rPr lang="zh-CN" altLang="en-US" sz="2665" b="1" dirty="0">
                <a:solidFill>
                  <a:srgbClr val="990033"/>
                </a:solidFill>
                <a:latin typeface="宋体" panose="02010600030101010101" pitchFamily="2" charset="-122"/>
                <a:ea typeface="宋体" panose="02010600030101010101" pitchFamily="2" charset="-122"/>
              </a:rPr>
              <a:t>段内偏移地址</a:t>
            </a:r>
            <a:endParaRPr lang="zh-CN" altLang="en-US" sz="2665" b="1">
              <a:solidFill>
                <a:srgbClr val="990033"/>
              </a:solidFill>
              <a:latin typeface="Tahoma" panose="020B0604030504040204" pitchFamily="34" charset="0"/>
              <a:ea typeface="宋体" panose="02010600030101010101" pitchFamily="2" charset="-122"/>
            </a:endParaRPr>
          </a:p>
        </p:txBody>
      </p:sp>
      <p:sp>
        <p:nvSpPr>
          <p:cNvPr id="39939" name="圆角矩形标注 124931"/>
          <p:cNvSpPr/>
          <p:nvPr/>
        </p:nvSpPr>
        <p:spPr>
          <a:xfrm>
            <a:off x="3548063" y="4381500"/>
            <a:ext cx="1333500" cy="508000"/>
          </a:xfrm>
          <a:prstGeom prst="wedgeRoundRectCallout">
            <a:avLst>
              <a:gd name="adj1" fmla="val 10319"/>
              <a:gd name="adj2" fmla="val -141926"/>
              <a:gd name="adj3" fmla="val 16667"/>
            </a:avLst>
          </a:prstGeom>
          <a:gradFill rotWithShape="0">
            <a:gsLst>
              <a:gs pos="0">
                <a:srgbClr val="006A4E"/>
              </a:gs>
              <a:gs pos="50000">
                <a:schemeClr val="accent1"/>
              </a:gs>
              <a:gs pos="100000">
                <a:srgbClr val="006A4E"/>
              </a:gs>
            </a:gsLst>
            <a:lin ang="18900000" scaled="1"/>
            <a:tileRect/>
          </a:gradFill>
          <a:ln w="9525" cap="flat" cmpd="sng">
            <a:solidFill>
              <a:schemeClr val="tx1"/>
            </a:solidFill>
            <a:prstDash val="solid"/>
            <a:miter/>
            <a:headEnd type="none" w="med" len="med"/>
            <a:tailEnd type="none" w="med" len="med"/>
          </a:ln>
        </p:spPr>
        <p:txBody>
          <a:bodyPr anchor="t" anchorCtr="0"/>
          <a:p>
            <a:pPr algn="ctr"/>
            <a:r>
              <a:rPr lang="zh-CN" altLang="en-US" sz="2335" b="1" dirty="0">
                <a:solidFill>
                  <a:schemeClr val="bg2"/>
                </a:solidFill>
                <a:latin typeface="宋体" panose="02010600030101010101" pitchFamily="2" charset="-122"/>
                <a:ea typeface="宋体" panose="02010600030101010101" pitchFamily="2" charset="-122"/>
              </a:rPr>
              <a:t>分隔符</a:t>
            </a:r>
            <a:endParaRPr lang="zh-CN" altLang="en-US" sz="2335" b="1" dirty="0">
              <a:solidFill>
                <a:schemeClr val="bg2"/>
              </a:solidFill>
              <a:latin typeface="宋体" panose="02010600030101010101" pitchFamily="2" charset="-122"/>
              <a:ea typeface="宋体" panose="02010600030101010101" pitchFamily="2" charset="-122"/>
            </a:endParaRPr>
          </a:p>
        </p:txBody>
      </p:sp>
    </p:spTree>
  </p:cSld>
  <p:clrMapOvr>
    <a:masterClrMapping/>
  </p:clrMapOvr>
  <p:transition spd="slow">
    <p:rand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矩形 125953"/>
          <p:cNvSpPr/>
          <p:nvPr/>
        </p:nvSpPr>
        <p:spPr>
          <a:xfrm>
            <a:off x="1897063" y="444500"/>
            <a:ext cx="5016500" cy="698500"/>
          </a:xfrm>
          <a:prstGeom prst="rect">
            <a:avLst/>
          </a:prstGeom>
          <a:noFill/>
          <a:ln w="9525">
            <a:noFill/>
          </a:ln>
        </p:spPr>
        <p:txBody>
          <a:bodyPr anchor="ctr" anchorCtr="0"/>
          <a:p>
            <a:r>
              <a:rPr lang="zh-CN" altLang="en-US" sz="3665" dirty="0">
                <a:solidFill>
                  <a:schemeClr val="tx2"/>
                </a:solidFill>
                <a:latin typeface="Tahoma" panose="020B0604030504040204" pitchFamily="34" charset="0"/>
                <a:ea typeface="黑体" panose="02010609060101010101" pitchFamily="2" charset="-122"/>
              </a:rPr>
              <a:t>逻辑地址</a:t>
            </a:r>
            <a:endParaRPr lang="zh-CN" altLang="en-US" sz="3665" dirty="0">
              <a:solidFill>
                <a:schemeClr val="tx2"/>
              </a:solidFill>
              <a:latin typeface="Tahoma" panose="020B0604030504040204" pitchFamily="34" charset="0"/>
              <a:ea typeface="黑体" panose="02010609060101010101" pitchFamily="2" charset="-122"/>
            </a:endParaRPr>
          </a:p>
        </p:txBody>
      </p:sp>
      <p:sp>
        <p:nvSpPr>
          <p:cNvPr id="40962" name="矩形 125954"/>
          <p:cNvSpPr/>
          <p:nvPr/>
        </p:nvSpPr>
        <p:spPr>
          <a:xfrm>
            <a:off x="1516063" y="1460500"/>
            <a:ext cx="6477000" cy="3937000"/>
          </a:xfrm>
          <a:prstGeom prst="rect">
            <a:avLst/>
          </a:prstGeom>
          <a:noFill/>
          <a:ln w="9525">
            <a:noFill/>
          </a:ln>
        </p:spPr>
        <p:txBody>
          <a:bodyPr anchor="t" anchorCtr="0"/>
          <a:p>
            <a:pPr marL="342900" indent="-342900" algn="just">
              <a:spcBef>
                <a:spcPct val="20000"/>
              </a:spcBef>
              <a:buClr>
                <a:schemeClr val="folHlink"/>
              </a:buClr>
              <a:buSzPct val="60000"/>
              <a:buFont typeface="Wingdings" panose="05000000000000000000" pitchFamily="2" charset="2"/>
              <a:buChar char="n"/>
            </a:pPr>
            <a:r>
              <a:rPr lang="zh-CN" altLang="en-US" sz="2335" b="1" dirty="0">
                <a:solidFill>
                  <a:srgbClr val="990033"/>
                </a:solidFill>
                <a:latin typeface="Tahoma" panose="020B0604030504040204" pitchFamily="34" charset="0"/>
                <a:ea typeface="宋体" panose="02010600030101010101" pitchFamily="2" charset="-122"/>
              </a:rPr>
              <a:t>段基地址</a:t>
            </a:r>
            <a:r>
              <a:rPr lang="zh-CN" altLang="en-US" sz="2335" b="1" dirty="0">
                <a:latin typeface="Tahoma" panose="020B0604030504040204" pitchFamily="34" charset="0"/>
                <a:ea typeface="宋体" panose="02010600030101010101" pitchFamily="2" charset="-122"/>
              </a:rPr>
              <a:t>说明逻辑段在主存中的起始位置</a:t>
            </a:r>
            <a:endParaRPr lang="zh-CN" altLang="en-US" sz="2335" b="1" dirty="0">
              <a:latin typeface="Tahoma" panose="020B0604030504040204" pitchFamily="34" charset="0"/>
              <a:ea typeface="宋体" panose="02010600030101010101" pitchFamily="2" charset="-122"/>
            </a:endParaRPr>
          </a:p>
          <a:p>
            <a:pPr marL="342900" indent="-342900" algn="just">
              <a:spcBef>
                <a:spcPct val="20000"/>
              </a:spcBef>
              <a:buClr>
                <a:schemeClr val="folHlink"/>
              </a:buClr>
              <a:buSzPct val="60000"/>
              <a:buFont typeface="Wingdings" panose="05000000000000000000" pitchFamily="2" charset="2"/>
              <a:buChar char="n"/>
            </a:pPr>
            <a:r>
              <a:rPr lang="en-US" altLang="zh-CN" sz="2335" b="1" dirty="0">
                <a:latin typeface="Tahoma" panose="020B0604030504040204" pitchFamily="34" charset="0"/>
                <a:ea typeface="宋体" panose="02010600030101010101" pitchFamily="2" charset="-122"/>
              </a:rPr>
              <a:t>8086</a:t>
            </a:r>
            <a:r>
              <a:rPr lang="zh-CN" altLang="en-US" sz="2335" b="1" dirty="0">
                <a:latin typeface="Tahoma" panose="020B0604030504040204" pitchFamily="34" charset="0"/>
                <a:ea typeface="宋体" panose="02010600030101010101" pitchFamily="2" charset="-122"/>
              </a:rPr>
              <a:t>规定段地址必须是模</a:t>
            </a:r>
            <a:r>
              <a:rPr lang="en-US" altLang="zh-CN" sz="2335" b="1" dirty="0">
                <a:latin typeface="Tahoma" panose="020B0604030504040204" pitchFamily="34" charset="0"/>
                <a:ea typeface="宋体" panose="02010600030101010101" pitchFamily="2" charset="-122"/>
              </a:rPr>
              <a:t>16</a:t>
            </a:r>
            <a:r>
              <a:rPr lang="zh-CN" altLang="en-US" sz="2335" b="1" dirty="0">
                <a:latin typeface="Tahoma" panose="020B0604030504040204" pitchFamily="34" charset="0"/>
                <a:ea typeface="宋体" panose="02010600030101010101" pitchFamily="2" charset="-122"/>
              </a:rPr>
              <a:t>地址：</a:t>
            </a:r>
            <a:r>
              <a:rPr lang="en-US" altLang="zh-CN" sz="2335" b="1">
                <a:latin typeface="Tahoma" panose="020B0604030504040204" pitchFamily="34" charset="0"/>
                <a:ea typeface="宋体" panose="02010600030101010101" pitchFamily="2" charset="-122"/>
              </a:rPr>
              <a:t>xxxx0H</a:t>
            </a:r>
            <a:endParaRPr lang="en-US" altLang="zh-CN" sz="2335" b="1">
              <a:latin typeface="Tahoma" panose="020B0604030504040204" pitchFamily="34" charset="0"/>
              <a:ea typeface="宋体" panose="02010600030101010101" pitchFamily="2" charset="-122"/>
            </a:endParaRPr>
          </a:p>
          <a:p>
            <a:pPr marL="342900" indent="-342900" algn="just">
              <a:spcBef>
                <a:spcPct val="20000"/>
              </a:spcBef>
              <a:buClr>
                <a:schemeClr val="folHlink"/>
              </a:buClr>
              <a:buSzPct val="60000"/>
              <a:buFont typeface="Wingdings" panose="05000000000000000000" pitchFamily="2" charset="2"/>
              <a:buChar char="n"/>
            </a:pPr>
            <a:r>
              <a:rPr lang="zh-CN" altLang="en-US" sz="2335" b="1" dirty="0">
                <a:latin typeface="Tahoma" panose="020B0604030504040204" pitchFamily="34" charset="0"/>
                <a:ea typeface="宋体" panose="02010600030101010101" pitchFamily="2" charset="-122"/>
              </a:rPr>
              <a:t>省略低</a:t>
            </a:r>
            <a:r>
              <a:rPr lang="en-US" altLang="zh-CN" sz="2335" b="1" dirty="0">
                <a:latin typeface="Tahoma" panose="020B0604030504040204" pitchFamily="34" charset="0"/>
                <a:ea typeface="宋体" panose="02010600030101010101" pitchFamily="2" charset="-122"/>
              </a:rPr>
              <a:t>4</a:t>
            </a:r>
            <a:r>
              <a:rPr lang="zh-CN" altLang="en-US" sz="2335" b="1" dirty="0">
                <a:latin typeface="Tahoma" panose="020B0604030504040204" pitchFamily="34" charset="0"/>
                <a:ea typeface="宋体" panose="02010600030101010101" pitchFamily="2" charset="-122"/>
              </a:rPr>
              <a:t>位</a:t>
            </a:r>
            <a:r>
              <a:rPr lang="en-US" altLang="zh-CN" sz="2335" b="1" dirty="0">
                <a:latin typeface="Tahoma" panose="020B0604030504040204" pitchFamily="34" charset="0"/>
                <a:ea typeface="宋体" panose="02010600030101010101" pitchFamily="2" charset="-122"/>
              </a:rPr>
              <a:t>0000B</a:t>
            </a:r>
            <a:r>
              <a:rPr lang="zh-CN" altLang="en-US" sz="2335" b="1" dirty="0">
                <a:latin typeface="Tahoma" panose="020B0604030504040204" pitchFamily="34" charset="0"/>
                <a:ea typeface="宋体" panose="02010600030101010101" pitchFamily="2" charset="-122"/>
              </a:rPr>
              <a:t>，段地址就可以用</a:t>
            </a:r>
            <a:r>
              <a:rPr lang="en-US" altLang="zh-CN" sz="2335" b="1" dirty="0">
                <a:latin typeface="Tahoma" panose="020B0604030504040204" pitchFamily="34" charset="0"/>
                <a:ea typeface="宋体" panose="02010600030101010101" pitchFamily="2" charset="-122"/>
              </a:rPr>
              <a:t>16</a:t>
            </a:r>
            <a:r>
              <a:rPr lang="zh-CN" altLang="en-US" sz="2335" b="1" dirty="0">
                <a:latin typeface="Tahoma" panose="020B0604030504040204" pitchFamily="34" charset="0"/>
                <a:ea typeface="宋体" panose="02010600030101010101" pitchFamily="2" charset="-122"/>
              </a:rPr>
              <a:t>位数据表示，就能用</a:t>
            </a:r>
            <a:r>
              <a:rPr lang="en-US" altLang="zh-CN" sz="2335" b="1">
                <a:solidFill>
                  <a:schemeClr val="bg2"/>
                </a:solidFill>
                <a:latin typeface="Tahoma" panose="020B0604030504040204" pitchFamily="34" charset="0"/>
                <a:ea typeface="宋体" panose="02010600030101010101" pitchFamily="2" charset="-122"/>
              </a:rPr>
              <a:t>16</a:t>
            </a:r>
            <a:r>
              <a:rPr lang="zh-CN" altLang="en-US" sz="2335" b="1">
                <a:solidFill>
                  <a:schemeClr val="bg2"/>
                </a:solidFill>
                <a:latin typeface="Tahoma" panose="020B0604030504040204" pitchFamily="34" charset="0"/>
                <a:ea typeface="宋体" panose="02010600030101010101" pitchFamily="2" charset="-122"/>
              </a:rPr>
              <a:t>位</a:t>
            </a:r>
            <a:r>
              <a:rPr lang="zh-CN" altLang="en-US" sz="2335" b="1" dirty="0">
                <a:solidFill>
                  <a:srgbClr val="990033"/>
                </a:solidFill>
                <a:latin typeface="Tahoma" panose="020B0604030504040204" pitchFamily="34" charset="0"/>
                <a:ea typeface="宋体" panose="02010600030101010101" pitchFamily="2" charset="-122"/>
              </a:rPr>
              <a:t>段寄存器</a:t>
            </a:r>
            <a:r>
              <a:rPr lang="zh-CN" altLang="en-US" sz="2335" b="1" dirty="0">
                <a:latin typeface="Tahoma" panose="020B0604030504040204" pitchFamily="34" charset="0"/>
                <a:ea typeface="宋体" panose="02010600030101010101" pitchFamily="2" charset="-122"/>
              </a:rPr>
              <a:t>表达段地址</a:t>
            </a:r>
            <a:endParaRPr lang="zh-CN" altLang="en-US" sz="2335" b="1" dirty="0">
              <a:latin typeface="Tahoma" panose="020B0604030504040204" pitchFamily="34" charset="0"/>
              <a:ea typeface="宋体" panose="02010600030101010101" pitchFamily="2" charset="-122"/>
            </a:endParaRPr>
          </a:p>
          <a:p>
            <a:pPr marL="342900" indent="-342900" algn="just">
              <a:spcBef>
                <a:spcPct val="20000"/>
              </a:spcBef>
              <a:buClr>
                <a:schemeClr val="folHlink"/>
              </a:buClr>
              <a:buSzPct val="60000"/>
              <a:buFont typeface="Wingdings" panose="05000000000000000000" pitchFamily="2" charset="2"/>
              <a:buChar char="n"/>
            </a:pPr>
            <a:r>
              <a:rPr lang="zh-CN" altLang="en-US" sz="2335" b="1" dirty="0">
                <a:solidFill>
                  <a:srgbClr val="990033"/>
                </a:solidFill>
                <a:latin typeface="Tahoma" panose="020B0604030504040204" pitchFamily="34" charset="0"/>
                <a:ea typeface="宋体" panose="02010600030101010101" pitchFamily="2" charset="-122"/>
              </a:rPr>
              <a:t>偏移地址</a:t>
            </a:r>
            <a:r>
              <a:rPr lang="zh-CN" altLang="en-US" sz="2335" b="1" dirty="0">
                <a:latin typeface="Tahoma" panose="020B0604030504040204" pitchFamily="34" charset="0"/>
                <a:ea typeface="宋体" panose="02010600030101010101" pitchFamily="2" charset="-122"/>
              </a:rPr>
              <a:t>说明主存单元距离段起始位置的偏移量</a:t>
            </a:r>
            <a:endParaRPr lang="zh-CN" altLang="zh-CN" sz="2335" b="1">
              <a:latin typeface="Tahoma" panose="020B0604030504040204" pitchFamily="34" charset="0"/>
              <a:ea typeface="宋体" panose="02010600030101010101" pitchFamily="2" charset="-122"/>
            </a:endParaRPr>
          </a:p>
          <a:p>
            <a:pPr marL="342900" indent="-342900" algn="just">
              <a:spcBef>
                <a:spcPct val="20000"/>
              </a:spcBef>
              <a:buClr>
                <a:schemeClr val="folHlink"/>
              </a:buClr>
              <a:buSzPct val="60000"/>
              <a:buFont typeface="Wingdings" panose="05000000000000000000" pitchFamily="2" charset="2"/>
              <a:buChar char="n"/>
            </a:pPr>
            <a:r>
              <a:rPr lang="zh-CN" altLang="en-US" sz="2335" b="1" dirty="0">
                <a:latin typeface="Tahoma" panose="020B0604030504040204" pitchFamily="34" charset="0"/>
                <a:ea typeface="宋体" panose="02010600030101010101" pitchFamily="2" charset="-122"/>
              </a:rPr>
              <a:t>每段不超过</a:t>
            </a:r>
            <a:r>
              <a:rPr lang="en-US" altLang="zh-CN" sz="2335" b="1" dirty="0">
                <a:latin typeface="Tahoma" panose="020B0604030504040204" pitchFamily="34" charset="0"/>
                <a:ea typeface="宋体" panose="02010600030101010101" pitchFamily="2" charset="-122"/>
              </a:rPr>
              <a:t>64KB</a:t>
            </a:r>
            <a:r>
              <a:rPr lang="zh-CN" altLang="en-US" sz="2335" b="1" dirty="0">
                <a:latin typeface="Tahoma" panose="020B0604030504040204" pitchFamily="34" charset="0"/>
                <a:ea typeface="宋体" panose="02010600030101010101" pitchFamily="2" charset="-122"/>
              </a:rPr>
              <a:t>，偏移地址也可用</a:t>
            </a:r>
            <a:r>
              <a:rPr lang="en-US" altLang="zh-CN" sz="2335" b="1" dirty="0">
                <a:solidFill>
                  <a:schemeClr val="bg2"/>
                </a:solidFill>
                <a:latin typeface="Tahoma" panose="020B0604030504040204" pitchFamily="34" charset="0"/>
                <a:ea typeface="宋体" panose="02010600030101010101" pitchFamily="2" charset="-122"/>
              </a:rPr>
              <a:t>16</a:t>
            </a:r>
            <a:r>
              <a:rPr lang="zh-CN" altLang="en-US" sz="2335" b="1" dirty="0">
                <a:solidFill>
                  <a:schemeClr val="bg2"/>
                </a:solidFill>
                <a:latin typeface="Tahoma" panose="020B0604030504040204" pitchFamily="34" charset="0"/>
                <a:ea typeface="宋体" panose="02010600030101010101" pitchFamily="2" charset="-122"/>
              </a:rPr>
              <a:t>位</a:t>
            </a:r>
            <a:r>
              <a:rPr lang="zh-CN" altLang="en-US" sz="2335" b="1" dirty="0">
                <a:latin typeface="Tahoma" panose="020B0604030504040204" pitchFamily="34" charset="0"/>
                <a:ea typeface="宋体" panose="02010600030101010101" pitchFamily="2" charset="-122"/>
              </a:rPr>
              <a:t>数据表示</a:t>
            </a:r>
            <a:endParaRPr lang="zh-CN" altLang="en-US" sz="2335" b="1" dirty="0">
              <a:latin typeface="Tahoma" panose="020B0604030504040204" pitchFamily="34" charset="0"/>
              <a:ea typeface="宋体" panose="02010600030101010101" pitchFamily="2" charset="-122"/>
            </a:endParaRPr>
          </a:p>
        </p:txBody>
      </p:sp>
    </p:spTree>
  </p:cSld>
  <p:clrMapOvr>
    <a:masterClrMapping/>
  </p:clrMapOvr>
  <p:transition spd="slow">
    <p:rand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矩形 126977"/>
          <p:cNvSpPr/>
          <p:nvPr/>
        </p:nvSpPr>
        <p:spPr>
          <a:xfrm>
            <a:off x="1833563" y="317500"/>
            <a:ext cx="6477000" cy="698500"/>
          </a:xfrm>
          <a:prstGeom prst="rect">
            <a:avLst/>
          </a:prstGeom>
          <a:noFill/>
          <a:ln w="9525">
            <a:noFill/>
          </a:ln>
        </p:spPr>
        <p:txBody>
          <a:bodyPr anchor="ctr" anchorCtr="0"/>
          <a:p>
            <a:r>
              <a:rPr lang="zh-CN" altLang="en-US" sz="3665" dirty="0">
                <a:solidFill>
                  <a:schemeClr val="tx2"/>
                </a:solidFill>
                <a:latin typeface="Tahoma" panose="020B0604030504040204" pitchFamily="34" charset="0"/>
                <a:ea typeface="黑体" panose="02010609060101010101" pitchFamily="2" charset="-122"/>
              </a:rPr>
              <a:t>物理地址和逻辑地址的转换</a:t>
            </a:r>
            <a:endParaRPr lang="zh-CN" altLang="en-US" sz="3665" dirty="0">
              <a:solidFill>
                <a:schemeClr val="tx2"/>
              </a:solidFill>
              <a:latin typeface="Tahoma" panose="020B0604030504040204" pitchFamily="34" charset="0"/>
              <a:ea typeface="黑体" panose="02010609060101010101" pitchFamily="2" charset="-122"/>
            </a:endParaRPr>
          </a:p>
        </p:txBody>
      </p:sp>
      <p:sp>
        <p:nvSpPr>
          <p:cNvPr id="41986" name="矩形 126978"/>
          <p:cNvSpPr/>
          <p:nvPr/>
        </p:nvSpPr>
        <p:spPr>
          <a:xfrm>
            <a:off x="1516063" y="1206500"/>
            <a:ext cx="6159500" cy="1905000"/>
          </a:xfrm>
          <a:prstGeom prst="rect">
            <a:avLst/>
          </a:prstGeom>
          <a:noFill/>
          <a:ln w="9525">
            <a:noFill/>
          </a:ln>
        </p:spPr>
        <p:txBody>
          <a:bodyPr anchor="t" anchorCtr="0"/>
          <a:p>
            <a:pPr indent="390525" algn="just">
              <a:spcBef>
                <a:spcPct val="20000"/>
              </a:spcBef>
              <a:buClr>
                <a:schemeClr val="folHlink"/>
              </a:buClr>
              <a:buSzPct val="60000"/>
              <a:buFont typeface="Wingdings" panose="05000000000000000000" pitchFamily="2" charset="2"/>
              <a:buChar char="n"/>
            </a:pPr>
            <a:r>
              <a:rPr lang="zh-CN" altLang="en-US" sz="2665" b="1" dirty="0">
                <a:latin typeface="宋体" panose="02010600030101010101" pitchFamily="2" charset="-122"/>
                <a:ea typeface="宋体" panose="02010600030101010101" pitchFamily="2" charset="-122"/>
              </a:rPr>
              <a:t>将逻辑地址中的段地址左移</a:t>
            </a:r>
            <a:r>
              <a:rPr lang="en-US" altLang="zh-CN" sz="2665" b="1" dirty="0">
                <a:latin typeface="宋体" panose="02010600030101010101" pitchFamily="2" charset="-122"/>
                <a:ea typeface="宋体" panose="02010600030101010101" pitchFamily="2" charset="-122"/>
              </a:rPr>
              <a:t>4</a:t>
            </a:r>
            <a:r>
              <a:rPr lang="zh-CN" altLang="en-US" sz="2665" b="1" dirty="0">
                <a:latin typeface="宋体" panose="02010600030101010101" pitchFamily="2" charset="-122"/>
                <a:ea typeface="宋体" panose="02010600030101010101" pitchFamily="2" charset="-122"/>
              </a:rPr>
              <a:t>位，加上偏移地址就得到</a:t>
            </a:r>
            <a:r>
              <a:rPr lang="en-US" altLang="zh-CN" sz="2665" b="1" dirty="0">
                <a:latin typeface="宋体" panose="02010600030101010101" pitchFamily="2" charset="-122"/>
                <a:ea typeface="宋体" panose="02010600030101010101" pitchFamily="2" charset="-122"/>
              </a:rPr>
              <a:t>20</a:t>
            </a:r>
            <a:r>
              <a:rPr lang="zh-CN" altLang="en-US" sz="2665" b="1" dirty="0">
                <a:latin typeface="宋体" panose="02010600030101010101" pitchFamily="2" charset="-122"/>
                <a:ea typeface="宋体" panose="02010600030101010101" pitchFamily="2" charset="-122"/>
              </a:rPr>
              <a:t>位物理地址</a:t>
            </a:r>
            <a:endParaRPr lang="zh-CN" altLang="en-US" sz="2665" b="1" dirty="0">
              <a:latin typeface="宋体" panose="02010600030101010101" pitchFamily="2" charset="-122"/>
              <a:ea typeface="宋体" panose="02010600030101010101" pitchFamily="2" charset="-122"/>
            </a:endParaRPr>
          </a:p>
          <a:p>
            <a:pPr indent="390525" algn="just">
              <a:spcBef>
                <a:spcPct val="20000"/>
              </a:spcBef>
              <a:buClr>
                <a:schemeClr val="folHlink"/>
              </a:buClr>
              <a:buSzPct val="60000"/>
              <a:buFont typeface="Wingdings" panose="05000000000000000000" pitchFamily="2" charset="2"/>
              <a:buChar char="n"/>
            </a:pPr>
            <a:r>
              <a:rPr lang="zh-CN" altLang="en-US" sz="2665" b="1" dirty="0">
                <a:latin typeface="宋体" panose="02010600030101010101" pitchFamily="2" charset="-122"/>
                <a:ea typeface="宋体" panose="02010600030101010101" pitchFamily="2" charset="-122"/>
              </a:rPr>
              <a:t>一个物理地址可以有多个逻辑地址</a:t>
            </a:r>
            <a:endParaRPr lang="zh-CN" altLang="en-US" sz="3000" b="1" dirty="0">
              <a:latin typeface="Tahoma" panose="020B0604030504040204" pitchFamily="34" charset="0"/>
              <a:ea typeface="宋体" panose="02010600030101010101" pitchFamily="2" charset="-122"/>
            </a:endParaRPr>
          </a:p>
        </p:txBody>
      </p:sp>
      <p:sp>
        <p:nvSpPr>
          <p:cNvPr id="126980" name="圆角矩形 126979"/>
          <p:cNvSpPr/>
          <p:nvPr/>
        </p:nvSpPr>
        <p:spPr>
          <a:xfrm>
            <a:off x="1980407" y="2618053"/>
            <a:ext cx="5016500" cy="889000"/>
          </a:xfrm>
          <a:prstGeom prst="roundRect">
            <a:avLst>
              <a:gd name="adj" fmla="val 16667"/>
            </a:avLst>
          </a:prstGeom>
          <a:solidFill>
            <a:schemeClr val="accent1"/>
          </a:solidFill>
          <a:ln w="9525" cap="flat" cmpd="sng">
            <a:solidFill>
              <a:schemeClr val="accent2"/>
            </a:solidFill>
            <a:prstDash val="solid"/>
            <a:round/>
            <a:headEnd type="none" w="med" len="med"/>
            <a:tailEnd type="none" w="med" len="med"/>
          </a:ln>
        </p:spPr>
        <p:txBody>
          <a:bodyPr wrap="none" anchor="ctr" anchorCtr="0"/>
          <a:p>
            <a:pPr algn="just">
              <a:lnSpc>
                <a:spcPct val="90000"/>
              </a:lnSpc>
              <a:spcBef>
                <a:spcPct val="20000"/>
              </a:spcBef>
              <a:buClr>
                <a:schemeClr val="accent2"/>
              </a:buClr>
              <a:buSzPct val="90000"/>
            </a:pPr>
            <a:r>
              <a:rPr lang="zh-CN" altLang="en-US" sz="2665" b="1" dirty="0">
                <a:latin typeface="宋体" panose="02010600030101010101" pitchFamily="2" charset="-122"/>
                <a:ea typeface="宋体" panose="02010600030101010101" pitchFamily="2" charset="-122"/>
              </a:rPr>
              <a:t>逻辑地址	</a:t>
            </a:r>
            <a:r>
              <a:rPr lang="en-US" altLang="zh-CN" sz="2665" b="1">
                <a:solidFill>
                  <a:schemeClr val="tx2"/>
                </a:solidFill>
                <a:latin typeface="宋体" panose="02010600030101010101" pitchFamily="2" charset="-122"/>
                <a:ea typeface="宋体" panose="02010600030101010101" pitchFamily="2" charset="-122"/>
              </a:rPr>
              <a:t>1460:100</a:t>
            </a:r>
            <a:r>
              <a:rPr lang="zh-CN" altLang="en-US" sz="2665" b="1">
                <a:solidFill>
                  <a:schemeClr val="tx2"/>
                </a:solidFill>
                <a:latin typeface="宋体" panose="02010600030101010101" pitchFamily="2" charset="-122"/>
                <a:ea typeface="宋体" panose="02010600030101010101" pitchFamily="2" charset="-122"/>
              </a:rPr>
              <a:t>、</a:t>
            </a:r>
            <a:r>
              <a:rPr lang="en-US" altLang="zh-CN" sz="2665" b="1">
                <a:solidFill>
                  <a:schemeClr val="tx2"/>
                </a:solidFill>
                <a:latin typeface="宋体" panose="02010600030101010101" pitchFamily="2" charset="-122"/>
                <a:ea typeface="宋体" panose="02010600030101010101" pitchFamily="2" charset="-122"/>
              </a:rPr>
              <a:t>1380:F00</a:t>
            </a:r>
            <a:endParaRPr lang="en-US" altLang="zh-CN" sz="2665" b="1">
              <a:solidFill>
                <a:schemeClr val="tx2"/>
              </a:solidFill>
              <a:latin typeface="宋体" panose="02010600030101010101" pitchFamily="2" charset="-122"/>
              <a:ea typeface="宋体" panose="02010600030101010101" pitchFamily="2" charset="-122"/>
            </a:endParaRPr>
          </a:p>
          <a:p>
            <a:pPr algn="just">
              <a:lnSpc>
                <a:spcPct val="80000"/>
              </a:lnSpc>
              <a:spcBef>
                <a:spcPct val="20000"/>
              </a:spcBef>
              <a:buClr>
                <a:schemeClr val="accent2"/>
              </a:buClr>
              <a:buSzPct val="90000"/>
            </a:pPr>
            <a:r>
              <a:rPr lang="zh-CN" altLang="en-US" sz="2665" b="1" dirty="0">
                <a:latin typeface="宋体" panose="02010600030101010101" pitchFamily="2" charset="-122"/>
                <a:ea typeface="宋体" panose="02010600030101010101" pitchFamily="2" charset="-122"/>
              </a:rPr>
              <a:t>物理地址	</a:t>
            </a:r>
            <a:r>
              <a:rPr lang="en-US" altLang="zh-CN" sz="2665" b="1">
                <a:solidFill>
                  <a:schemeClr val="tx2"/>
                </a:solidFill>
                <a:latin typeface="宋体" panose="02010600030101010101" pitchFamily="2" charset="-122"/>
                <a:ea typeface="宋体" panose="02010600030101010101" pitchFamily="2" charset="-122"/>
              </a:rPr>
              <a:t>14700H    14700H</a:t>
            </a:r>
            <a:endParaRPr lang="en-US" altLang="zh-CN" sz="2335" i="1">
              <a:solidFill>
                <a:schemeClr val="tx2"/>
              </a:solidFill>
              <a:latin typeface="Arial" panose="020B0604020202020204" pitchFamily="34" charset="0"/>
              <a:ea typeface="宋体" panose="02010600030101010101" pitchFamily="2" charset="-122"/>
            </a:endParaRPr>
          </a:p>
        </p:txBody>
      </p:sp>
      <p:grpSp>
        <p:nvGrpSpPr>
          <p:cNvPr id="126981" name="组合 126980"/>
          <p:cNvGrpSpPr/>
          <p:nvPr/>
        </p:nvGrpSpPr>
        <p:grpSpPr>
          <a:xfrm>
            <a:off x="3865563" y="3492500"/>
            <a:ext cx="1653646" cy="1479021"/>
            <a:chOff x="2592" y="2592"/>
            <a:chExt cx="1250" cy="1118"/>
          </a:xfrm>
        </p:grpSpPr>
        <p:sp>
          <p:nvSpPr>
            <p:cNvPr id="41989" name="文本框 126981"/>
            <p:cNvSpPr txBox="1"/>
            <p:nvPr/>
          </p:nvSpPr>
          <p:spPr>
            <a:xfrm>
              <a:off x="2914" y="2592"/>
              <a:ext cx="916" cy="379"/>
            </a:xfrm>
            <a:prstGeom prst="rect">
              <a:avLst/>
            </a:prstGeom>
            <a:noFill/>
            <a:ln w="9525">
              <a:noFill/>
            </a:ln>
          </p:spPr>
          <p:txBody>
            <a:bodyPr wrap="none" anchor="t" anchorCtr="0">
              <a:spAutoFit/>
            </a:bodyPr>
            <a:p>
              <a:pPr>
                <a:spcBef>
                  <a:spcPct val="20000"/>
                </a:spcBef>
                <a:buClr>
                  <a:schemeClr val="accent2"/>
                </a:buClr>
                <a:buSzPct val="90000"/>
              </a:pPr>
              <a:r>
                <a:rPr lang="en-US" altLang="zh-CN" sz="2665" b="1">
                  <a:solidFill>
                    <a:srgbClr val="990033"/>
                  </a:solidFill>
                  <a:latin typeface="宋体" panose="02010600030101010101" pitchFamily="2" charset="-122"/>
                  <a:ea typeface="宋体" panose="02010600030101010101" pitchFamily="2" charset="-122"/>
                </a:rPr>
                <a:t>1460</a:t>
              </a:r>
              <a:r>
                <a:rPr lang="en-US" altLang="zh-CN" sz="2665" b="1">
                  <a:latin typeface="宋体" panose="02010600030101010101" pitchFamily="2" charset="-122"/>
                  <a:ea typeface="宋体" panose="02010600030101010101" pitchFamily="2" charset="-122"/>
                </a:rPr>
                <a:t>0</a:t>
              </a:r>
              <a:r>
                <a:rPr lang="en-US" altLang="zh-CN" sz="2665" b="1">
                  <a:solidFill>
                    <a:srgbClr val="990033"/>
                  </a:solidFill>
                  <a:latin typeface="宋体" panose="02010600030101010101" pitchFamily="2" charset="-122"/>
                  <a:ea typeface="宋体" panose="02010600030101010101" pitchFamily="2" charset="-122"/>
                </a:rPr>
                <a:t>H</a:t>
              </a:r>
              <a:endParaRPr lang="en-US" altLang="zh-CN" sz="2335" i="1">
                <a:solidFill>
                  <a:srgbClr val="990033"/>
                </a:solidFill>
                <a:latin typeface="Arial" panose="020B0604020202020204" pitchFamily="34" charset="0"/>
                <a:ea typeface="宋体" panose="02010600030101010101" pitchFamily="2" charset="-122"/>
              </a:endParaRPr>
            </a:p>
          </p:txBody>
        </p:sp>
        <p:sp>
          <p:nvSpPr>
            <p:cNvPr id="41990" name="文本框 126982"/>
            <p:cNvSpPr txBox="1"/>
            <p:nvPr/>
          </p:nvSpPr>
          <p:spPr>
            <a:xfrm>
              <a:off x="2784" y="2880"/>
              <a:ext cx="1044" cy="379"/>
            </a:xfrm>
            <a:prstGeom prst="rect">
              <a:avLst/>
            </a:prstGeom>
            <a:noFill/>
            <a:ln w="9525">
              <a:noFill/>
            </a:ln>
          </p:spPr>
          <p:txBody>
            <a:bodyPr wrap="none" anchor="t" anchorCtr="0">
              <a:spAutoFit/>
            </a:bodyPr>
            <a:p>
              <a:r>
                <a:rPr lang="zh-CN" altLang="en-US" sz="2665" b="1" dirty="0">
                  <a:solidFill>
                    <a:srgbClr val="990033"/>
                  </a:solidFill>
                  <a:latin typeface="宋体" panose="02010600030101010101" pitchFamily="2" charset="-122"/>
                  <a:ea typeface="宋体" panose="02010600030101010101" pitchFamily="2" charset="-122"/>
                </a:rPr>
                <a:t>＋ </a:t>
              </a:r>
              <a:r>
                <a:rPr lang="en-US" altLang="zh-CN" sz="2665" b="1">
                  <a:solidFill>
                    <a:srgbClr val="990033"/>
                  </a:solidFill>
                  <a:latin typeface="宋体" panose="02010600030101010101" pitchFamily="2" charset="-122"/>
                  <a:ea typeface="宋体" panose="02010600030101010101" pitchFamily="2" charset="-122"/>
                </a:rPr>
                <a:t>100H</a:t>
              </a:r>
              <a:endParaRPr lang="en-US" altLang="zh-CN" sz="2665" b="1">
                <a:solidFill>
                  <a:srgbClr val="990033"/>
                </a:solidFill>
                <a:latin typeface="宋体" panose="02010600030101010101" pitchFamily="2" charset="-122"/>
                <a:ea typeface="宋体" panose="02010600030101010101" pitchFamily="2" charset="-122"/>
              </a:endParaRPr>
            </a:p>
          </p:txBody>
        </p:sp>
        <p:sp>
          <p:nvSpPr>
            <p:cNvPr id="41991" name="直接连接符 126983"/>
            <p:cNvSpPr/>
            <p:nvPr/>
          </p:nvSpPr>
          <p:spPr>
            <a:xfrm>
              <a:off x="2592" y="3312"/>
              <a:ext cx="1248" cy="0"/>
            </a:xfrm>
            <a:prstGeom prst="line">
              <a:avLst/>
            </a:prstGeom>
            <a:ln w="28575" cap="flat" cmpd="sng">
              <a:solidFill>
                <a:schemeClr val="accent2"/>
              </a:solidFill>
              <a:prstDash val="solid"/>
              <a:round/>
              <a:headEnd type="none" w="med" len="med"/>
              <a:tailEnd type="none" w="med" len="med"/>
            </a:ln>
          </p:spPr>
        </p:sp>
        <p:sp>
          <p:nvSpPr>
            <p:cNvPr id="41992" name="文本框 126984"/>
            <p:cNvSpPr txBox="1"/>
            <p:nvPr/>
          </p:nvSpPr>
          <p:spPr>
            <a:xfrm>
              <a:off x="2926" y="3331"/>
              <a:ext cx="916" cy="379"/>
            </a:xfrm>
            <a:prstGeom prst="rect">
              <a:avLst/>
            </a:prstGeom>
            <a:noFill/>
            <a:ln w="9525">
              <a:noFill/>
            </a:ln>
          </p:spPr>
          <p:txBody>
            <a:bodyPr wrap="none" anchor="t" anchorCtr="0">
              <a:spAutoFit/>
            </a:bodyPr>
            <a:p>
              <a:r>
                <a:rPr lang="en-US" altLang="zh-CN" sz="2665" b="1">
                  <a:solidFill>
                    <a:srgbClr val="990033"/>
                  </a:solidFill>
                  <a:latin typeface="宋体" panose="02010600030101010101" pitchFamily="2" charset="-122"/>
                  <a:ea typeface="宋体" panose="02010600030101010101" pitchFamily="2" charset="-122"/>
                </a:rPr>
                <a:t>14700H</a:t>
              </a:r>
              <a:endParaRPr lang="en-US" altLang="zh-CN" sz="2665" b="1">
                <a:solidFill>
                  <a:srgbClr val="990033"/>
                </a:solidFill>
                <a:latin typeface="宋体" panose="02010600030101010101" pitchFamily="2" charset="-122"/>
                <a:ea typeface="宋体" panose="02010600030101010101" pitchFamily="2" charset="-122"/>
              </a:endParaRPr>
            </a:p>
          </p:txBody>
        </p:sp>
      </p:grpSp>
      <p:grpSp>
        <p:nvGrpSpPr>
          <p:cNvPr id="126986" name="组合 126985"/>
          <p:cNvGrpSpPr/>
          <p:nvPr/>
        </p:nvGrpSpPr>
        <p:grpSpPr>
          <a:xfrm>
            <a:off x="5643563" y="3492500"/>
            <a:ext cx="1653646" cy="1479021"/>
            <a:chOff x="2592" y="2592"/>
            <a:chExt cx="1250" cy="1118"/>
          </a:xfrm>
        </p:grpSpPr>
        <p:sp>
          <p:nvSpPr>
            <p:cNvPr id="41994" name="文本框 126986"/>
            <p:cNvSpPr txBox="1"/>
            <p:nvPr/>
          </p:nvSpPr>
          <p:spPr>
            <a:xfrm>
              <a:off x="2914" y="2592"/>
              <a:ext cx="916" cy="379"/>
            </a:xfrm>
            <a:prstGeom prst="rect">
              <a:avLst/>
            </a:prstGeom>
            <a:noFill/>
            <a:ln w="9525">
              <a:noFill/>
            </a:ln>
          </p:spPr>
          <p:txBody>
            <a:bodyPr wrap="none" anchor="t" anchorCtr="0">
              <a:spAutoFit/>
            </a:bodyPr>
            <a:p>
              <a:pPr>
                <a:spcBef>
                  <a:spcPct val="20000"/>
                </a:spcBef>
                <a:buClr>
                  <a:schemeClr val="accent2"/>
                </a:buClr>
                <a:buSzPct val="90000"/>
              </a:pPr>
              <a:r>
                <a:rPr lang="en-US" altLang="zh-CN" sz="2665" b="1">
                  <a:solidFill>
                    <a:srgbClr val="990033"/>
                  </a:solidFill>
                  <a:latin typeface="宋体" panose="02010600030101010101" pitchFamily="2" charset="-122"/>
                  <a:ea typeface="宋体" panose="02010600030101010101" pitchFamily="2" charset="-122"/>
                </a:rPr>
                <a:t>1380</a:t>
              </a:r>
              <a:r>
                <a:rPr lang="en-US" altLang="zh-CN" sz="2665" b="1">
                  <a:latin typeface="宋体" panose="02010600030101010101" pitchFamily="2" charset="-122"/>
                  <a:ea typeface="宋体" panose="02010600030101010101" pitchFamily="2" charset="-122"/>
                </a:rPr>
                <a:t>0</a:t>
              </a:r>
              <a:r>
                <a:rPr lang="en-US" altLang="zh-CN" sz="2665" b="1">
                  <a:solidFill>
                    <a:srgbClr val="990033"/>
                  </a:solidFill>
                  <a:latin typeface="宋体" panose="02010600030101010101" pitchFamily="2" charset="-122"/>
                  <a:ea typeface="宋体" panose="02010600030101010101" pitchFamily="2" charset="-122"/>
                </a:rPr>
                <a:t>H</a:t>
              </a:r>
              <a:endParaRPr lang="en-US" altLang="zh-CN" sz="2335" i="1">
                <a:solidFill>
                  <a:srgbClr val="990033"/>
                </a:solidFill>
                <a:latin typeface="Arial" panose="020B0604020202020204" pitchFamily="34" charset="0"/>
                <a:ea typeface="宋体" panose="02010600030101010101" pitchFamily="2" charset="-122"/>
              </a:endParaRPr>
            </a:p>
          </p:txBody>
        </p:sp>
        <p:sp>
          <p:nvSpPr>
            <p:cNvPr id="41995" name="文本框 126987"/>
            <p:cNvSpPr txBox="1"/>
            <p:nvPr/>
          </p:nvSpPr>
          <p:spPr>
            <a:xfrm>
              <a:off x="2784" y="2880"/>
              <a:ext cx="1044" cy="379"/>
            </a:xfrm>
            <a:prstGeom prst="rect">
              <a:avLst/>
            </a:prstGeom>
            <a:noFill/>
            <a:ln w="9525">
              <a:noFill/>
            </a:ln>
          </p:spPr>
          <p:txBody>
            <a:bodyPr wrap="none" anchor="t" anchorCtr="0">
              <a:spAutoFit/>
            </a:bodyPr>
            <a:p>
              <a:r>
                <a:rPr lang="zh-CN" altLang="en-US" sz="2665" b="1" dirty="0">
                  <a:solidFill>
                    <a:srgbClr val="990033"/>
                  </a:solidFill>
                  <a:latin typeface="宋体" panose="02010600030101010101" pitchFamily="2" charset="-122"/>
                  <a:ea typeface="宋体" panose="02010600030101010101" pitchFamily="2" charset="-122"/>
                </a:rPr>
                <a:t>＋ </a:t>
              </a:r>
              <a:r>
                <a:rPr lang="en-US" altLang="zh-CN" sz="2665" b="1">
                  <a:solidFill>
                    <a:srgbClr val="990033"/>
                  </a:solidFill>
                  <a:latin typeface="宋体" panose="02010600030101010101" pitchFamily="2" charset="-122"/>
                  <a:ea typeface="宋体" panose="02010600030101010101" pitchFamily="2" charset="-122"/>
                </a:rPr>
                <a:t>F00H</a:t>
              </a:r>
              <a:endParaRPr lang="en-US" altLang="zh-CN" sz="2665" b="1">
                <a:solidFill>
                  <a:srgbClr val="990033"/>
                </a:solidFill>
                <a:latin typeface="宋体" panose="02010600030101010101" pitchFamily="2" charset="-122"/>
                <a:ea typeface="宋体" panose="02010600030101010101" pitchFamily="2" charset="-122"/>
              </a:endParaRPr>
            </a:p>
          </p:txBody>
        </p:sp>
        <p:sp>
          <p:nvSpPr>
            <p:cNvPr id="41996" name="直接连接符 126988"/>
            <p:cNvSpPr/>
            <p:nvPr/>
          </p:nvSpPr>
          <p:spPr>
            <a:xfrm>
              <a:off x="2592" y="3312"/>
              <a:ext cx="1248" cy="0"/>
            </a:xfrm>
            <a:prstGeom prst="line">
              <a:avLst/>
            </a:prstGeom>
            <a:ln w="28575" cap="flat" cmpd="sng">
              <a:solidFill>
                <a:schemeClr val="accent2"/>
              </a:solidFill>
              <a:prstDash val="solid"/>
              <a:round/>
              <a:headEnd type="none" w="med" len="med"/>
              <a:tailEnd type="none" w="med" len="med"/>
            </a:ln>
          </p:spPr>
        </p:sp>
        <p:sp>
          <p:nvSpPr>
            <p:cNvPr id="41997" name="文本框 126989"/>
            <p:cNvSpPr txBox="1"/>
            <p:nvPr/>
          </p:nvSpPr>
          <p:spPr>
            <a:xfrm>
              <a:off x="2926" y="3331"/>
              <a:ext cx="916" cy="379"/>
            </a:xfrm>
            <a:prstGeom prst="rect">
              <a:avLst/>
            </a:prstGeom>
            <a:noFill/>
            <a:ln w="9525">
              <a:noFill/>
            </a:ln>
          </p:spPr>
          <p:txBody>
            <a:bodyPr wrap="none" anchor="t" anchorCtr="0">
              <a:spAutoFit/>
            </a:bodyPr>
            <a:p>
              <a:r>
                <a:rPr lang="en-US" altLang="zh-CN" sz="2665" b="1">
                  <a:solidFill>
                    <a:srgbClr val="990033"/>
                  </a:solidFill>
                  <a:latin typeface="宋体" panose="02010600030101010101" pitchFamily="2" charset="-122"/>
                  <a:ea typeface="宋体" panose="02010600030101010101" pitchFamily="2" charset="-122"/>
                </a:rPr>
                <a:t>14700H</a:t>
              </a:r>
              <a:endParaRPr lang="en-US" altLang="zh-CN" sz="2665" b="1">
                <a:solidFill>
                  <a:srgbClr val="990033"/>
                </a:solidFill>
                <a:latin typeface="宋体" panose="02010600030101010101" pitchFamily="2" charset="-122"/>
                <a:ea typeface="宋体" panose="02010600030101010101" pitchFamily="2" charset="-122"/>
              </a:endParaRPr>
            </a:p>
          </p:txBody>
        </p:sp>
      </p:grpSp>
      <p:grpSp>
        <p:nvGrpSpPr>
          <p:cNvPr id="126991" name="组合 126990"/>
          <p:cNvGrpSpPr/>
          <p:nvPr/>
        </p:nvGrpSpPr>
        <p:grpSpPr>
          <a:xfrm>
            <a:off x="881063" y="3505729"/>
            <a:ext cx="3048000" cy="1447271"/>
            <a:chOff x="144" y="2650"/>
            <a:chExt cx="2304" cy="1094"/>
          </a:xfrm>
        </p:grpSpPr>
        <p:grpSp>
          <p:nvGrpSpPr>
            <p:cNvPr id="41999" name="组合 126991"/>
            <p:cNvGrpSpPr/>
            <p:nvPr/>
          </p:nvGrpSpPr>
          <p:grpSpPr>
            <a:xfrm>
              <a:off x="144" y="2650"/>
              <a:ext cx="2304" cy="336"/>
              <a:chOff x="144" y="2640"/>
              <a:chExt cx="2304" cy="336"/>
            </a:xfrm>
          </p:grpSpPr>
          <p:sp>
            <p:nvSpPr>
              <p:cNvPr id="42000" name="直接连接符 126992"/>
              <p:cNvSpPr/>
              <p:nvPr/>
            </p:nvSpPr>
            <p:spPr>
              <a:xfrm>
                <a:off x="1824" y="2832"/>
                <a:ext cx="624" cy="0"/>
              </a:xfrm>
              <a:prstGeom prst="line">
                <a:avLst/>
              </a:prstGeom>
              <a:ln w="28575" cap="flat" cmpd="sng">
                <a:solidFill>
                  <a:srgbClr val="7AA3DA"/>
                </a:solidFill>
                <a:prstDash val="solid"/>
                <a:round/>
                <a:headEnd type="none" w="med" len="med"/>
                <a:tailEnd type="triangle" w="med" len="med"/>
              </a:ln>
            </p:spPr>
          </p:sp>
          <p:sp>
            <p:nvSpPr>
              <p:cNvPr id="42001" name="椭圆 126993"/>
              <p:cNvSpPr/>
              <p:nvPr/>
            </p:nvSpPr>
            <p:spPr>
              <a:xfrm>
                <a:off x="144" y="2640"/>
                <a:ext cx="1776" cy="336"/>
              </a:xfrm>
              <a:prstGeom prst="ellipse">
                <a:avLst/>
              </a:prstGeom>
              <a:gradFill rotWithShape="0">
                <a:gsLst>
                  <a:gs pos="0">
                    <a:srgbClr val="384B65"/>
                  </a:gs>
                  <a:gs pos="50000">
                    <a:srgbClr val="7AA3DA"/>
                  </a:gs>
                  <a:gs pos="100000">
                    <a:srgbClr val="384B65"/>
                  </a:gs>
                </a:gsLst>
                <a:lin ang="18900000" scaled="1"/>
                <a:tileRect/>
              </a:gradFill>
              <a:ln w="9525">
                <a:noFill/>
              </a:ln>
              <a:effectLst>
                <a:outerShdw dist="35921" dir="2699999" algn="ctr" rotWithShape="0">
                  <a:srgbClr val="808000"/>
                </a:outerShdw>
              </a:effectLst>
            </p:spPr>
            <p:txBody>
              <a:bodyPr wrap="none" anchor="ctr" anchorCtr="0"/>
              <a:p>
                <a:pPr algn="ctr"/>
                <a:r>
                  <a:rPr lang="zh-CN" altLang="en-US" sz="2000" b="1" dirty="0">
                    <a:solidFill>
                      <a:srgbClr val="FFFF00"/>
                    </a:solidFill>
                    <a:latin typeface="宋体" panose="02010600030101010101" pitchFamily="2" charset="-122"/>
                    <a:ea typeface="宋体" panose="02010600030101010101" pitchFamily="2" charset="-122"/>
                  </a:rPr>
                  <a:t>段地址左移</a:t>
                </a:r>
                <a:r>
                  <a:rPr lang="en-US" altLang="zh-CN" sz="2000" b="1" dirty="0">
                    <a:solidFill>
                      <a:srgbClr val="FFFF00"/>
                    </a:solidFill>
                    <a:latin typeface="宋体" panose="02010600030101010101" pitchFamily="2" charset="-122"/>
                    <a:ea typeface="宋体" panose="02010600030101010101" pitchFamily="2" charset="-122"/>
                  </a:rPr>
                  <a:t>4</a:t>
                </a:r>
                <a:r>
                  <a:rPr lang="zh-CN" altLang="en-US" sz="2000" b="1" dirty="0">
                    <a:solidFill>
                      <a:srgbClr val="FFFF00"/>
                    </a:solidFill>
                    <a:latin typeface="宋体" panose="02010600030101010101" pitchFamily="2" charset="-122"/>
                    <a:ea typeface="宋体" panose="02010600030101010101" pitchFamily="2" charset="-122"/>
                  </a:rPr>
                  <a:t>位</a:t>
                </a:r>
                <a:endParaRPr lang="zh-CN" altLang="en-US" sz="2000" b="1" dirty="0">
                  <a:solidFill>
                    <a:srgbClr val="FFFF00"/>
                  </a:solidFill>
                  <a:latin typeface="宋体" panose="02010600030101010101" pitchFamily="2" charset="-122"/>
                  <a:ea typeface="宋体" panose="02010600030101010101" pitchFamily="2" charset="-122"/>
                </a:endParaRPr>
              </a:p>
            </p:txBody>
          </p:sp>
        </p:grpSp>
        <p:grpSp>
          <p:nvGrpSpPr>
            <p:cNvPr id="42002" name="组合 126994"/>
            <p:cNvGrpSpPr/>
            <p:nvPr/>
          </p:nvGrpSpPr>
          <p:grpSpPr>
            <a:xfrm>
              <a:off x="144" y="2958"/>
              <a:ext cx="2304" cy="336"/>
              <a:chOff x="144" y="2640"/>
              <a:chExt cx="2304" cy="336"/>
            </a:xfrm>
          </p:grpSpPr>
          <p:sp>
            <p:nvSpPr>
              <p:cNvPr id="42003" name="直接连接符 126995"/>
              <p:cNvSpPr/>
              <p:nvPr/>
            </p:nvSpPr>
            <p:spPr>
              <a:xfrm>
                <a:off x="1824" y="2832"/>
                <a:ext cx="624" cy="0"/>
              </a:xfrm>
              <a:prstGeom prst="line">
                <a:avLst/>
              </a:prstGeom>
              <a:ln w="28575" cap="flat" cmpd="sng">
                <a:solidFill>
                  <a:srgbClr val="7AA3DA"/>
                </a:solidFill>
                <a:prstDash val="solid"/>
                <a:round/>
                <a:headEnd type="none" w="med" len="med"/>
                <a:tailEnd type="triangle" w="med" len="med"/>
              </a:ln>
            </p:spPr>
          </p:sp>
          <p:sp>
            <p:nvSpPr>
              <p:cNvPr id="42004" name="椭圆 126996"/>
              <p:cNvSpPr/>
              <p:nvPr/>
            </p:nvSpPr>
            <p:spPr>
              <a:xfrm>
                <a:off x="144" y="2640"/>
                <a:ext cx="1776" cy="336"/>
              </a:xfrm>
              <a:prstGeom prst="ellipse">
                <a:avLst/>
              </a:prstGeom>
              <a:gradFill rotWithShape="0">
                <a:gsLst>
                  <a:gs pos="0">
                    <a:srgbClr val="384B65"/>
                  </a:gs>
                  <a:gs pos="50000">
                    <a:srgbClr val="7AA3DA"/>
                  </a:gs>
                  <a:gs pos="100000">
                    <a:srgbClr val="384B65"/>
                  </a:gs>
                </a:gsLst>
                <a:lin ang="18900000" scaled="1"/>
                <a:tileRect/>
              </a:gradFill>
              <a:ln w="9525">
                <a:noFill/>
              </a:ln>
              <a:effectLst>
                <a:outerShdw dist="35921" dir="2699999" algn="ctr" rotWithShape="0">
                  <a:srgbClr val="808000"/>
                </a:outerShdw>
              </a:effectLst>
            </p:spPr>
            <p:txBody>
              <a:bodyPr wrap="none" anchor="ctr" anchorCtr="0"/>
              <a:p>
                <a:pPr algn="ctr"/>
                <a:r>
                  <a:rPr lang="zh-CN" altLang="en-US" sz="2000" b="1" dirty="0">
                    <a:solidFill>
                      <a:srgbClr val="FFFF00"/>
                    </a:solidFill>
                    <a:latin typeface="宋体" panose="02010600030101010101" pitchFamily="2" charset="-122"/>
                    <a:ea typeface="宋体" panose="02010600030101010101" pitchFamily="2" charset="-122"/>
                  </a:rPr>
                  <a:t>加上偏移地址</a:t>
                </a:r>
                <a:endParaRPr lang="zh-CN" altLang="en-US" sz="2000" b="1" dirty="0">
                  <a:solidFill>
                    <a:srgbClr val="FFFF00"/>
                  </a:solidFill>
                  <a:latin typeface="宋体" panose="02010600030101010101" pitchFamily="2" charset="-122"/>
                  <a:ea typeface="宋体" panose="02010600030101010101" pitchFamily="2" charset="-122"/>
                </a:endParaRPr>
              </a:p>
            </p:txBody>
          </p:sp>
        </p:grpSp>
        <p:grpSp>
          <p:nvGrpSpPr>
            <p:cNvPr id="42005" name="组合 126997"/>
            <p:cNvGrpSpPr/>
            <p:nvPr/>
          </p:nvGrpSpPr>
          <p:grpSpPr>
            <a:xfrm>
              <a:off x="144" y="3408"/>
              <a:ext cx="2304" cy="336"/>
              <a:chOff x="144" y="2640"/>
              <a:chExt cx="2304" cy="336"/>
            </a:xfrm>
          </p:grpSpPr>
          <p:sp>
            <p:nvSpPr>
              <p:cNvPr id="42006" name="直接连接符 126998"/>
              <p:cNvSpPr/>
              <p:nvPr/>
            </p:nvSpPr>
            <p:spPr>
              <a:xfrm>
                <a:off x="1824" y="2832"/>
                <a:ext cx="624" cy="0"/>
              </a:xfrm>
              <a:prstGeom prst="line">
                <a:avLst/>
              </a:prstGeom>
              <a:ln w="28575" cap="flat" cmpd="sng">
                <a:solidFill>
                  <a:srgbClr val="7AA3DA"/>
                </a:solidFill>
                <a:prstDash val="solid"/>
                <a:round/>
                <a:headEnd type="none" w="med" len="med"/>
                <a:tailEnd type="triangle" w="med" len="med"/>
              </a:ln>
            </p:spPr>
          </p:sp>
          <p:sp>
            <p:nvSpPr>
              <p:cNvPr id="42007" name="椭圆 126999"/>
              <p:cNvSpPr/>
              <p:nvPr/>
            </p:nvSpPr>
            <p:spPr>
              <a:xfrm>
                <a:off x="144" y="2640"/>
                <a:ext cx="1776" cy="336"/>
              </a:xfrm>
              <a:prstGeom prst="ellipse">
                <a:avLst/>
              </a:prstGeom>
              <a:gradFill rotWithShape="0">
                <a:gsLst>
                  <a:gs pos="0">
                    <a:srgbClr val="384B65"/>
                  </a:gs>
                  <a:gs pos="50000">
                    <a:srgbClr val="7AA3DA"/>
                  </a:gs>
                  <a:gs pos="100000">
                    <a:srgbClr val="384B65"/>
                  </a:gs>
                </a:gsLst>
                <a:lin ang="18900000" scaled="1"/>
                <a:tileRect/>
              </a:gradFill>
              <a:ln w="9525">
                <a:noFill/>
              </a:ln>
              <a:effectLst>
                <a:outerShdw dist="35921" dir="2699999" algn="ctr" rotWithShape="0">
                  <a:srgbClr val="808000"/>
                </a:outerShdw>
              </a:effectLst>
            </p:spPr>
            <p:txBody>
              <a:bodyPr wrap="none" anchor="ctr" anchorCtr="0"/>
              <a:p>
                <a:pPr algn="ctr"/>
                <a:r>
                  <a:rPr lang="zh-CN" altLang="en-US" sz="2000" b="1" dirty="0">
                    <a:solidFill>
                      <a:srgbClr val="FFFF00"/>
                    </a:solidFill>
                    <a:latin typeface="宋体" panose="02010600030101010101" pitchFamily="2" charset="-122"/>
                    <a:ea typeface="宋体" panose="02010600030101010101" pitchFamily="2" charset="-122"/>
                  </a:rPr>
                  <a:t>得到物理地址</a:t>
                </a:r>
                <a:endParaRPr lang="zh-CN" altLang="en-US" sz="2000" b="1" dirty="0">
                  <a:solidFill>
                    <a:srgbClr val="FFFF00"/>
                  </a:solidFill>
                  <a:latin typeface="宋体" panose="02010600030101010101" pitchFamily="2" charset="-122"/>
                  <a:ea typeface="宋体" panose="02010600030101010101" pitchFamily="2" charset="-122"/>
                </a:endParaRPr>
              </a:p>
            </p:txBody>
          </p:sp>
        </p:grpSp>
      </p:gr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26980"/>
                                        </p:tgtEl>
                                        <p:attrNameLst>
                                          <p:attrName>style.visibility</p:attrName>
                                        </p:attrNameLst>
                                      </p:cBhvr>
                                      <p:to>
                                        <p:strVal val="visible"/>
                                      </p:to>
                                    </p:set>
                                    <p:animEffect transition="in" filter="slide(fromBottom)">
                                      <p:cBhvr>
                                        <p:cTn id="7" dur="500"/>
                                        <p:tgtEl>
                                          <p:spTgt spid="12698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126981"/>
                                        </p:tgtEl>
                                        <p:attrNameLst>
                                          <p:attrName>style.visibility</p:attrName>
                                        </p:attrNameLst>
                                      </p:cBhvr>
                                      <p:to>
                                        <p:strVal val="visible"/>
                                      </p:to>
                                    </p:set>
                                    <p:animEffect transition="in" filter="slide(fromLeft)">
                                      <p:cBhvr>
                                        <p:cTn id="12" dur="500"/>
                                        <p:tgtEl>
                                          <p:spTgt spid="126981"/>
                                        </p:tgtEl>
                                      </p:cBhvr>
                                    </p:animEffect>
                                  </p:childTnLst>
                                </p:cTn>
                              </p:par>
                            </p:childTnLst>
                          </p:cTn>
                        </p:par>
                        <p:par>
                          <p:cTn id="13" fill="hold">
                            <p:stCondLst>
                              <p:cond delay="500"/>
                            </p:stCondLst>
                            <p:childTnLst>
                              <p:par>
                                <p:cTn id="14" presetID="19" presetClass="entr" presetSubtype="10" fill="hold" nodeType="afterEffect">
                                  <p:stCondLst>
                                    <p:cond delay="3000"/>
                                  </p:stCondLst>
                                  <p:childTnLst>
                                    <p:set>
                                      <p:cBhvr>
                                        <p:cTn id="15" dur="1" fill="hold">
                                          <p:stCondLst>
                                            <p:cond delay="0"/>
                                          </p:stCondLst>
                                        </p:cTn>
                                        <p:tgtEl>
                                          <p:spTgt spid="126991"/>
                                        </p:tgtEl>
                                        <p:attrNameLst>
                                          <p:attrName>style.visibility</p:attrName>
                                        </p:attrNameLst>
                                      </p:cBhvr>
                                      <p:to>
                                        <p:strVal val="visible"/>
                                      </p:to>
                                    </p:set>
                                    <p:anim calcmode="lin" valueType="num">
                                      <p:cBhvr>
                                        <p:cTn id="16" dur="5000" fill="hold"/>
                                        <p:tgtEl>
                                          <p:spTgt spid="126991"/>
                                        </p:tgtEl>
                                        <p:attrNameLst>
                                          <p:attrName>ppt_w</p:attrName>
                                        </p:attrNameLst>
                                      </p:cBhvr>
                                      <p:tavLst>
                                        <p:tav tm="0" fmla="#ppt_w*sin(2.5*pi*$)">
                                          <p:val>
                                            <p:fltVal val="0.000000"/>
                                          </p:val>
                                        </p:tav>
                                        <p:tav tm="100000">
                                          <p:val>
                                            <p:fltVal val="1.000000"/>
                                          </p:val>
                                        </p:tav>
                                      </p:tavLst>
                                    </p:anim>
                                    <p:anim calcmode="lin" valueType="num">
                                      <p:cBhvr>
                                        <p:cTn id="17" dur="5000" fill="hold"/>
                                        <p:tgtEl>
                                          <p:spTgt spid="126991"/>
                                        </p:tgtEl>
                                        <p:attrNameLst>
                                          <p:attrName>ppt_h</p:attrName>
                                        </p:attrNameLst>
                                      </p:cBhvr>
                                      <p:tavLst>
                                        <p:tav tm="0">
                                          <p:val>
                                            <p:strVal val="#ppt_h"/>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2" fill="hold" nodeType="clickEffect">
                                  <p:stCondLst>
                                    <p:cond delay="0"/>
                                  </p:stCondLst>
                                  <p:childTnLst>
                                    <p:set>
                                      <p:cBhvr>
                                        <p:cTn id="21" dur="1" fill="hold">
                                          <p:stCondLst>
                                            <p:cond delay="0"/>
                                          </p:stCondLst>
                                        </p:cTn>
                                        <p:tgtEl>
                                          <p:spTgt spid="126986"/>
                                        </p:tgtEl>
                                        <p:attrNameLst>
                                          <p:attrName>style.visibility</p:attrName>
                                        </p:attrNameLst>
                                      </p:cBhvr>
                                      <p:to>
                                        <p:strVal val="visible"/>
                                      </p:to>
                                    </p:set>
                                    <p:animEffect transition="in" filter="slide(fromRight)">
                                      <p:cBhvr>
                                        <p:cTn id="22" dur="500"/>
                                        <p:tgtEl>
                                          <p:spTgt spid="1269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0" grpId="0" bldLvl="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矩形 128001"/>
          <p:cNvSpPr/>
          <p:nvPr/>
        </p:nvSpPr>
        <p:spPr>
          <a:xfrm>
            <a:off x="1833563" y="444500"/>
            <a:ext cx="5715000" cy="571500"/>
          </a:xfrm>
          <a:prstGeom prst="rect">
            <a:avLst/>
          </a:prstGeom>
          <a:noFill/>
          <a:ln w="9525">
            <a:noFill/>
          </a:ln>
        </p:spPr>
        <p:txBody>
          <a:bodyPr anchor="ctr" anchorCtr="0"/>
          <a:p>
            <a:r>
              <a:rPr lang="en-US" altLang="zh-CN" sz="3000" dirty="0">
                <a:solidFill>
                  <a:schemeClr val="tx2"/>
                </a:solidFill>
                <a:latin typeface="Tahoma" panose="020B0604030504040204" pitchFamily="34" charset="0"/>
                <a:ea typeface="黑体" panose="02010609060101010101" pitchFamily="2" charset="-122"/>
              </a:rPr>
              <a:t>2. 8086</a:t>
            </a:r>
            <a:r>
              <a:rPr lang="zh-CN" altLang="en-US" sz="3000" dirty="0">
                <a:solidFill>
                  <a:schemeClr val="tx2"/>
                </a:solidFill>
                <a:latin typeface="Tahoma" panose="020B0604030504040204" pitchFamily="34" charset="0"/>
                <a:ea typeface="黑体" panose="02010609060101010101" pitchFamily="2" charset="-122"/>
              </a:rPr>
              <a:t>对存储器的访问</a:t>
            </a:r>
            <a:endParaRPr lang="zh-CN" altLang="en-US" sz="3000" dirty="0">
              <a:solidFill>
                <a:schemeClr val="tx2"/>
              </a:solidFill>
              <a:latin typeface="Tahoma" panose="020B0604030504040204" pitchFamily="34" charset="0"/>
              <a:ea typeface="黑体" panose="02010609060101010101" pitchFamily="2" charset="-122"/>
            </a:endParaRPr>
          </a:p>
        </p:txBody>
      </p:sp>
      <p:pic>
        <p:nvPicPr>
          <p:cNvPr id="43010" name="图片 128004" descr="图2-6"/>
          <p:cNvPicPr>
            <a:picLocks noChangeAspect="1"/>
          </p:cNvPicPr>
          <p:nvPr/>
        </p:nvPicPr>
        <p:blipFill>
          <a:blip r:embed="rId1"/>
          <a:stretch>
            <a:fillRect/>
          </a:stretch>
        </p:blipFill>
        <p:spPr>
          <a:xfrm>
            <a:off x="1331913" y="1273175"/>
            <a:ext cx="5651500" cy="3810000"/>
          </a:xfrm>
          <a:prstGeom prst="rect">
            <a:avLst/>
          </a:prstGeom>
          <a:noFill/>
          <a:ln w="9525">
            <a:noFill/>
          </a:ln>
        </p:spPr>
      </p:pic>
      <p:sp>
        <p:nvSpPr>
          <p:cNvPr id="2" name="矩形 1"/>
          <p:cNvSpPr/>
          <p:nvPr/>
        </p:nvSpPr>
        <p:spPr>
          <a:xfrm>
            <a:off x="1908175" y="4585970"/>
            <a:ext cx="1368425" cy="360045"/>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ctr"/>
            <a:endParaRPr lang="zh-CN" altLang="en-US"/>
          </a:p>
        </p:txBody>
      </p:sp>
      <p:sp>
        <p:nvSpPr>
          <p:cNvPr id="3" name="文本框 2"/>
          <p:cNvSpPr txBox="1"/>
          <p:nvPr/>
        </p:nvSpPr>
        <p:spPr>
          <a:xfrm>
            <a:off x="2916555" y="2857500"/>
            <a:ext cx="1188720" cy="368300"/>
          </a:xfrm>
          <a:prstGeom prst="rect">
            <a:avLst/>
          </a:prstGeom>
          <a:noFill/>
        </p:spPr>
        <p:txBody>
          <a:bodyPr wrap="square" rtlCol="0">
            <a:spAutoFit/>
          </a:bodyPr>
          <a:p>
            <a:r>
              <a:rPr lang="zh-CN" altLang="en-US"/>
              <a:t>或</a:t>
            </a:r>
            <a:r>
              <a:rPr lang="en-US" altLang="zh-CN"/>
              <a:t>ES</a:t>
            </a:r>
            <a:endParaRPr lang="en-US" altLang="zh-CN"/>
          </a:p>
        </p:txBody>
      </p:sp>
    </p:spTree>
  </p:cSld>
  <p:clrMapOvr>
    <a:masterClrMapping/>
  </p:clrMapOvr>
  <p:transition spd="slow">
    <p:rand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9378" name="Rectangle 2"/>
          <p:cNvSpPr>
            <a:spLocks noGrp="1" noRot="1" noChangeArrowheads="1"/>
          </p:cNvSpPr>
          <p:nvPr>
            <p:ph type="title"/>
          </p:nvPr>
        </p:nvSpPr>
        <p:spPr>
          <a:xfrm>
            <a:off x="1092729" y="381000"/>
            <a:ext cx="6858000" cy="562240"/>
          </a:xfrm>
        </p:spPr>
        <p:txBody>
          <a:bodyPr vert="horz" wrap="square" lIns="76199" tIns="38099" rIns="76199" bIns="38099"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665" b="1" i="0" u="none" strike="noStrike" kern="0" cap="none" spc="0" normalizeH="0" baseline="0" noProof="0" smtClean="0">
                <a:ln>
                  <a:noFill/>
                </a:ln>
                <a:solidFill>
                  <a:schemeClr val="folHlink"/>
                </a:solidFill>
                <a:effectLst/>
                <a:uLnTx/>
                <a:uFillTx/>
                <a:latin typeface="+mj-lt"/>
                <a:ea typeface="+mj-ea"/>
                <a:cs typeface="+mj-cs"/>
              </a:rPr>
              <a:t>3. </a:t>
            </a:r>
            <a:r>
              <a:rPr kumimoji="0" lang="zh-CN" altLang="en-US" sz="2665" b="1" i="0" u="none" strike="noStrike" kern="0" cap="none" spc="0" normalizeH="0" baseline="0" noProof="0" smtClean="0">
                <a:ln>
                  <a:noFill/>
                </a:ln>
                <a:solidFill>
                  <a:schemeClr val="folHlink"/>
                </a:solidFill>
                <a:effectLst/>
                <a:uLnTx/>
                <a:uFillTx/>
                <a:latin typeface="+mj-lt"/>
                <a:ea typeface="+mj-ea"/>
                <a:cs typeface="+mj-cs"/>
              </a:rPr>
              <a:t>存储器中的数据存放规则</a:t>
            </a:r>
            <a:r>
              <a:rPr kumimoji="0" lang="zh-CN" altLang="en-US" sz="2665" b="1" i="0" u="none" strike="noStrike" kern="0" cap="none" spc="0" normalizeH="0" baseline="0" noProof="0" smtClean="0">
                <a:ln>
                  <a:noFill/>
                </a:ln>
                <a:solidFill>
                  <a:schemeClr val="folHlink"/>
                </a:solidFill>
                <a:effectLst>
                  <a:outerShdw blurRad="38100" dist="38100" dir="2700000" algn="tl">
                    <a:srgbClr val="000000"/>
                  </a:outerShdw>
                </a:effectLst>
                <a:uLnTx/>
                <a:uFillTx/>
                <a:latin typeface="+mj-lt"/>
                <a:ea typeface="+mj-ea"/>
                <a:cs typeface="+mj-cs"/>
              </a:rPr>
              <a:t> </a:t>
            </a:r>
            <a:endParaRPr kumimoji="0" lang="zh-CN" altLang="en-US" sz="2665" b="1" i="0" u="none" strike="noStrike" kern="0" cap="none" spc="0" normalizeH="0" baseline="0" noProof="0" smtClean="0">
              <a:ln>
                <a:noFill/>
              </a:ln>
              <a:solidFill>
                <a:schemeClr val="folHlink"/>
              </a:solidFill>
              <a:effectLst>
                <a:outerShdw blurRad="38100" dist="38100" dir="2700000" algn="tl">
                  <a:srgbClr val="000000"/>
                </a:outerShdw>
              </a:effectLst>
              <a:uLnTx/>
              <a:uFillTx/>
              <a:latin typeface="+mj-lt"/>
              <a:ea typeface="+mj-ea"/>
              <a:cs typeface="+mj-cs"/>
            </a:endParaRPr>
          </a:p>
        </p:txBody>
      </p:sp>
      <p:sp>
        <p:nvSpPr>
          <p:cNvPr id="229379" name="Rectangle 3"/>
          <p:cNvSpPr>
            <a:spLocks noChangeArrowheads="1"/>
          </p:cNvSpPr>
          <p:nvPr>
            <p:ph idx="1"/>
          </p:nvPr>
        </p:nvSpPr>
        <p:spPr>
          <a:xfrm>
            <a:off x="1113896" y="1143000"/>
            <a:ext cx="6942667" cy="4000500"/>
          </a:xfrm>
        </p:spPr>
        <p:txBody>
          <a:bodyPr vert="horz" wrap="square" lIns="76199" tIns="38099" rIns="76199" bIns="38099" numCol="1" anchor="t" anchorCtr="0" compatLnSpc="1"/>
          <a:lstStyle/>
          <a:p>
            <a:pPr marL="533400" marR="0" lvl="0" indent="-533400" algn="l" defTabSz="914400" rtl="0" eaLnBrk="1" fontAlgn="base" latinLnBrk="0" hangingPunct="1">
              <a:lnSpc>
                <a:spcPct val="100000"/>
              </a:lnSpc>
              <a:spcBef>
                <a:spcPct val="30000"/>
              </a:spcBef>
              <a:spcAft>
                <a:spcPct val="15000"/>
              </a:spcAft>
              <a:buClr>
                <a:srgbClr val="B4B9BE"/>
              </a:buClr>
              <a:buSzTx/>
              <a:buFont typeface="Wingdings" panose="05000000000000000000" pitchFamily="2" charset="2"/>
              <a:buChar char="u"/>
              <a:defRPr/>
            </a:pPr>
            <a:r>
              <a:rPr kumimoji="1" lang="zh-CN" altLang="en-US" sz="2000" b="1" i="0" u="none" strike="noStrike" kern="0" cap="none" spc="0" normalizeH="0" baseline="0" noProof="0" smtClean="0">
                <a:ln>
                  <a:noFill/>
                </a:ln>
                <a:solidFill>
                  <a:schemeClr val="tx1"/>
                </a:solidFill>
                <a:effectLst/>
                <a:uLnTx/>
                <a:uFillTx/>
                <a:latin typeface="楷体_GB2312" panose="02010609030101010101" pitchFamily="49" charset="-122"/>
                <a:ea typeface="+mn-ea"/>
                <a:cs typeface="+mn-cs"/>
              </a:rPr>
              <a:t>存储单元中可以存放的内容包括：数据、地址指针（偏移地址和段地址）、程序代码。</a:t>
            </a:r>
            <a:endParaRPr kumimoji="1" lang="zh-CN" altLang="en-US" sz="2000" b="1" i="0" u="none" strike="noStrike" kern="0" cap="none" spc="0" normalizeH="0" baseline="0" noProof="0" smtClean="0">
              <a:ln>
                <a:noFill/>
              </a:ln>
              <a:solidFill>
                <a:schemeClr val="tx1"/>
              </a:solidFill>
              <a:effectLst/>
              <a:uLnTx/>
              <a:uFillTx/>
              <a:latin typeface="楷体_GB2312" panose="02010609030101010101" pitchFamily="49" charset="-122"/>
              <a:ea typeface="+mn-ea"/>
              <a:cs typeface="+mn-cs"/>
            </a:endParaRPr>
          </a:p>
          <a:p>
            <a:pPr marL="533400" marR="0" lvl="0" indent="-533400" algn="l" defTabSz="914400" rtl="0" eaLnBrk="1" fontAlgn="base" latinLnBrk="0" hangingPunct="1">
              <a:lnSpc>
                <a:spcPct val="100000"/>
              </a:lnSpc>
              <a:spcBef>
                <a:spcPct val="30000"/>
              </a:spcBef>
              <a:spcAft>
                <a:spcPct val="15000"/>
              </a:spcAft>
              <a:buClr>
                <a:srgbClr val="B4B9BE"/>
              </a:buClr>
              <a:buSzTx/>
              <a:buFont typeface="Wingdings" panose="05000000000000000000" pitchFamily="2" charset="2"/>
              <a:buChar char="u"/>
              <a:defRPr/>
            </a:pPr>
            <a:r>
              <a:rPr kumimoji="0" lang="zh-CN" altLang="en-US" sz="2000" b="1" i="0" u="none" strike="noStrike" kern="0" cap="none" spc="0" normalizeH="0" baseline="0" noProof="0" smtClean="0">
                <a:ln>
                  <a:noFill/>
                </a:ln>
                <a:solidFill>
                  <a:schemeClr val="tx1"/>
                </a:solidFill>
                <a:effectLst/>
                <a:uLnTx/>
                <a:uFillTx/>
                <a:latin typeface="+mn-lt"/>
                <a:ea typeface="+mn-ea"/>
                <a:cs typeface="+mn-cs"/>
              </a:rPr>
              <a:t>字节数据的存储：存储在</a:t>
            </a:r>
            <a:r>
              <a:rPr kumimoji="0" lang="en-US" altLang="zh-CN" sz="2000" b="1" i="0" u="none" strike="noStrike" kern="0" cap="none" spc="0" normalizeH="0" baseline="0" noProof="0" smtClean="0">
                <a:ln>
                  <a:noFill/>
                </a:ln>
                <a:solidFill>
                  <a:schemeClr val="tx1"/>
                </a:solidFill>
                <a:effectLst/>
                <a:uLnTx/>
                <a:uFillTx/>
                <a:latin typeface="+mn-lt"/>
                <a:ea typeface="+mn-ea"/>
                <a:cs typeface="+mn-cs"/>
              </a:rPr>
              <a:t>1</a:t>
            </a:r>
            <a:r>
              <a:rPr kumimoji="0" lang="zh-CN" altLang="en-US" sz="2000" b="1" i="0" u="none" strike="noStrike" kern="0" cap="none" spc="0" normalizeH="0" baseline="0" noProof="0" smtClean="0">
                <a:ln>
                  <a:noFill/>
                </a:ln>
                <a:solidFill>
                  <a:schemeClr val="tx1"/>
                </a:solidFill>
                <a:effectLst/>
                <a:uLnTx/>
                <a:uFillTx/>
                <a:latin typeface="+mn-lt"/>
                <a:ea typeface="+mn-ea"/>
                <a:cs typeface="+mn-cs"/>
              </a:rPr>
              <a:t>个存储单元中。</a:t>
            </a:r>
            <a:endParaRPr kumimoji="0" lang="zh-CN" altLang="en-US" sz="2000" b="1" i="0" u="none" strike="noStrike" kern="0" cap="none" spc="0" normalizeH="0" baseline="0" noProof="0" smtClean="0">
              <a:ln>
                <a:noFill/>
              </a:ln>
              <a:solidFill>
                <a:schemeClr val="tx1"/>
              </a:solidFill>
              <a:effectLst/>
              <a:uLnTx/>
              <a:uFillTx/>
              <a:latin typeface="+mn-lt"/>
              <a:ea typeface="+mn-ea"/>
              <a:cs typeface="+mn-cs"/>
            </a:endParaRPr>
          </a:p>
          <a:p>
            <a:pPr marL="533400" marR="0" lvl="0" indent="-533400" algn="l" defTabSz="914400" rtl="0" eaLnBrk="1" fontAlgn="base" latinLnBrk="0" hangingPunct="1">
              <a:lnSpc>
                <a:spcPct val="100000"/>
              </a:lnSpc>
              <a:spcBef>
                <a:spcPct val="30000"/>
              </a:spcBef>
              <a:spcAft>
                <a:spcPct val="15000"/>
              </a:spcAft>
              <a:buClr>
                <a:srgbClr val="B4B9BE"/>
              </a:buClr>
              <a:buSzTx/>
              <a:buFont typeface="Wingdings" panose="05000000000000000000" pitchFamily="2" charset="2"/>
              <a:buChar char="u"/>
              <a:defRPr/>
            </a:pPr>
            <a:r>
              <a:rPr kumimoji="0" lang="zh-CN" altLang="en-US" sz="2000" b="1" i="0" u="none" strike="noStrike" kern="0" cap="none" spc="0" normalizeH="0" baseline="0" noProof="0" smtClean="0">
                <a:ln>
                  <a:noFill/>
                </a:ln>
                <a:solidFill>
                  <a:schemeClr val="tx1"/>
                </a:solidFill>
                <a:effectLst/>
                <a:uLnTx/>
                <a:uFillTx/>
                <a:latin typeface="+mn-lt"/>
                <a:ea typeface="+mn-ea"/>
                <a:cs typeface="+mn-cs"/>
              </a:rPr>
              <a:t>字数据的存储：占用</a:t>
            </a:r>
            <a:r>
              <a:rPr kumimoji="0" lang="en-US" altLang="zh-CN" sz="2000" b="1" i="0" u="none" strike="noStrike" kern="0" cap="none" spc="0" normalizeH="0" baseline="0" noProof="0" smtClean="0">
                <a:ln>
                  <a:noFill/>
                </a:ln>
                <a:solidFill>
                  <a:schemeClr val="tx1"/>
                </a:solidFill>
                <a:effectLst/>
                <a:uLnTx/>
                <a:uFillTx/>
                <a:latin typeface="+mn-lt"/>
                <a:ea typeface="+mn-ea"/>
                <a:cs typeface="+mn-cs"/>
              </a:rPr>
              <a:t>2</a:t>
            </a:r>
            <a:r>
              <a:rPr kumimoji="0" lang="zh-CN" altLang="en-US" sz="2000" b="1" i="0" u="none" strike="noStrike" kern="0" cap="none" spc="0" normalizeH="0" baseline="0" noProof="0" smtClean="0">
                <a:ln>
                  <a:noFill/>
                </a:ln>
                <a:solidFill>
                  <a:schemeClr val="tx1"/>
                </a:solidFill>
                <a:effectLst/>
                <a:uLnTx/>
                <a:uFillTx/>
                <a:latin typeface="+mn-lt"/>
                <a:ea typeface="+mn-ea"/>
                <a:cs typeface="+mn-cs"/>
              </a:rPr>
              <a:t>个连续的字节单元，低字节在较低地址单元中，高字节在较高地址单元中。字的地址为低字节地址（较低的地址）。</a:t>
            </a:r>
            <a:r>
              <a:rPr kumimoji="0" lang="zh-CN" altLang="en-US" sz="2000" b="1" i="0" u="none" strike="noStrike" kern="0" cap="none" spc="0" normalizeH="0" baseline="0" noProof="0" smtClean="0">
                <a:ln>
                  <a:noFill/>
                </a:ln>
                <a:solidFill>
                  <a:schemeClr val="folHlink"/>
                </a:solidFill>
                <a:effectLst/>
                <a:uLnTx/>
                <a:uFillTx/>
                <a:latin typeface="+mn-lt"/>
                <a:ea typeface="+mn-ea"/>
                <a:cs typeface="+mn-cs"/>
              </a:rPr>
              <a:t>字地址为偶数</a:t>
            </a:r>
            <a:r>
              <a:rPr kumimoji="0" lang="en-US" altLang="zh-CN" sz="2000" b="1" i="0" u="none" strike="noStrike" kern="0" cap="none" spc="0" normalizeH="0" baseline="0" noProof="0" smtClean="0">
                <a:ln>
                  <a:noFill/>
                </a:ln>
                <a:solidFill>
                  <a:schemeClr val="folHlink"/>
                </a:solidFill>
                <a:effectLst/>
                <a:uLnTx/>
                <a:uFillTx/>
                <a:latin typeface="+mn-lt"/>
                <a:ea typeface="+mn-ea"/>
                <a:cs typeface="+mn-cs"/>
              </a:rPr>
              <a:t>——</a:t>
            </a:r>
            <a:r>
              <a:rPr kumimoji="0" lang="zh-CN" altLang="en-US" sz="2000" b="1" i="0" u="none" strike="noStrike" kern="0" cap="none" spc="0" normalizeH="0" baseline="0" noProof="0" smtClean="0">
                <a:ln>
                  <a:noFill/>
                </a:ln>
                <a:solidFill>
                  <a:schemeClr val="folHlink"/>
                </a:solidFill>
                <a:effectLst/>
                <a:uLnTx/>
                <a:uFillTx/>
                <a:latin typeface="+mn-lt"/>
                <a:ea typeface="+mn-ea"/>
                <a:cs typeface="+mn-cs"/>
              </a:rPr>
              <a:t>规则存放的字</a:t>
            </a:r>
            <a:r>
              <a:rPr kumimoji="0" lang="zh-CN" altLang="en-US" sz="2000" b="1" i="0" u="none" strike="noStrike" kern="0" cap="none" spc="0" normalizeH="0" baseline="0" noProof="0" smtClean="0">
                <a:ln>
                  <a:noFill/>
                </a:ln>
                <a:solidFill>
                  <a:schemeClr val="tx1"/>
                </a:solidFill>
                <a:effectLst/>
                <a:uLnTx/>
                <a:uFillTx/>
                <a:latin typeface="+mn-lt"/>
                <a:ea typeface="+mn-ea"/>
                <a:cs typeface="+mn-cs"/>
              </a:rPr>
              <a:t>。</a:t>
            </a:r>
            <a:endParaRPr kumimoji="0" lang="zh-CN" altLang="en-US" sz="2000" b="1" i="0" u="none" strike="noStrike" kern="0" cap="none" spc="0" normalizeH="0" baseline="0" noProof="0" smtClean="0">
              <a:ln>
                <a:noFill/>
              </a:ln>
              <a:solidFill>
                <a:schemeClr val="tx1"/>
              </a:solidFill>
              <a:effectLst/>
              <a:uLnTx/>
              <a:uFillTx/>
              <a:latin typeface="+mn-lt"/>
              <a:ea typeface="+mn-ea"/>
              <a:cs typeface="+mn-cs"/>
            </a:endParaRPr>
          </a:p>
          <a:p>
            <a:pPr marL="533400" marR="0" lvl="0" indent="-533400" algn="l" defTabSz="914400" rtl="0" eaLnBrk="1" fontAlgn="base" latinLnBrk="0" hangingPunct="1">
              <a:lnSpc>
                <a:spcPct val="100000"/>
              </a:lnSpc>
              <a:spcBef>
                <a:spcPct val="30000"/>
              </a:spcBef>
              <a:spcAft>
                <a:spcPct val="15000"/>
              </a:spcAft>
              <a:buClr>
                <a:srgbClr val="B4B9BE"/>
              </a:buClr>
              <a:buSzTx/>
              <a:buFont typeface="Wingdings" panose="05000000000000000000" pitchFamily="2" charset="2"/>
              <a:buChar char="u"/>
              <a:defRPr/>
            </a:pPr>
            <a:r>
              <a:rPr kumimoji="0" lang="zh-CN" altLang="en-US" sz="2000" b="1" i="0" u="none" strike="noStrike" kern="0" cap="none" spc="0" normalizeH="0" baseline="0" noProof="0" smtClean="0">
                <a:ln>
                  <a:noFill/>
                </a:ln>
                <a:solidFill>
                  <a:schemeClr val="tx1"/>
                </a:solidFill>
                <a:effectLst/>
                <a:uLnTx/>
                <a:uFillTx/>
                <a:latin typeface="+mn-lt"/>
                <a:ea typeface="+mn-ea"/>
                <a:cs typeface="+mn-cs"/>
              </a:rPr>
              <a:t>字符串的存储：按字符顺序依次连续存放，整个串的地址为存放第一个字符的最低地址。</a:t>
            </a:r>
            <a:endParaRPr kumimoji="0" lang="zh-CN" altLang="en-US" sz="2000" b="1" i="0" u="none" strike="noStrike" kern="0" cap="none" spc="0" normalizeH="0" baseline="0" noProof="0" smtClean="0">
              <a:ln>
                <a:noFill/>
              </a:ln>
              <a:solidFill>
                <a:schemeClr val="tx1"/>
              </a:solidFill>
              <a:effectLst/>
              <a:uLnTx/>
              <a:uFillTx/>
              <a:latin typeface="+mn-lt"/>
              <a:ea typeface="+mn-ea"/>
              <a:cs typeface="+mn-cs"/>
            </a:endParaRPr>
          </a:p>
          <a:p>
            <a:pPr marL="533400" marR="0" lvl="0" indent="-533400" algn="l" defTabSz="914400" rtl="0" eaLnBrk="1" fontAlgn="base" latinLnBrk="0" hangingPunct="1">
              <a:lnSpc>
                <a:spcPct val="100000"/>
              </a:lnSpc>
              <a:spcBef>
                <a:spcPct val="30000"/>
              </a:spcBef>
              <a:spcAft>
                <a:spcPct val="15000"/>
              </a:spcAft>
              <a:buClr>
                <a:srgbClr val="B4B9BE"/>
              </a:buClr>
              <a:buSzTx/>
              <a:buFont typeface="Wingdings" panose="05000000000000000000" pitchFamily="2" charset="2"/>
              <a:buChar char="u"/>
              <a:defRPr/>
            </a:pPr>
            <a:r>
              <a:rPr kumimoji="0" lang="zh-CN" altLang="en-US" sz="2000" b="1" i="0" u="none" strike="noStrike" kern="0" cap="none" spc="0" normalizeH="0" baseline="0" noProof="0" smtClean="0">
                <a:ln>
                  <a:noFill/>
                </a:ln>
                <a:solidFill>
                  <a:schemeClr val="tx1"/>
                </a:solidFill>
                <a:effectLst/>
                <a:uLnTx/>
                <a:uFillTx/>
                <a:latin typeface="+mn-lt"/>
                <a:ea typeface="+mn-ea"/>
                <a:cs typeface="+mn-cs"/>
              </a:rPr>
              <a:t>地址指针（双字数据）的存储：地址偏移量存放在低地址字单元，段基址在较高地址单元。</a:t>
            </a:r>
            <a:endParaRPr kumimoji="0" lang="zh-CN" altLang="en-US" sz="2000" b="1" i="0" u="none" strike="noStrike" kern="0" cap="none" spc="0" normalizeH="0" baseline="0" noProof="0" smtClean="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9379">
                                            <p:txEl>
                                              <p:charRg st="0" end="39"/>
                                            </p:txEl>
                                          </p:spTgt>
                                        </p:tgtEl>
                                        <p:attrNameLst>
                                          <p:attrName>style.visibility</p:attrName>
                                        </p:attrNameLst>
                                      </p:cBhvr>
                                      <p:to>
                                        <p:strVal val="visible"/>
                                      </p:to>
                                    </p:set>
                                    <p:animEffect transition="in" filter="wipe(left)">
                                      <p:cBhvr>
                                        <p:cTn id="7" dur="500"/>
                                        <p:tgtEl>
                                          <p:spTgt spid="229379">
                                            <p:txEl>
                                              <p:charRg st="0" end="39"/>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9379">
                                            <p:txEl>
                                              <p:charRg st="39" end="59"/>
                                            </p:txEl>
                                          </p:spTgt>
                                        </p:tgtEl>
                                        <p:attrNameLst>
                                          <p:attrName>style.visibility</p:attrName>
                                        </p:attrNameLst>
                                      </p:cBhvr>
                                      <p:to>
                                        <p:strVal val="visible"/>
                                      </p:to>
                                    </p:set>
                                    <p:animEffect transition="in" filter="wipe(left)">
                                      <p:cBhvr>
                                        <p:cTn id="12" dur="500"/>
                                        <p:tgtEl>
                                          <p:spTgt spid="229379">
                                            <p:txEl>
                                              <p:charRg st="39" end="5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9379">
                                            <p:txEl>
                                              <p:charRg st="59" end="136"/>
                                            </p:txEl>
                                          </p:spTgt>
                                        </p:tgtEl>
                                        <p:attrNameLst>
                                          <p:attrName>style.visibility</p:attrName>
                                        </p:attrNameLst>
                                      </p:cBhvr>
                                      <p:to>
                                        <p:strVal val="visible"/>
                                      </p:to>
                                    </p:set>
                                    <p:animEffect transition="in" filter="wipe(left)">
                                      <p:cBhvr>
                                        <p:cTn id="17" dur="500"/>
                                        <p:tgtEl>
                                          <p:spTgt spid="229379">
                                            <p:txEl>
                                              <p:charRg st="59" end="13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9379">
                                            <p:txEl>
                                              <p:charRg st="136" end="176"/>
                                            </p:txEl>
                                          </p:spTgt>
                                        </p:tgtEl>
                                        <p:attrNameLst>
                                          <p:attrName>style.visibility</p:attrName>
                                        </p:attrNameLst>
                                      </p:cBhvr>
                                      <p:to>
                                        <p:strVal val="visible"/>
                                      </p:to>
                                    </p:set>
                                    <p:animEffect transition="in" filter="wipe(left)">
                                      <p:cBhvr>
                                        <p:cTn id="22" dur="500"/>
                                        <p:tgtEl>
                                          <p:spTgt spid="229379">
                                            <p:txEl>
                                              <p:charRg st="136" end="17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9379">
                                            <p:txEl>
                                              <p:charRg st="176" end="217"/>
                                            </p:txEl>
                                          </p:spTgt>
                                        </p:tgtEl>
                                        <p:attrNameLst>
                                          <p:attrName>style.visibility</p:attrName>
                                        </p:attrNameLst>
                                      </p:cBhvr>
                                      <p:to>
                                        <p:strVal val="visible"/>
                                      </p:to>
                                    </p:set>
                                    <p:animEffect transition="in" filter="wipe(left)">
                                      <p:cBhvr>
                                        <p:cTn id="27" dur="500"/>
                                        <p:tgtEl>
                                          <p:spTgt spid="229379">
                                            <p:txEl>
                                              <p:charRg st="176" end="2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79"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灯片编号占位符 3"/>
          <p:cNvSpPr>
            <a:spLocks noGrp="1"/>
          </p:cNvSpPr>
          <p:nvPr>
            <p:ph type="sldNum" sz="quarter" idx="12"/>
          </p:nvPr>
        </p:nvSpPr>
        <p:spPr/>
        <p:txBody>
          <a:bodyPr/>
          <a:p>
            <a:pPr>
              <a:defRPr/>
            </a:pPr>
            <a:fld id="{EA26FEF6-836C-49D5-8A72-6E628408FA70}" type="slidenum">
              <a:rPr lang="zh-CN" altLang="en-US"/>
            </a:fld>
            <a:endParaRPr lang="en-US" altLang="zh-CN"/>
          </a:p>
        </p:txBody>
      </p:sp>
      <p:sp>
        <p:nvSpPr>
          <p:cNvPr id="195586" name="Rectangle 2"/>
          <p:cNvSpPr>
            <a:spLocks noGrp="1" noRot="1" noChangeArrowheads="1"/>
          </p:cNvSpPr>
          <p:nvPr/>
        </p:nvSpPr>
        <p:spPr>
          <a:xfrm>
            <a:off x="685800" y="285750"/>
            <a:ext cx="7772400" cy="685800"/>
          </a:xfrm>
          <a:prstGeom prst="rect">
            <a:avLst/>
          </a:prstGeom>
          <a:noFill/>
          <a:ln w="9525">
            <a:noFill/>
            <a:miter lim="800000"/>
          </a:ln>
          <a:effectLst/>
        </p:spPr>
        <p:txBody>
          <a:bodyPr vert="horz" wrap="square" lIns="91440" tIns="45720" rIns="91440" bIns="45720" numCol="1" anchor="ctr" anchorCtr="0" compatLnSpc="1"/>
          <a:lstStyle>
            <a:lvl1pPr algn="ctr" rtl="0" fontAlgn="base">
              <a:spcBef>
                <a:spcPct val="0"/>
              </a:spcBef>
              <a:spcAft>
                <a:spcPct val="0"/>
              </a:spcAft>
              <a:defRPr sz="3600" b="1">
                <a:solidFill>
                  <a:schemeClr val="folHlink"/>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3600" b="1">
                <a:solidFill>
                  <a:schemeClr val="folHlink"/>
                </a:solidFill>
                <a:effectLst>
                  <a:outerShdw blurRad="38100" dist="38100" dir="2700000" algn="tl">
                    <a:srgbClr val="000000"/>
                  </a:outerShdw>
                </a:effectLst>
                <a:latin typeface="Times New Roman" panose="02020603050405020304" pitchFamily="18" charset="0"/>
                <a:ea typeface="楷体_GB2312" panose="02010609030101010101" pitchFamily="49" charset="-122"/>
              </a:defRPr>
            </a:lvl2pPr>
            <a:lvl3pPr algn="ctr" rtl="0" fontAlgn="base">
              <a:spcBef>
                <a:spcPct val="0"/>
              </a:spcBef>
              <a:spcAft>
                <a:spcPct val="0"/>
              </a:spcAft>
              <a:defRPr sz="3600" b="1">
                <a:solidFill>
                  <a:schemeClr val="folHlink"/>
                </a:solidFill>
                <a:effectLst>
                  <a:outerShdw blurRad="38100" dist="38100" dir="2700000" algn="tl">
                    <a:srgbClr val="000000"/>
                  </a:outerShdw>
                </a:effectLst>
                <a:latin typeface="Times New Roman" panose="02020603050405020304" pitchFamily="18" charset="0"/>
                <a:ea typeface="楷体_GB2312" panose="02010609030101010101" pitchFamily="49" charset="-122"/>
              </a:defRPr>
            </a:lvl3pPr>
            <a:lvl4pPr algn="ctr" rtl="0" fontAlgn="base">
              <a:spcBef>
                <a:spcPct val="0"/>
              </a:spcBef>
              <a:spcAft>
                <a:spcPct val="0"/>
              </a:spcAft>
              <a:defRPr sz="3600" b="1">
                <a:solidFill>
                  <a:schemeClr val="folHlink"/>
                </a:solidFill>
                <a:effectLst>
                  <a:outerShdw blurRad="38100" dist="38100" dir="2700000" algn="tl">
                    <a:srgbClr val="000000"/>
                  </a:outerShdw>
                </a:effectLst>
                <a:latin typeface="Times New Roman" panose="02020603050405020304" pitchFamily="18" charset="0"/>
                <a:ea typeface="楷体_GB2312" panose="02010609030101010101" pitchFamily="49" charset="-122"/>
              </a:defRPr>
            </a:lvl4pPr>
            <a:lvl5pPr algn="ctr" rtl="0" fontAlgn="base">
              <a:spcBef>
                <a:spcPct val="0"/>
              </a:spcBef>
              <a:spcAft>
                <a:spcPct val="0"/>
              </a:spcAft>
              <a:defRPr sz="3600" b="1">
                <a:solidFill>
                  <a:schemeClr val="folHlink"/>
                </a:solidFill>
                <a:effectLst>
                  <a:outerShdw blurRad="38100" dist="38100" dir="2700000" algn="tl">
                    <a:srgbClr val="000000"/>
                  </a:outerShdw>
                </a:effectLst>
                <a:latin typeface="Times New Roman" panose="02020603050405020304" pitchFamily="18" charset="0"/>
                <a:ea typeface="楷体_GB2312" panose="02010609030101010101" pitchFamily="49" charset="-122"/>
              </a:defRPr>
            </a:lvl5pPr>
            <a:lvl6pPr marL="457200" algn="ctr" rtl="0" fontAlgn="base">
              <a:spcBef>
                <a:spcPct val="0"/>
              </a:spcBef>
              <a:spcAft>
                <a:spcPct val="0"/>
              </a:spcAft>
              <a:defRPr sz="3600" b="1">
                <a:solidFill>
                  <a:schemeClr val="folHlink"/>
                </a:solidFill>
                <a:effectLst>
                  <a:outerShdw blurRad="38100" dist="38100" dir="2700000" algn="tl">
                    <a:srgbClr val="000000"/>
                  </a:outerShdw>
                </a:effectLst>
                <a:latin typeface="Times New Roman" panose="02020603050405020304" pitchFamily="18" charset="0"/>
                <a:ea typeface="楷体_GB2312" panose="02010609030101010101" pitchFamily="49" charset="-122"/>
              </a:defRPr>
            </a:lvl6pPr>
            <a:lvl7pPr marL="914400" algn="ctr" rtl="0" fontAlgn="base">
              <a:spcBef>
                <a:spcPct val="0"/>
              </a:spcBef>
              <a:spcAft>
                <a:spcPct val="0"/>
              </a:spcAft>
              <a:defRPr sz="3600" b="1">
                <a:solidFill>
                  <a:schemeClr val="folHlink"/>
                </a:solidFill>
                <a:effectLst>
                  <a:outerShdw blurRad="38100" dist="38100" dir="2700000" algn="tl">
                    <a:srgbClr val="000000"/>
                  </a:outerShdw>
                </a:effectLst>
                <a:latin typeface="Times New Roman" panose="02020603050405020304" pitchFamily="18" charset="0"/>
                <a:ea typeface="楷体_GB2312" panose="02010609030101010101" pitchFamily="49" charset="-122"/>
              </a:defRPr>
            </a:lvl7pPr>
            <a:lvl8pPr marL="1371600" algn="ctr" rtl="0" fontAlgn="base">
              <a:spcBef>
                <a:spcPct val="0"/>
              </a:spcBef>
              <a:spcAft>
                <a:spcPct val="0"/>
              </a:spcAft>
              <a:defRPr sz="3600" b="1">
                <a:solidFill>
                  <a:schemeClr val="folHlink"/>
                </a:solidFill>
                <a:effectLst>
                  <a:outerShdw blurRad="38100" dist="38100" dir="2700000" algn="tl">
                    <a:srgbClr val="000000"/>
                  </a:outerShdw>
                </a:effectLst>
                <a:latin typeface="Times New Roman" panose="02020603050405020304" pitchFamily="18" charset="0"/>
                <a:ea typeface="楷体_GB2312" panose="02010609030101010101" pitchFamily="49" charset="-122"/>
              </a:defRPr>
            </a:lvl8pPr>
            <a:lvl9pPr marL="1828800" algn="ctr" rtl="0" fontAlgn="base">
              <a:spcBef>
                <a:spcPct val="0"/>
              </a:spcBef>
              <a:spcAft>
                <a:spcPct val="0"/>
              </a:spcAft>
              <a:defRPr sz="3600" b="1">
                <a:solidFill>
                  <a:schemeClr val="folHlink"/>
                </a:solidFill>
                <a:effectLst>
                  <a:outerShdw blurRad="38100" dist="38100" dir="2700000" algn="tl">
                    <a:srgbClr val="000000"/>
                  </a:outerShdw>
                </a:effectLst>
                <a:latin typeface="Times New Roman" panose="02020603050405020304" pitchFamily="18" charset="0"/>
                <a:ea typeface="楷体_GB2312" panose="0201060903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600" b="0" i="0" u="none" strike="noStrike" kern="0" cap="none" spc="0" normalizeH="0" baseline="0" noProof="0" smtClean="0">
                <a:ln>
                  <a:noFill/>
                </a:ln>
                <a:solidFill>
                  <a:schemeClr val="folHlink"/>
                </a:solidFill>
                <a:effectLst>
                  <a:outerShdw blurRad="38100" dist="38100" dir="2700000" algn="tl">
                    <a:srgbClr val="000000"/>
                  </a:outerShdw>
                </a:effectLst>
                <a:uLnTx/>
                <a:uFillTx/>
                <a:latin typeface="+mj-lt"/>
                <a:ea typeface="+mj-ea"/>
                <a:cs typeface="+mj-cs"/>
              </a:rPr>
              <a:t>信息存放方式示意图</a:t>
            </a:r>
            <a:endParaRPr kumimoji="0" lang="zh-CN" altLang="en-US" sz="3600" b="0" i="0" u="none" strike="noStrike" kern="0" cap="none" spc="0" normalizeH="0" baseline="0" noProof="0" smtClean="0">
              <a:ln>
                <a:noFill/>
              </a:ln>
              <a:solidFill>
                <a:schemeClr val="folHlink"/>
              </a:solidFill>
              <a:effectLst>
                <a:outerShdw blurRad="38100" dist="38100" dir="2700000" algn="tl">
                  <a:srgbClr val="000000"/>
                </a:outerShdw>
              </a:effectLst>
              <a:uLnTx/>
              <a:uFillTx/>
              <a:latin typeface="+mj-lt"/>
              <a:ea typeface="+mj-ea"/>
              <a:cs typeface="+mj-cs"/>
            </a:endParaRPr>
          </a:p>
        </p:txBody>
      </p:sp>
      <p:sp>
        <p:nvSpPr>
          <p:cNvPr id="68610" name="Text Box 3"/>
          <p:cNvSpPr txBox="1"/>
          <p:nvPr/>
        </p:nvSpPr>
        <p:spPr>
          <a:xfrm>
            <a:off x="3089275" y="1033463"/>
            <a:ext cx="2120900" cy="4431030"/>
          </a:xfrm>
          <a:prstGeom prst="rect">
            <a:avLst/>
          </a:prstGeom>
          <a:noFill/>
          <a:ln w="9525">
            <a:noFill/>
          </a:ln>
        </p:spPr>
        <p:txBody>
          <a:bodyPr anchor="t" anchorCtr="0">
            <a:spAutoFit/>
          </a:bodyPr>
          <a:p>
            <a:pPr algn="just" eaLnBrk="0" hangingPunct="0">
              <a:lnSpc>
                <a:spcPct val="100000"/>
              </a:lnSpc>
              <a:spcBef>
                <a:spcPct val="0"/>
              </a:spcBef>
              <a:buClrTx/>
              <a:buFontTx/>
            </a:pPr>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地址   </a:t>
            </a:r>
            <a:r>
              <a:rPr lang="en-US" altLang="zh-CN" dirty="0">
                <a:latin typeface="Times New Roman" panose="02020603050405020304" pitchFamily="18" charset="0"/>
                <a:ea typeface="宋体" panose="02010600030101010101" pitchFamily="2" charset="-122"/>
              </a:rPr>
              <a:t>      </a:t>
            </a:r>
            <a:r>
              <a:rPr lang="zh-CN" altLang="en-US" dirty="0">
                <a:latin typeface="Times New Roman" panose="02020603050405020304" pitchFamily="18" charset="0"/>
                <a:ea typeface="宋体" panose="02010600030101010101" pitchFamily="2" charset="-122"/>
              </a:rPr>
              <a:t>内容 </a:t>
            </a:r>
            <a:endParaRPr lang="zh-CN" altLang="en-US" dirty="0">
              <a:latin typeface="Times New Roman" panose="02020603050405020304" pitchFamily="18" charset="0"/>
              <a:ea typeface="宋体" panose="02010600030101010101" pitchFamily="2" charset="-122"/>
            </a:endParaRPr>
          </a:p>
          <a:p>
            <a:pPr algn="just" eaLnBrk="0" hangingPunct="0">
              <a:lnSpc>
                <a:spcPct val="100000"/>
              </a:lnSpc>
              <a:spcBef>
                <a:spcPct val="0"/>
              </a:spcBef>
              <a:buClrTx/>
              <a:buFontTx/>
            </a:pPr>
            <a:r>
              <a:rPr lang="zh-CN" altLang="en-US"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19H 	  0CH</a:t>
            </a:r>
            <a:endParaRPr lang="en-US" altLang="zh-CN" sz="2400" dirty="0">
              <a:latin typeface="Times New Roman" panose="02020603050405020304" pitchFamily="18" charset="0"/>
              <a:ea typeface="宋体" panose="02010600030101010101" pitchFamily="2" charset="-122"/>
            </a:endParaRPr>
          </a:p>
          <a:p>
            <a:pPr algn="just" eaLnBrk="0" hangingPunct="0">
              <a:lnSpc>
                <a:spcPct val="100000"/>
              </a:lnSpc>
              <a:spcBef>
                <a:spcPct val="0"/>
              </a:spcBef>
              <a:buClrTx/>
              <a:buFontTx/>
            </a:pPr>
            <a:r>
              <a:rPr lang="en-US" altLang="zh-CN" sz="2400" dirty="0">
                <a:latin typeface="Times New Roman" panose="02020603050405020304" pitchFamily="18" charset="0"/>
                <a:ea typeface="宋体" panose="02010600030101010101" pitchFamily="2" charset="-122"/>
              </a:rPr>
              <a:t> 1AH	  1FH</a:t>
            </a:r>
            <a:endParaRPr lang="en-US" altLang="zh-CN" sz="2400" dirty="0">
              <a:latin typeface="Times New Roman" panose="02020603050405020304" pitchFamily="18" charset="0"/>
              <a:ea typeface="宋体" panose="02010600030101010101" pitchFamily="2" charset="-122"/>
            </a:endParaRPr>
          </a:p>
          <a:p>
            <a:pPr algn="just" eaLnBrk="0" hangingPunct="0">
              <a:lnSpc>
                <a:spcPct val="100000"/>
              </a:lnSpc>
              <a:spcBef>
                <a:spcPct val="0"/>
              </a:spcBef>
              <a:buClrTx/>
              <a:buFontTx/>
            </a:pPr>
            <a:r>
              <a:rPr lang="en-US" altLang="zh-CN" sz="2400" dirty="0">
                <a:latin typeface="Times New Roman" panose="02020603050405020304" pitchFamily="18" charset="0"/>
                <a:ea typeface="宋体" panose="02010600030101010101" pitchFamily="2" charset="-122"/>
              </a:rPr>
              <a:t> </a:t>
            </a:r>
            <a:r>
              <a:rPr lang="en-US" altLang="zh-CN" sz="2400" b="0" dirty="0">
                <a:latin typeface="Times New Roman" panose="02020603050405020304" pitchFamily="18" charset="0"/>
                <a:ea typeface="宋体" panose="02010600030101010101" pitchFamily="2" charset="-122"/>
              </a:rPr>
              <a:t>1BH	</a:t>
            </a:r>
            <a:r>
              <a:rPr lang="en-US" altLang="zh-CN" sz="2400" dirty="0">
                <a:latin typeface="Times New Roman" panose="02020603050405020304" pitchFamily="18" charset="0"/>
                <a:ea typeface="宋体" panose="02010600030101010101" pitchFamily="2" charset="-122"/>
              </a:rPr>
              <a:t>  01H</a:t>
            </a:r>
            <a:endParaRPr lang="en-US" altLang="zh-CN" sz="2400" dirty="0">
              <a:latin typeface="Times New Roman" panose="02020603050405020304" pitchFamily="18" charset="0"/>
              <a:ea typeface="宋体" panose="02010600030101010101" pitchFamily="2" charset="-122"/>
            </a:endParaRPr>
          </a:p>
          <a:p>
            <a:pPr algn="just" eaLnBrk="0" hangingPunct="0">
              <a:lnSpc>
                <a:spcPct val="100000"/>
              </a:lnSpc>
              <a:spcBef>
                <a:spcPct val="0"/>
              </a:spcBef>
              <a:buClrTx/>
              <a:buFontTx/>
            </a:pPr>
            <a:r>
              <a:rPr lang="en-US" altLang="zh-CN" sz="2400" dirty="0">
                <a:latin typeface="Times New Roman" panose="02020603050405020304" pitchFamily="18" charset="0"/>
                <a:ea typeface="宋体" panose="02010600030101010101" pitchFamily="2" charset="-122"/>
              </a:rPr>
              <a:t> 1CH	  23H</a:t>
            </a:r>
            <a:endParaRPr lang="en-US" altLang="zh-CN" sz="2400" dirty="0">
              <a:latin typeface="Times New Roman" panose="02020603050405020304" pitchFamily="18" charset="0"/>
              <a:ea typeface="宋体" panose="02010600030101010101" pitchFamily="2" charset="-122"/>
            </a:endParaRPr>
          </a:p>
          <a:p>
            <a:pPr algn="just" eaLnBrk="0" hangingPunct="0">
              <a:lnSpc>
                <a:spcPct val="100000"/>
              </a:lnSpc>
              <a:spcBef>
                <a:spcPct val="0"/>
              </a:spcBef>
              <a:buClrTx/>
              <a:buFontTx/>
            </a:pPr>
            <a:r>
              <a:rPr lang="en-US" altLang="zh-CN" sz="2400" dirty="0">
                <a:latin typeface="Times New Roman" panose="02020603050405020304" pitchFamily="18" charset="0"/>
                <a:ea typeface="宋体" panose="02010600030101010101" pitchFamily="2" charset="-122"/>
              </a:rPr>
              <a:t> 1DH	  74H</a:t>
            </a:r>
            <a:endParaRPr lang="en-US" altLang="zh-CN" sz="2400" dirty="0">
              <a:latin typeface="Times New Roman" panose="02020603050405020304" pitchFamily="18" charset="0"/>
              <a:ea typeface="宋体" panose="02010600030101010101" pitchFamily="2" charset="-122"/>
            </a:endParaRPr>
          </a:p>
          <a:p>
            <a:pPr algn="just" eaLnBrk="0" hangingPunct="0">
              <a:lnSpc>
                <a:spcPct val="100000"/>
              </a:lnSpc>
              <a:spcBef>
                <a:spcPct val="0"/>
              </a:spcBef>
              <a:buClrTx/>
              <a:buFontTx/>
            </a:pPr>
            <a:r>
              <a:rPr lang="en-US" altLang="zh-CN" sz="2400" dirty="0">
                <a:latin typeface="Times New Roman" panose="02020603050405020304" pitchFamily="18" charset="0"/>
                <a:ea typeface="宋体" panose="02010600030101010101" pitchFamily="2" charset="-122"/>
              </a:rPr>
              <a:t> 1EH	 ABH</a:t>
            </a:r>
            <a:endParaRPr lang="en-US" altLang="zh-CN" sz="2400" dirty="0">
              <a:latin typeface="Times New Roman" panose="02020603050405020304" pitchFamily="18" charset="0"/>
              <a:ea typeface="宋体" panose="02010600030101010101" pitchFamily="2" charset="-122"/>
            </a:endParaRPr>
          </a:p>
          <a:p>
            <a:pPr algn="just" eaLnBrk="0" hangingPunct="0">
              <a:lnSpc>
                <a:spcPct val="100000"/>
              </a:lnSpc>
              <a:spcBef>
                <a:spcPct val="0"/>
              </a:spcBef>
              <a:buClrTx/>
              <a:buFontTx/>
            </a:pPr>
            <a:r>
              <a:rPr lang="en-US" altLang="zh-CN" sz="2400" dirty="0">
                <a:latin typeface="Times New Roman" panose="02020603050405020304" pitchFamily="18" charset="0"/>
                <a:ea typeface="宋体" panose="02010600030101010101" pitchFamily="2" charset="-122"/>
              </a:rPr>
              <a:t> 1FH	  41H</a:t>
            </a:r>
            <a:endParaRPr lang="en-US" altLang="zh-CN" sz="2400" dirty="0">
              <a:latin typeface="Times New Roman" panose="02020603050405020304" pitchFamily="18" charset="0"/>
              <a:ea typeface="宋体" panose="02010600030101010101" pitchFamily="2" charset="-122"/>
            </a:endParaRPr>
          </a:p>
          <a:p>
            <a:pPr algn="just" eaLnBrk="0" hangingPunct="0">
              <a:lnSpc>
                <a:spcPct val="100000"/>
              </a:lnSpc>
              <a:spcBef>
                <a:spcPct val="0"/>
              </a:spcBef>
              <a:buClrTx/>
              <a:buFontTx/>
            </a:pPr>
            <a:r>
              <a:rPr lang="en-US" altLang="zh-CN" sz="2400" dirty="0">
                <a:latin typeface="Times New Roman" panose="02020603050405020304" pitchFamily="18" charset="0"/>
                <a:ea typeface="宋体" panose="02010600030101010101" pitchFamily="2" charset="-122"/>
              </a:rPr>
              <a:t> 20H	  42H</a:t>
            </a:r>
            <a:endParaRPr lang="en-US" altLang="zh-CN" sz="2400" dirty="0">
              <a:latin typeface="Times New Roman" panose="02020603050405020304" pitchFamily="18" charset="0"/>
              <a:ea typeface="宋体" panose="02010600030101010101" pitchFamily="2" charset="-122"/>
            </a:endParaRPr>
          </a:p>
          <a:p>
            <a:pPr algn="just" eaLnBrk="0" hangingPunct="0">
              <a:lnSpc>
                <a:spcPct val="100000"/>
              </a:lnSpc>
              <a:spcBef>
                <a:spcPct val="0"/>
              </a:spcBef>
              <a:buClrTx/>
              <a:buFontTx/>
            </a:pPr>
            <a:r>
              <a:rPr lang="en-US" altLang="zh-CN" sz="2400" dirty="0">
                <a:latin typeface="Times New Roman" panose="02020603050405020304" pitchFamily="18" charset="0"/>
                <a:ea typeface="宋体" panose="02010600030101010101" pitchFamily="2" charset="-122"/>
              </a:rPr>
              <a:t> 21H	  43H</a:t>
            </a:r>
            <a:endParaRPr lang="en-US" altLang="zh-CN" sz="2400" dirty="0">
              <a:latin typeface="Times New Roman" panose="02020603050405020304" pitchFamily="18" charset="0"/>
              <a:ea typeface="宋体" panose="02010600030101010101" pitchFamily="2" charset="-122"/>
            </a:endParaRPr>
          </a:p>
          <a:p>
            <a:pPr algn="just" eaLnBrk="0" hangingPunct="0">
              <a:lnSpc>
                <a:spcPct val="100000"/>
              </a:lnSpc>
              <a:spcBef>
                <a:spcPct val="0"/>
              </a:spcBef>
              <a:buClrTx/>
              <a:buFontTx/>
            </a:pPr>
            <a:r>
              <a:rPr lang="en-US" altLang="zh-CN" sz="2400" dirty="0">
                <a:latin typeface="Times New Roman" panose="02020603050405020304" pitchFamily="18" charset="0"/>
                <a:ea typeface="宋体" panose="02010600030101010101" pitchFamily="2" charset="-122"/>
              </a:rPr>
              <a:t> 22H	  44H</a:t>
            </a:r>
            <a:endParaRPr lang="en-US" altLang="zh-CN" sz="2400" dirty="0">
              <a:latin typeface="Times New Roman" panose="02020603050405020304" pitchFamily="18" charset="0"/>
              <a:ea typeface="宋体" panose="02010600030101010101" pitchFamily="2" charset="-122"/>
            </a:endParaRPr>
          </a:p>
          <a:p>
            <a:pPr algn="just" eaLnBrk="0" hangingPunct="0">
              <a:lnSpc>
                <a:spcPct val="100000"/>
              </a:lnSpc>
              <a:spcBef>
                <a:spcPct val="0"/>
              </a:spcBef>
              <a:buClrTx/>
              <a:buFontTx/>
            </a:pPr>
            <a:r>
              <a:rPr lang="en-US" altLang="zh-CN" sz="2400" dirty="0">
                <a:latin typeface="Times New Roman" panose="02020603050405020304" pitchFamily="18" charset="0"/>
                <a:ea typeface="宋体" panose="02010600030101010101" pitchFamily="2" charset="-122"/>
              </a:rPr>
              <a:t> 23H	  45H</a:t>
            </a:r>
            <a:endParaRPr lang="en-US" altLang="zh-CN" sz="2400" dirty="0">
              <a:latin typeface="Times New Roman" panose="02020603050405020304" pitchFamily="18" charset="0"/>
              <a:ea typeface="宋体" panose="02010600030101010101" pitchFamily="2" charset="-122"/>
            </a:endParaRPr>
          </a:p>
        </p:txBody>
      </p:sp>
      <p:sp>
        <p:nvSpPr>
          <p:cNvPr id="195588" name="Rectangle 4"/>
          <p:cNvSpPr>
            <a:spLocks noChangeArrowheads="1"/>
          </p:cNvSpPr>
          <p:nvPr/>
        </p:nvSpPr>
        <p:spPr bwMode="auto">
          <a:xfrm>
            <a:off x="3924300" y="1345565"/>
            <a:ext cx="1163320" cy="4069080"/>
          </a:xfrm>
          <a:prstGeom prst="rect">
            <a:avLst/>
          </a:prstGeom>
          <a:noFill/>
          <a:ln w="38100">
            <a:solidFill>
              <a:schemeClr val="accent1"/>
            </a:solidFill>
            <a:miter lim="800000"/>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800"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nvGrpSpPr>
          <p:cNvPr id="5" name="Group 5"/>
          <p:cNvGrpSpPr/>
          <p:nvPr/>
        </p:nvGrpSpPr>
        <p:grpSpPr>
          <a:xfrm>
            <a:off x="800100" y="1381760"/>
            <a:ext cx="2343150" cy="688975"/>
            <a:chOff x="504" y="1006"/>
            <a:chExt cx="1476" cy="434"/>
          </a:xfrm>
        </p:grpSpPr>
        <p:sp>
          <p:nvSpPr>
            <p:cNvPr id="68613" name="Text Box 6"/>
            <p:cNvSpPr txBox="1"/>
            <p:nvPr/>
          </p:nvSpPr>
          <p:spPr>
            <a:xfrm>
              <a:off x="504" y="1006"/>
              <a:ext cx="1169" cy="434"/>
            </a:xfrm>
            <a:prstGeom prst="rect">
              <a:avLst/>
            </a:prstGeom>
            <a:noFill/>
            <a:ln w="9525">
              <a:noFill/>
            </a:ln>
          </p:spPr>
          <p:txBody>
            <a:bodyPr lIns="0" tIns="0" rIns="0" bIns="0" anchor="t" anchorCtr="0"/>
            <a:p>
              <a:pPr algn="ctr" eaLnBrk="0" hangingPunct="0">
                <a:lnSpc>
                  <a:spcPct val="100000"/>
                </a:lnSpc>
                <a:spcBef>
                  <a:spcPct val="0"/>
                </a:spcBef>
                <a:buClrTx/>
                <a:buFontTx/>
              </a:pPr>
              <a:r>
                <a:rPr lang="zh-CN" altLang="en-US" sz="2000" dirty="0">
                  <a:solidFill>
                    <a:schemeClr val="tx1"/>
                  </a:solidFill>
                  <a:latin typeface="Times New Roman" panose="02020603050405020304" pitchFamily="18" charset="0"/>
                  <a:ea typeface="宋体" panose="02010600030101010101" pitchFamily="2" charset="-122"/>
                </a:rPr>
                <a:t>地址为</a:t>
              </a:r>
              <a:r>
                <a:rPr lang="en-US" altLang="zh-CN" sz="2000" dirty="0">
                  <a:solidFill>
                    <a:schemeClr val="tx1"/>
                  </a:solidFill>
                  <a:latin typeface="Times New Roman" panose="02020603050405020304" pitchFamily="18" charset="0"/>
                  <a:ea typeface="宋体" panose="02010600030101010101" pitchFamily="2" charset="-122"/>
                </a:rPr>
                <a:t>1AH</a:t>
              </a:r>
              <a:r>
                <a:rPr lang="zh-CN" altLang="en-US" sz="2000" dirty="0">
                  <a:solidFill>
                    <a:schemeClr val="tx1"/>
                  </a:solidFill>
                  <a:latin typeface="Times New Roman" panose="02020603050405020304" pitchFamily="18" charset="0"/>
                  <a:ea typeface="宋体" panose="02010600030101010101" pitchFamily="2" charset="-122"/>
                </a:rPr>
                <a:t>的字节数据</a:t>
              </a:r>
              <a:r>
                <a:rPr lang="en-US" altLang="zh-CN" sz="2000" dirty="0">
                  <a:solidFill>
                    <a:schemeClr val="tx1"/>
                  </a:solidFill>
                  <a:latin typeface="Times New Roman" panose="02020603050405020304" pitchFamily="18" charset="0"/>
                  <a:ea typeface="宋体" panose="02010600030101010101" pitchFamily="2" charset="-122"/>
                </a:rPr>
                <a:t>1FH</a:t>
              </a:r>
              <a:endParaRPr lang="en-US" altLang="zh-CN" sz="2000" dirty="0">
                <a:solidFill>
                  <a:schemeClr val="tx1"/>
                </a:solidFill>
                <a:latin typeface="Times New Roman" panose="02020603050405020304" pitchFamily="18" charset="0"/>
                <a:ea typeface="宋体" panose="02010600030101010101" pitchFamily="2" charset="-122"/>
              </a:endParaRPr>
            </a:p>
          </p:txBody>
        </p:sp>
        <p:sp>
          <p:nvSpPr>
            <p:cNvPr id="195591" name="Line 7"/>
            <p:cNvSpPr>
              <a:spLocks noChangeShapeType="1"/>
            </p:cNvSpPr>
            <p:nvPr/>
          </p:nvSpPr>
          <p:spPr bwMode="auto">
            <a:xfrm>
              <a:off x="1716" y="1344"/>
              <a:ext cx="264" cy="0"/>
            </a:xfrm>
            <a:prstGeom prst="line">
              <a:avLst/>
            </a:prstGeom>
            <a:ln>
              <a:tailEnd type="triangle" w="med" len="med"/>
            </a:ln>
          </p:spPr>
          <p:style>
            <a:lnRef idx="1">
              <a:schemeClr val="dk1"/>
            </a:lnRef>
            <a:fillRef idx="0">
              <a:schemeClr val="dk1"/>
            </a:fillRef>
            <a:effectRef idx="0">
              <a:schemeClr val="dk1"/>
            </a:effectRef>
            <a:fontRef idx="minor">
              <a:schemeClr val="tx1"/>
            </a:fontRef>
          </p:style>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800"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grpSp>
        <p:nvGrpSpPr>
          <p:cNvPr id="6" name="Group 9"/>
          <p:cNvGrpSpPr/>
          <p:nvPr/>
        </p:nvGrpSpPr>
        <p:grpSpPr>
          <a:xfrm>
            <a:off x="457200" y="2503488"/>
            <a:ext cx="2590800" cy="762000"/>
            <a:chOff x="288" y="1577"/>
            <a:chExt cx="1632" cy="480"/>
          </a:xfrm>
        </p:grpSpPr>
        <p:sp>
          <p:nvSpPr>
            <p:cNvPr id="195594" name="AutoShape 10"/>
            <p:cNvSpPr/>
            <p:nvPr/>
          </p:nvSpPr>
          <p:spPr bwMode="auto">
            <a:xfrm>
              <a:off x="1855" y="1595"/>
              <a:ext cx="65" cy="375"/>
            </a:xfrm>
            <a:prstGeom prst="leftBrace">
              <a:avLst>
                <a:gd name="adj1" fmla="val 48077"/>
                <a:gd name="adj2" fmla="val 50000"/>
              </a:avLst>
            </a:prstGeom>
          </p:spPr>
          <p:style>
            <a:lnRef idx="1">
              <a:schemeClr val="dk1"/>
            </a:lnRef>
            <a:fillRef idx="0">
              <a:schemeClr val="dk1"/>
            </a:fillRef>
            <a:effectRef idx="0">
              <a:schemeClr val="dk1"/>
            </a:effectRef>
            <a:fontRef idx="minor">
              <a:schemeClr val="tx1"/>
            </a:fontRef>
          </p:style>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800"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68618" name="Text Box 11"/>
            <p:cNvSpPr txBox="1"/>
            <p:nvPr/>
          </p:nvSpPr>
          <p:spPr>
            <a:xfrm>
              <a:off x="288" y="1577"/>
              <a:ext cx="1519" cy="480"/>
            </a:xfrm>
            <a:prstGeom prst="rect">
              <a:avLst/>
            </a:prstGeom>
            <a:noFill/>
            <a:ln w="9525">
              <a:noFill/>
            </a:ln>
          </p:spPr>
          <p:txBody>
            <a:bodyPr lIns="0" tIns="0" rIns="0" bIns="0" anchor="t" anchorCtr="0"/>
            <a:p>
              <a:pPr algn="ctr" eaLnBrk="0" hangingPunct="0">
                <a:lnSpc>
                  <a:spcPct val="100000"/>
                </a:lnSpc>
                <a:spcBef>
                  <a:spcPct val="0"/>
                </a:spcBef>
                <a:buClrTx/>
                <a:buFontTx/>
              </a:pPr>
              <a:r>
                <a:rPr lang="zh-CN" altLang="en-US" sz="2000" dirty="0">
                  <a:solidFill>
                    <a:srgbClr val="FF0000"/>
                  </a:solidFill>
                  <a:latin typeface="Times New Roman" panose="02020603050405020304" pitchFamily="18" charset="0"/>
                  <a:ea typeface="宋体" panose="02010600030101010101" pitchFamily="2" charset="-122"/>
                </a:rPr>
                <a:t>地址为</a:t>
              </a:r>
              <a:r>
                <a:rPr lang="en-US" altLang="zh-CN" sz="2000" dirty="0">
                  <a:solidFill>
                    <a:srgbClr val="FF0000"/>
                  </a:solidFill>
                  <a:latin typeface="Times New Roman" panose="02020603050405020304" pitchFamily="18" charset="0"/>
                  <a:ea typeface="宋体" panose="02010600030101010101" pitchFamily="2" charset="-122"/>
                </a:rPr>
                <a:t>1BH</a:t>
              </a:r>
              <a:r>
                <a:rPr lang="zh-CN" altLang="en-US" sz="2000" dirty="0">
                  <a:solidFill>
                    <a:srgbClr val="FF0000"/>
                  </a:solidFill>
                  <a:latin typeface="Times New Roman" panose="02020603050405020304" pitchFamily="18" charset="0"/>
                  <a:ea typeface="宋体" panose="02010600030101010101" pitchFamily="2" charset="-122"/>
                </a:rPr>
                <a:t>的非规则字数据</a:t>
              </a:r>
              <a:r>
                <a:rPr lang="en-US" altLang="zh-CN" sz="2000" dirty="0">
                  <a:solidFill>
                    <a:srgbClr val="FF0000"/>
                  </a:solidFill>
                  <a:latin typeface="Times New Roman" panose="02020603050405020304" pitchFamily="18" charset="0"/>
                  <a:ea typeface="宋体" panose="02010600030101010101" pitchFamily="2" charset="-122"/>
                </a:rPr>
                <a:t>2301H</a:t>
              </a:r>
              <a:endParaRPr lang="en-US" altLang="zh-CN" sz="2000" dirty="0">
                <a:solidFill>
                  <a:srgbClr val="FF0000"/>
                </a:solidFill>
                <a:latin typeface="Times New Roman" panose="02020603050405020304" pitchFamily="18" charset="0"/>
                <a:ea typeface="宋体" panose="02010600030101010101" pitchFamily="2" charset="-122"/>
              </a:endParaRPr>
            </a:p>
          </p:txBody>
        </p:sp>
      </p:grpSp>
      <p:grpSp>
        <p:nvGrpSpPr>
          <p:cNvPr id="7" name="Group 13"/>
          <p:cNvGrpSpPr/>
          <p:nvPr/>
        </p:nvGrpSpPr>
        <p:grpSpPr>
          <a:xfrm>
            <a:off x="461645" y="3228340"/>
            <a:ext cx="2571750" cy="733425"/>
            <a:chOff x="336" y="2350"/>
            <a:chExt cx="1620" cy="462"/>
          </a:xfrm>
        </p:grpSpPr>
        <p:sp>
          <p:nvSpPr>
            <p:cNvPr id="68621" name="AutoShape 14"/>
            <p:cNvSpPr/>
            <p:nvPr/>
          </p:nvSpPr>
          <p:spPr>
            <a:xfrm>
              <a:off x="1891" y="2402"/>
              <a:ext cx="65" cy="410"/>
            </a:xfrm>
            <a:prstGeom prst="leftBrace">
              <a:avLst>
                <a:gd name="adj1" fmla="val 52534"/>
                <a:gd name="adj2" fmla="val 50000"/>
              </a:avLst>
            </a:prstGeom>
            <a:noFill/>
            <a:ln w="9525" cap="flat" cmpd="sng">
              <a:solidFill>
                <a:schemeClr val="tx2"/>
              </a:solidFill>
              <a:prstDash val="solid"/>
              <a:round/>
              <a:headEnd type="none" w="med" len="med"/>
              <a:tailEnd type="none" w="med" len="med"/>
            </a:ln>
          </p:spPr>
          <p:txBody>
            <a:bodyPr anchor="t" anchorCtr="0"/>
            <a:p>
              <a:pPr algn="just" eaLnBrk="0" hangingPunct="0">
                <a:lnSpc>
                  <a:spcPct val="100000"/>
                </a:lnSpc>
                <a:spcBef>
                  <a:spcPct val="0"/>
                </a:spcBef>
                <a:buClrTx/>
                <a:buFontTx/>
              </a:pPr>
              <a:endParaRPr lang="zh-CN" altLang="zh-CN" sz="1600" dirty="0">
                <a:solidFill>
                  <a:schemeClr val="tx2"/>
                </a:solidFill>
                <a:latin typeface="Times New Roman" panose="02020603050405020304" pitchFamily="18" charset="0"/>
                <a:ea typeface="宋体" panose="02010600030101010101" pitchFamily="2" charset="-122"/>
              </a:endParaRPr>
            </a:p>
          </p:txBody>
        </p:sp>
        <p:sp>
          <p:nvSpPr>
            <p:cNvPr id="68622" name="Text Box 15"/>
            <p:cNvSpPr txBox="1"/>
            <p:nvPr/>
          </p:nvSpPr>
          <p:spPr>
            <a:xfrm>
              <a:off x="336" y="2350"/>
              <a:ext cx="1519" cy="456"/>
            </a:xfrm>
            <a:prstGeom prst="rect">
              <a:avLst/>
            </a:prstGeom>
            <a:noFill/>
            <a:ln w="9525">
              <a:noFill/>
            </a:ln>
          </p:spPr>
          <p:txBody>
            <a:bodyPr lIns="0" tIns="0" rIns="0" bIns="0" anchor="t" anchorCtr="0"/>
            <a:p>
              <a:pPr algn="ctr" eaLnBrk="0" hangingPunct="0">
                <a:lnSpc>
                  <a:spcPct val="100000"/>
                </a:lnSpc>
                <a:spcBef>
                  <a:spcPct val="0"/>
                </a:spcBef>
                <a:buClrTx/>
                <a:buFontTx/>
              </a:pPr>
              <a:r>
                <a:rPr lang="zh-CN" altLang="en-US" sz="2000" dirty="0">
                  <a:solidFill>
                    <a:schemeClr val="tx1"/>
                  </a:solidFill>
                  <a:latin typeface="Times New Roman" panose="02020603050405020304" pitchFamily="18" charset="0"/>
                  <a:ea typeface="宋体" panose="02010600030101010101" pitchFamily="2" charset="-122"/>
                </a:rPr>
                <a:t>地址为</a:t>
              </a:r>
              <a:r>
                <a:rPr lang="en-US" altLang="zh-CN" sz="2000" dirty="0">
                  <a:solidFill>
                    <a:schemeClr val="tx1"/>
                  </a:solidFill>
                  <a:latin typeface="Times New Roman" panose="02020603050405020304" pitchFamily="18" charset="0"/>
                  <a:ea typeface="宋体" panose="02010600030101010101" pitchFamily="2" charset="-122"/>
                </a:rPr>
                <a:t>1EH</a:t>
              </a:r>
              <a:r>
                <a:rPr lang="zh-CN" altLang="en-US" sz="2000" dirty="0">
                  <a:solidFill>
                    <a:schemeClr val="tx1"/>
                  </a:solidFill>
                  <a:latin typeface="Times New Roman" panose="02020603050405020304" pitchFamily="18" charset="0"/>
                  <a:ea typeface="宋体" panose="02010600030101010101" pitchFamily="2" charset="-122"/>
                </a:rPr>
                <a:t>的规则字数据</a:t>
              </a:r>
              <a:r>
                <a:rPr lang="en-US" altLang="zh-CN" sz="2000" dirty="0">
                  <a:solidFill>
                    <a:schemeClr val="tx1"/>
                  </a:solidFill>
                  <a:latin typeface="Times New Roman" panose="02020603050405020304" pitchFamily="18" charset="0"/>
                  <a:ea typeface="宋体" panose="02010600030101010101" pitchFamily="2" charset="-122"/>
                </a:rPr>
                <a:t>41ABH</a:t>
              </a:r>
              <a:endParaRPr lang="en-US" altLang="zh-CN" sz="2000" dirty="0">
                <a:solidFill>
                  <a:schemeClr val="tx1"/>
                </a:solidFill>
                <a:latin typeface="Times New Roman" panose="02020603050405020304" pitchFamily="18" charset="0"/>
                <a:ea typeface="宋体" panose="02010600030101010101" pitchFamily="2" charset="-122"/>
              </a:endParaRPr>
            </a:p>
          </p:txBody>
        </p:sp>
      </p:grpSp>
      <p:grpSp>
        <p:nvGrpSpPr>
          <p:cNvPr id="8" name="Group 17"/>
          <p:cNvGrpSpPr/>
          <p:nvPr/>
        </p:nvGrpSpPr>
        <p:grpSpPr>
          <a:xfrm>
            <a:off x="5323205" y="3644900"/>
            <a:ext cx="2673350" cy="1595438"/>
            <a:chOff x="3308" y="2748"/>
            <a:chExt cx="1684" cy="1005"/>
          </a:xfrm>
        </p:grpSpPr>
        <p:sp>
          <p:nvSpPr>
            <p:cNvPr id="68625" name="AutoShape 18"/>
            <p:cNvSpPr/>
            <p:nvPr/>
          </p:nvSpPr>
          <p:spPr>
            <a:xfrm>
              <a:off x="3308" y="2748"/>
              <a:ext cx="76" cy="1005"/>
            </a:xfrm>
            <a:prstGeom prst="rightBrace">
              <a:avLst>
                <a:gd name="adj1" fmla="val 110136"/>
                <a:gd name="adj2" fmla="val 50000"/>
              </a:avLst>
            </a:prstGeom>
            <a:ln>
              <a:headEnd type="none" w="med" len="med"/>
              <a:tailEnd type="none" w="med" len="med"/>
            </a:ln>
          </p:spPr>
          <p:style>
            <a:lnRef idx="1">
              <a:schemeClr val="dk1"/>
            </a:lnRef>
            <a:fillRef idx="0">
              <a:schemeClr val="dk1"/>
            </a:fillRef>
            <a:effectRef idx="0">
              <a:schemeClr val="dk1"/>
            </a:effectRef>
            <a:fontRef idx="minor">
              <a:schemeClr val="tx1"/>
            </a:fontRef>
          </p:style>
          <p:txBody>
            <a:bodyPr anchor="t" anchorCtr="0"/>
            <a:p>
              <a:pPr algn="just" eaLnBrk="0" hangingPunct="0">
                <a:lnSpc>
                  <a:spcPct val="100000"/>
                </a:lnSpc>
                <a:spcBef>
                  <a:spcPct val="0"/>
                </a:spcBef>
                <a:buClrTx/>
                <a:buFontTx/>
              </a:pPr>
              <a:endParaRPr lang="zh-CN" altLang="zh-CN" sz="1600" dirty="0">
                <a:solidFill>
                  <a:schemeClr val="accent2"/>
                </a:solidFill>
                <a:latin typeface="Times New Roman" panose="02020603050405020304" pitchFamily="18" charset="0"/>
                <a:ea typeface="宋体" panose="02010600030101010101" pitchFamily="2" charset="-122"/>
              </a:endParaRPr>
            </a:p>
          </p:txBody>
        </p:sp>
        <p:sp>
          <p:nvSpPr>
            <p:cNvPr id="68626" name="Text Box 19"/>
            <p:cNvSpPr txBox="1"/>
            <p:nvPr/>
          </p:nvSpPr>
          <p:spPr>
            <a:xfrm>
              <a:off x="3483" y="3033"/>
              <a:ext cx="1509" cy="384"/>
            </a:xfrm>
            <a:prstGeom prst="rect">
              <a:avLst/>
            </a:prstGeom>
            <a:noFill/>
            <a:ln w="9525">
              <a:noFill/>
            </a:ln>
          </p:spPr>
          <p:txBody>
            <a:bodyPr lIns="0" tIns="0" rIns="0" bIns="0" anchor="t" anchorCtr="0"/>
            <a:p>
              <a:pPr algn="just" eaLnBrk="0" hangingPunct="0">
                <a:lnSpc>
                  <a:spcPct val="100000"/>
                </a:lnSpc>
                <a:spcBef>
                  <a:spcPct val="0"/>
                </a:spcBef>
                <a:buClrTx/>
                <a:buFontTx/>
              </a:pPr>
              <a:r>
                <a:rPr lang="zh-CN" altLang="en-US" sz="2400" dirty="0">
                  <a:solidFill>
                    <a:schemeClr val="tx1"/>
                  </a:solidFill>
                  <a:latin typeface="Times New Roman" panose="02020603050405020304" pitchFamily="18" charset="0"/>
                  <a:ea typeface="宋体" panose="02010600030101010101" pitchFamily="2" charset="-122"/>
                </a:rPr>
                <a:t>首地址为</a:t>
              </a:r>
              <a:r>
                <a:rPr lang="en-US" altLang="zh-CN" sz="2400" dirty="0">
                  <a:solidFill>
                    <a:schemeClr val="tx1"/>
                  </a:solidFill>
                  <a:latin typeface="Times New Roman" panose="02020603050405020304" pitchFamily="18" charset="0"/>
                  <a:ea typeface="宋体" panose="02010600030101010101" pitchFamily="2" charset="-122"/>
                </a:rPr>
                <a:t>1FH</a:t>
              </a:r>
              <a:r>
                <a:rPr lang="zh-CN" altLang="en-US" sz="2400" dirty="0">
                  <a:solidFill>
                    <a:schemeClr val="tx1"/>
                  </a:solidFill>
                  <a:latin typeface="Times New Roman" panose="02020603050405020304" pitchFamily="18" charset="0"/>
                  <a:ea typeface="宋体" panose="02010600030101010101" pitchFamily="2" charset="-122"/>
                </a:rPr>
                <a:t>的字符串“</a:t>
              </a:r>
              <a:r>
                <a:rPr lang="en-US" altLang="zh-CN" sz="2400" dirty="0">
                  <a:solidFill>
                    <a:schemeClr val="tx1"/>
                  </a:solidFill>
                  <a:latin typeface="Times New Roman" panose="02020603050405020304" pitchFamily="18" charset="0"/>
                  <a:ea typeface="宋体" panose="02010600030101010101" pitchFamily="2" charset="-122"/>
                </a:rPr>
                <a:t>ABCDE”</a:t>
              </a:r>
              <a:endParaRPr lang="en-US" altLang="zh-CN" sz="2400" dirty="0">
                <a:solidFill>
                  <a:schemeClr val="tx1"/>
                </a:solidFill>
                <a:latin typeface="Times New Roman" panose="02020603050405020304" pitchFamily="18" charset="0"/>
                <a:ea typeface="宋体" panose="02010600030101010101" pitchFamily="2" charset="-122"/>
              </a:endParaRPr>
            </a:p>
          </p:txBody>
        </p:sp>
      </p:grpSp>
      <p:grpSp>
        <p:nvGrpSpPr>
          <p:cNvPr id="9" name="Group 23"/>
          <p:cNvGrpSpPr/>
          <p:nvPr/>
        </p:nvGrpSpPr>
        <p:grpSpPr>
          <a:xfrm>
            <a:off x="5318443" y="1517650"/>
            <a:ext cx="3268663" cy="1831975"/>
            <a:chOff x="3305" y="1182"/>
            <a:chExt cx="2059" cy="1154"/>
          </a:xfrm>
        </p:grpSpPr>
        <p:sp>
          <p:nvSpPr>
            <p:cNvPr id="195608" name="AutoShape 24"/>
            <p:cNvSpPr/>
            <p:nvPr/>
          </p:nvSpPr>
          <p:spPr bwMode="auto">
            <a:xfrm>
              <a:off x="3305" y="1328"/>
              <a:ext cx="113" cy="902"/>
            </a:xfrm>
            <a:prstGeom prst="rightBrace">
              <a:avLst>
                <a:gd name="adj1" fmla="val 66519"/>
                <a:gd name="adj2" fmla="val 50000"/>
              </a:avLst>
            </a:prstGeom>
          </p:spPr>
          <p:style>
            <a:lnRef idx="1">
              <a:schemeClr val="dk1"/>
            </a:lnRef>
            <a:fillRef idx="0">
              <a:schemeClr val="dk1"/>
            </a:fillRef>
            <a:effectRef idx="0">
              <a:schemeClr val="dk1"/>
            </a:effectRef>
            <a:fontRef idx="minor">
              <a:schemeClr val="tx1"/>
            </a:fontRef>
          </p:style>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800"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68632" name="Text Box 25"/>
            <p:cNvSpPr txBox="1"/>
            <p:nvPr/>
          </p:nvSpPr>
          <p:spPr>
            <a:xfrm>
              <a:off x="3555" y="1182"/>
              <a:ext cx="1809" cy="1154"/>
            </a:xfrm>
            <a:prstGeom prst="rect">
              <a:avLst/>
            </a:prstGeom>
            <a:noFill/>
            <a:ln w="9525">
              <a:noFill/>
            </a:ln>
          </p:spPr>
          <p:txBody>
            <a:bodyPr lIns="0" tIns="0" rIns="0" bIns="0" anchor="t" anchorCtr="0"/>
            <a:p>
              <a:pPr algn="just" eaLnBrk="0" hangingPunct="0">
                <a:lnSpc>
                  <a:spcPct val="100000"/>
                </a:lnSpc>
                <a:spcBef>
                  <a:spcPct val="0"/>
                </a:spcBef>
                <a:buClrTx/>
                <a:buFontTx/>
              </a:pPr>
              <a:r>
                <a:rPr lang="zh-CN" altLang="en-US" sz="2400" dirty="0">
                  <a:solidFill>
                    <a:schemeClr val="tx1"/>
                  </a:solidFill>
                  <a:latin typeface="Times New Roman" panose="02020603050405020304" pitchFamily="18" charset="0"/>
                  <a:ea typeface="宋体" panose="02010600030101010101" pitchFamily="2" charset="-122"/>
                </a:rPr>
                <a:t>地址为</a:t>
              </a:r>
              <a:r>
                <a:rPr lang="en-US" altLang="zh-CN" sz="2400" dirty="0">
                  <a:solidFill>
                    <a:schemeClr val="tx1"/>
                  </a:solidFill>
                  <a:latin typeface="Times New Roman" panose="02020603050405020304" pitchFamily="18" charset="0"/>
                  <a:ea typeface="宋体" panose="02010600030101010101" pitchFamily="2" charset="-122"/>
                </a:rPr>
                <a:t>1AH</a:t>
              </a:r>
              <a:r>
                <a:rPr lang="zh-CN" altLang="en-US" sz="2400" dirty="0">
                  <a:solidFill>
                    <a:schemeClr val="tx1"/>
                  </a:solidFill>
                  <a:latin typeface="Times New Roman" panose="02020603050405020304" pitchFamily="18" charset="0"/>
                  <a:ea typeface="宋体" panose="02010600030101010101" pitchFamily="2" charset="-122"/>
                </a:rPr>
                <a:t>的双字数据</a:t>
              </a:r>
              <a:r>
                <a:rPr lang="en-US" altLang="zh-CN" sz="2400" dirty="0">
                  <a:solidFill>
                    <a:schemeClr val="tx1"/>
                  </a:solidFill>
                  <a:latin typeface="Times New Roman" panose="02020603050405020304" pitchFamily="18" charset="0"/>
                  <a:ea typeface="宋体" panose="02010600030101010101" pitchFamily="2" charset="-122"/>
                </a:rPr>
                <a:t>7423011FH</a:t>
              </a:r>
              <a:r>
                <a:rPr lang="zh-CN" altLang="en-US" sz="2400" dirty="0">
                  <a:solidFill>
                    <a:schemeClr val="tx1"/>
                  </a:solidFill>
                  <a:latin typeface="Times New Roman" panose="02020603050405020304" pitchFamily="18" charset="0"/>
                  <a:ea typeface="宋体" panose="02010600030101010101" pitchFamily="2" charset="-122"/>
                </a:rPr>
                <a:t>；</a:t>
              </a:r>
              <a:endParaRPr lang="zh-CN" altLang="en-US" sz="2400" dirty="0">
                <a:solidFill>
                  <a:schemeClr val="tx1"/>
                </a:solidFill>
                <a:latin typeface="Times New Roman" panose="02020603050405020304" pitchFamily="18" charset="0"/>
                <a:ea typeface="宋体" panose="02010600030101010101" pitchFamily="2" charset="-122"/>
              </a:endParaRPr>
            </a:p>
            <a:p>
              <a:pPr algn="just" eaLnBrk="0" hangingPunct="0">
                <a:lnSpc>
                  <a:spcPct val="100000"/>
                </a:lnSpc>
                <a:spcBef>
                  <a:spcPct val="0"/>
                </a:spcBef>
                <a:buClrTx/>
                <a:buFontTx/>
              </a:pPr>
              <a:r>
                <a:rPr lang="zh-CN" altLang="en-US" sz="2400" dirty="0">
                  <a:solidFill>
                    <a:schemeClr val="tx1"/>
                  </a:solidFill>
                  <a:latin typeface="Times New Roman" panose="02020603050405020304" pitchFamily="18" charset="0"/>
                  <a:ea typeface="宋体" panose="02010600030101010101" pitchFamily="2" charset="-122"/>
                </a:rPr>
                <a:t>如解释为指针数据，则段基址为</a:t>
              </a:r>
              <a:r>
                <a:rPr lang="en-US" altLang="zh-CN" sz="2400" dirty="0">
                  <a:solidFill>
                    <a:schemeClr val="tx1"/>
                  </a:solidFill>
                  <a:latin typeface="Times New Roman" panose="02020603050405020304" pitchFamily="18" charset="0"/>
                  <a:ea typeface="宋体" panose="02010600030101010101" pitchFamily="2" charset="-122"/>
                </a:rPr>
                <a:t>7423H</a:t>
              </a:r>
              <a:r>
                <a:rPr lang="zh-CN" altLang="en-US" sz="2400" dirty="0">
                  <a:solidFill>
                    <a:schemeClr val="tx1"/>
                  </a:solidFill>
                  <a:latin typeface="Times New Roman" panose="02020603050405020304" pitchFamily="18" charset="0"/>
                  <a:ea typeface="宋体" panose="02010600030101010101" pitchFamily="2" charset="-122"/>
                </a:rPr>
                <a:t>，偏移量为</a:t>
              </a:r>
              <a:r>
                <a:rPr lang="en-US" altLang="zh-CN" sz="2400" dirty="0">
                  <a:solidFill>
                    <a:schemeClr val="tx1"/>
                  </a:solidFill>
                  <a:latin typeface="Times New Roman" panose="02020603050405020304" pitchFamily="18" charset="0"/>
                  <a:ea typeface="宋体" panose="02010600030101010101" pitchFamily="2" charset="-122"/>
                </a:rPr>
                <a:t>011FH</a:t>
              </a:r>
              <a:endParaRPr lang="en-US" altLang="zh-CN" sz="2400" dirty="0">
                <a:solidFill>
                  <a:schemeClr val="tx1"/>
                </a:solidFill>
                <a:latin typeface="Times New Roman" panose="02020603050405020304" pitchFamily="18" charset="0"/>
                <a:ea typeface="宋体" panose="02010600030101010101" pitchFamily="2" charset="-122"/>
              </a:endParaRPr>
            </a:p>
          </p:txBody>
        </p:sp>
      </p:gr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dissolv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dirty="0" smtClean="0"/>
              <a:t>微处理器</a:t>
            </a:r>
            <a:endParaRPr lang="zh-CN" altLang="en-US" dirty="0" smtClean="0"/>
          </a:p>
        </p:txBody>
      </p:sp>
      <p:sp>
        <p:nvSpPr>
          <p:cNvPr id="8195" name="内容占位符 2"/>
          <p:cNvSpPr>
            <a:spLocks noGrp="1"/>
          </p:cNvSpPr>
          <p:nvPr>
            <p:ph idx="1"/>
          </p:nvPr>
        </p:nvSpPr>
        <p:spPr>
          <a:xfrm>
            <a:off x="3490059" y="1919605"/>
            <a:ext cx="3055069" cy="1652323"/>
          </a:xfrm>
        </p:spPr>
        <p:txBody>
          <a:bodyPr/>
          <a:lstStyle/>
          <a:p>
            <a:pPr>
              <a:buFont typeface="Wingdings" panose="05000000000000000000" pitchFamily="2" charset="2"/>
              <a:buNone/>
            </a:pPr>
            <a:r>
              <a:rPr lang="zh-CN" altLang="en-US" smtClean="0"/>
              <a:t>运算器</a:t>
            </a:r>
            <a:endParaRPr lang="zh-CN" altLang="en-US" smtClean="0"/>
          </a:p>
          <a:p>
            <a:pPr>
              <a:buFont typeface="Wingdings" panose="05000000000000000000" pitchFamily="2" charset="2"/>
              <a:buNone/>
            </a:pPr>
            <a:endParaRPr lang="en-US" altLang="zh-CN" smtClean="0"/>
          </a:p>
          <a:p>
            <a:pPr>
              <a:buFont typeface="Wingdings" panose="05000000000000000000" pitchFamily="2" charset="2"/>
              <a:buNone/>
            </a:pPr>
            <a:r>
              <a:rPr lang="zh-CN" altLang="en-US" smtClean="0"/>
              <a:t>控制器</a:t>
            </a:r>
            <a:endParaRPr lang="zh-CN" altLang="en-US" smtClean="0"/>
          </a:p>
          <a:p>
            <a:pPr>
              <a:buFont typeface="Wingdings" panose="05000000000000000000" pitchFamily="2" charset="2"/>
              <a:buNone/>
            </a:pPr>
            <a:endParaRPr lang="en-US" altLang="zh-CN" smtClean="0"/>
          </a:p>
          <a:p>
            <a:pPr>
              <a:buFont typeface="Wingdings" panose="05000000000000000000" pitchFamily="2" charset="2"/>
              <a:buNone/>
            </a:pPr>
            <a:r>
              <a:rPr lang="zh-CN" altLang="en-US" smtClean="0"/>
              <a:t>寄存器组</a:t>
            </a:r>
            <a:endParaRPr lang="en-US" altLang="zh-CN" smtClean="0"/>
          </a:p>
        </p:txBody>
      </p:sp>
      <p:sp>
        <p:nvSpPr>
          <p:cNvPr id="8196"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682625" indent="-262890" eaLnBrk="0" hangingPunct="0">
              <a:defRPr>
                <a:solidFill>
                  <a:schemeClr val="tx1"/>
                </a:solidFill>
                <a:latin typeface="Tahoma" panose="020B0604030504040204" pitchFamily="34" charset="0"/>
                <a:ea typeface="宋体" panose="02010600030101010101" pitchFamily="2" charset="-122"/>
              </a:defRPr>
            </a:lvl2pPr>
            <a:lvl3pPr marL="1050290" indent="-210185" eaLnBrk="0" hangingPunct="0">
              <a:defRPr>
                <a:solidFill>
                  <a:schemeClr val="tx1"/>
                </a:solidFill>
                <a:latin typeface="Tahoma" panose="020B0604030504040204" pitchFamily="34" charset="0"/>
                <a:ea typeface="宋体" panose="02010600030101010101" pitchFamily="2" charset="-122"/>
              </a:defRPr>
            </a:lvl3pPr>
            <a:lvl4pPr marL="1470660" indent="-210185" eaLnBrk="0" hangingPunct="0">
              <a:defRPr>
                <a:solidFill>
                  <a:schemeClr val="tx1"/>
                </a:solidFill>
                <a:latin typeface="Tahoma" panose="020B0604030504040204" pitchFamily="34" charset="0"/>
                <a:ea typeface="宋体" panose="02010600030101010101" pitchFamily="2" charset="-122"/>
              </a:defRPr>
            </a:lvl4pPr>
            <a:lvl5pPr marL="1891030" indent="-210185" eaLnBrk="0" hangingPunct="0">
              <a:defRPr>
                <a:solidFill>
                  <a:schemeClr val="tx1"/>
                </a:solidFill>
                <a:latin typeface="Tahoma" panose="020B0604030504040204" pitchFamily="34" charset="0"/>
                <a:ea typeface="宋体" panose="02010600030101010101" pitchFamily="2" charset="-122"/>
              </a:defRPr>
            </a:lvl5pPr>
            <a:lvl6pPr marL="2311400" indent="-21018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731770" indent="-21018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151505" indent="-21018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571875" indent="-21018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A94902E9-92F6-45B9-B3E1-A614B49A036D}" type="slidenum">
              <a:rPr lang="zh-CN" altLang="en-US" smtClean="0">
                <a:solidFill>
                  <a:srgbClr val="000000"/>
                </a:solidFill>
              </a:rPr>
            </a:fld>
            <a:endParaRPr lang="en-US" altLang="zh-CN" smtClean="0">
              <a:solidFill>
                <a:srgbClr val="000000"/>
              </a:solidFill>
            </a:endParaRPr>
          </a:p>
        </p:txBody>
      </p:sp>
      <p:sp>
        <p:nvSpPr>
          <p:cNvPr id="5" name="左大括号 4"/>
          <p:cNvSpPr/>
          <p:nvPr/>
        </p:nvSpPr>
        <p:spPr bwMode="auto">
          <a:xfrm>
            <a:off x="3203575" y="2105025"/>
            <a:ext cx="210820" cy="2186305"/>
          </a:xfrm>
          <a:prstGeom prst="leftBrace">
            <a:avLst/>
          </a:prstGeom>
          <a:noFill/>
          <a:ln w="25400" cap="sq" cmpd="sng" algn="ctr">
            <a:solidFill>
              <a:schemeClr val="accent4"/>
            </a:solidFill>
            <a:prstDash val="solid"/>
            <a:round/>
            <a:headEnd type="none" w="sm" len="sm"/>
            <a:tailEnd type="none" w="sm" len="sm"/>
          </a:ln>
          <a:effectLst/>
        </p:spPr>
        <p:txBody>
          <a:bodyPr lIns="84048" tIns="42024" rIns="84048" bIns="42024"/>
          <a:lstStyle/>
          <a:p>
            <a:pPr>
              <a:defRPr/>
            </a:pPr>
            <a:endParaRPr lang="zh-CN" altLang="en-US">
              <a:solidFill>
                <a:srgbClr val="000000"/>
              </a:solidFill>
              <a:ea typeface="宋体" panose="02010600030101010101" pitchFamily="2" charset="-122"/>
            </a:endParaRPr>
          </a:p>
        </p:txBody>
      </p:sp>
      <p:sp>
        <p:nvSpPr>
          <p:cNvPr id="6" name="内容占位符 2"/>
          <p:cNvSpPr txBox="1"/>
          <p:nvPr/>
        </p:nvSpPr>
        <p:spPr bwMode="auto">
          <a:xfrm>
            <a:off x="1586141" y="2857500"/>
            <a:ext cx="2039317" cy="476250"/>
          </a:xfrm>
          <a:prstGeom prst="rect">
            <a:avLst/>
          </a:prstGeom>
          <a:noFill/>
          <a:ln w="9525">
            <a:noFill/>
            <a:miter lim="800000"/>
          </a:ln>
        </p:spPr>
        <p:txBody>
          <a:bodyPr lIns="84048" tIns="42024" rIns="84048" bIns="42024"/>
          <a:lstStyle/>
          <a:p>
            <a:pPr marL="314960" indent="-314960" eaLnBrk="0" hangingPunct="0">
              <a:lnSpc>
                <a:spcPct val="110000"/>
              </a:lnSpc>
              <a:spcBef>
                <a:spcPct val="15000"/>
              </a:spcBef>
              <a:spcAft>
                <a:spcPct val="5000"/>
              </a:spcAft>
              <a:buClr>
                <a:srgbClr val="3333CC"/>
              </a:buClr>
              <a:buSzPct val="60000"/>
              <a:defRPr/>
            </a:pPr>
            <a:r>
              <a:rPr lang="zh-CN" altLang="en-US" sz="2600" b="1" kern="0" dirty="0">
                <a:solidFill>
                  <a:srgbClr val="333399"/>
                </a:solidFill>
                <a:latin typeface="Tahoma" panose="020B0604030504040204"/>
                <a:ea typeface="楷体_GB2312" panose="02010609030101010101" pitchFamily="49" charset="-122"/>
              </a:rPr>
              <a:t>微处理器</a:t>
            </a:r>
            <a:endParaRPr lang="zh-CN" altLang="en-US" sz="2600" b="1" kern="0" dirty="0">
              <a:solidFill>
                <a:srgbClr val="333399"/>
              </a:solidFill>
              <a:latin typeface="Tahoma" panose="020B0604030504040204"/>
              <a:ea typeface="楷体_GB2312" panose="02010609030101010101" pitchFamily="49" charset="-122"/>
            </a:endParaRPr>
          </a:p>
        </p:txBody>
      </p:sp>
      <p:sp>
        <p:nvSpPr>
          <p:cNvPr id="2" name="左大括号 1"/>
          <p:cNvSpPr/>
          <p:nvPr/>
        </p:nvSpPr>
        <p:spPr bwMode="auto">
          <a:xfrm>
            <a:off x="4783455" y="1795780"/>
            <a:ext cx="210820" cy="688340"/>
          </a:xfrm>
          <a:prstGeom prst="leftBrace">
            <a:avLst/>
          </a:prstGeom>
          <a:noFill/>
          <a:ln w="25400" cap="sq" cmpd="sng" algn="ctr">
            <a:solidFill>
              <a:schemeClr val="accent4"/>
            </a:solidFill>
            <a:prstDash val="solid"/>
            <a:round/>
            <a:headEnd type="none" w="sm" len="sm"/>
            <a:tailEnd type="none" w="sm" len="sm"/>
          </a:ln>
          <a:effectLst/>
        </p:spPr>
        <p:txBody>
          <a:bodyPr lIns="84048" tIns="42024" rIns="84048" bIns="42024"/>
          <a:p>
            <a:pPr>
              <a:defRPr/>
            </a:pPr>
            <a:endParaRPr lang="zh-CN" altLang="en-US">
              <a:solidFill>
                <a:srgbClr val="000000"/>
              </a:solidFill>
              <a:ea typeface="宋体" panose="02010600030101010101" pitchFamily="2" charset="-122"/>
            </a:endParaRPr>
          </a:p>
        </p:txBody>
      </p:sp>
      <p:sp>
        <p:nvSpPr>
          <p:cNvPr id="4" name="文本框 3"/>
          <p:cNvSpPr txBox="1"/>
          <p:nvPr/>
        </p:nvSpPr>
        <p:spPr>
          <a:xfrm>
            <a:off x="5140960" y="1678940"/>
            <a:ext cx="2880360" cy="922020"/>
          </a:xfrm>
          <a:prstGeom prst="rect">
            <a:avLst/>
          </a:prstGeom>
          <a:noFill/>
        </p:spPr>
        <p:txBody>
          <a:bodyPr wrap="square" rtlCol="0">
            <a:spAutoFit/>
          </a:bodyPr>
          <a:p>
            <a:r>
              <a:rPr lang="en-US" altLang="zh-CN"/>
              <a:t>ALU</a:t>
            </a:r>
            <a:r>
              <a:rPr lang="zh-CN" altLang="en-US"/>
              <a:t>（算术逻辑单元）</a:t>
            </a:r>
            <a:endParaRPr lang="zh-CN" altLang="en-US"/>
          </a:p>
          <a:p>
            <a:r>
              <a:rPr lang="zh-CN" altLang="en-US"/>
              <a:t>专用寄存器组</a:t>
            </a:r>
            <a:endParaRPr lang="zh-CN" altLang="en-US"/>
          </a:p>
          <a:p>
            <a:r>
              <a:rPr lang="zh-CN" altLang="en-US"/>
              <a:t>内部总线</a:t>
            </a:r>
            <a:endParaRPr lang="zh-CN" altLang="en-US"/>
          </a:p>
        </p:txBody>
      </p:sp>
      <p:sp>
        <p:nvSpPr>
          <p:cNvPr id="7" name="左大括号 6"/>
          <p:cNvSpPr/>
          <p:nvPr/>
        </p:nvSpPr>
        <p:spPr bwMode="auto">
          <a:xfrm>
            <a:off x="4783455" y="2857500"/>
            <a:ext cx="210820" cy="688340"/>
          </a:xfrm>
          <a:prstGeom prst="leftBrace">
            <a:avLst/>
          </a:prstGeom>
          <a:noFill/>
          <a:ln w="25400" cap="sq" cmpd="sng" algn="ctr">
            <a:solidFill>
              <a:schemeClr val="accent4"/>
            </a:solidFill>
            <a:prstDash val="solid"/>
            <a:round/>
            <a:headEnd type="none" w="sm" len="sm"/>
            <a:tailEnd type="none" w="sm" len="sm"/>
          </a:ln>
          <a:effectLst/>
        </p:spPr>
        <p:txBody>
          <a:bodyPr lIns="84048" tIns="42024" rIns="84048" bIns="42024"/>
          <a:p>
            <a:pPr>
              <a:defRPr/>
            </a:pPr>
            <a:endParaRPr lang="zh-CN" altLang="en-US">
              <a:solidFill>
                <a:srgbClr val="000000"/>
              </a:solidFill>
              <a:ea typeface="宋体" panose="02010600030101010101" pitchFamily="2" charset="-122"/>
            </a:endParaRPr>
          </a:p>
        </p:txBody>
      </p:sp>
      <p:sp>
        <p:nvSpPr>
          <p:cNvPr id="8" name="文本框 7"/>
          <p:cNvSpPr txBox="1"/>
          <p:nvPr/>
        </p:nvSpPr>
        <p:spPr>
          <a:xfrm>
            <a:off x="5140960" y="2736850"/>
            <a:ext cx="2535555" cy="922020"/>
          </a:xfrm>
          <a:prstGeom prst="rect">
            <a:avLst/>
          </a:prstGeom>
          <a:noFill/>
        </p:spPr>
        <p:txBody>
          <a:bodyPr wrap="square" rtlCol="0">
            <a:spAutoFit/>
          </a:bodyPr>
          <a:p>
            <a:r>
              <a:rPr lang="zh-CN" altLang="zh-CN"/>
              <a:t>指令控制</a:t>
            </a:r>
            <a:endParaRPr lang="zh-CN" altLang="zh-CN"/>
          </a:p>
          <a:p>
            <a:r>
              <a:rPr lang="zh-CN" altLang="zh-CN"/>
              <a:t>时序控制</a:t>
            </a:r>
            <a:endParaRPr lang="zh-CN" altLang="zh-CN"/>
          </a:p>
          <a:p>
            <a:r>
              <a:rPr lang="zh-CN" altLang="zh-CN"/>
              <a:t>操作控制</a:t>
            </a:r>
            <a:endParaRPr lang="zh-CN" altLang="zh-CN"/>
          </a:p>
        </p:txBody>
      </p:sp>
    </p:spTree>
  </p:cSld>
  <p:clrMapOvr>
    <a:masterClrMapping/>
  </p:clrMapOvr>
  <p:transition spd="slow">
    <p:blinds/>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315"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2365"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599565"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613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333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69895"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7095"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366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fld id="{4EE272AB-58C8-4D1A-A489-CA670128B579}" type="slidenum">
              <a:rPr lang="zh-CN" altLang="en-US" sz="1400" b="0">
                <a:solidFill>
                  <a:schemeClr val="tx1"/>
                </a:solidFill>
                <a:ea typeface="宋体" panose="02010600030101010101" pitchFamily="2" charset="-122"/>
              </a:rPr>
            </a:fld>
            <a:endParaRPr lang="en-US" altLang="zh-CN" sz="1400" b="0">
              <a:solidFill>
                <a:schemeClr val="tx1"/>
              </a:solidFill>
              <a:ea typeface="宋体" panose="02010600030101010101" pitchFamily="2" charset="-122"/>
            </a:endParaRPr>
          </a:p>
        </p:txBody>
      </p:sp>
      <p:sp>
        <p:nvSpPr>
          <p:cNvPr id="70659" name="Rectangle 2"/>
          <p:cNvSpPr>
            <a:spLocks noGrp="1" noChangeArrowheads="1"/>
          </p:cNvSpPr>
          <p:nvPr>
            <p:ph type="title"/>
          </p:nvPr>
        </p:nvSpPr>
        <p:spPr>
          <a:xfrm>
            <a:off x="323850" y="193675"/>
            <a:ext cx="7670800" cy="661988"/>
          </a:xfrm>
        </p:spPr>
        <p:txBody>
          <a:bodyPr/>
          <a:lstStyle/>
          <a:p>
            <a:pPr eaLnBrk="1" hangingPunct="1"/>
            <a:r>
              <a:rPr lang="en-US" altLang="zh-CN" smtClean="0">
                <a:solidFill>
                  <a:srgbClr val="990000"/>
                </a:solidFill>
                <a:cs typeface="隶书" panose="02010509060101010101" charset="-122"/>
              </a:rPr>
              <a:t>4. </a:t>
            </a:r>
            <a:r>
              <a:rPr lang="zh-CN" altLang="en-US" smtClean="0">
                <a:solidFill>
                  <a:srgbClr val="800000"/>
                </a:solidFill>
                <a:cs typeface="隶书" panose="02010509060101010101" charset="-122"/>
              </a:rPr>
              <a:t>堆栈及堆栈段的使用</a:t>
            </a:r>
            <a:endParaRPr lang="zh-CN" altLang="en-US" smtClean="0">
              <a:solidFill>
                <a:srgbClr val="800000"/>
              </a:solidFill>
              <a:cs typeface="隶书" panose="02010509060101010101" charset="-122"/>
            </a:endParaRPr>
          </a:p>
        </p:txBody>
      </p:sp>
      <p:sp>
        <p:nvSpPr>
          <p:cNvPr id="72707" name="Rectangle 3"/>
          <p:cNvSpPr>
            <a:spLocks noGrp="1" noChangeArrowheads="1"/>
          </p:cNvSpPr>
          <p:nvPr>
            <p:ph type="body" idx="1"/>
          </p:nvPr>
        </p:nvSpPr>
        <p:spPr>
          <a:xfrm>
            <a:off x="900113" y="1344613"/>
            <a:ext cx="7234237" cy="3081337"/>
          </a:xfrm>
        </p:spPr>
        <p:txBody>
          <a:bodyPr/>
          <a:lstStyle/>
          <a:p>
            <a:pPr eaLnBrk="1" hangingPunct="1">
              <a:lnSpc>
                <a:spcPct val="125000"/>
              </a:lnSpc>
              <a:spcAft>
                <a:spcPct val="10000"/>
              </a:spcAft>
            </a:pPr>
            <a:r>
              <a:rPr lang="zh-CN" altLang="en-US" smtClean="0"/>
              <a:t>堆栈：</a:t>
            </a:r>
            <a:endParaRPr lang="zh-CN" altLang="en-US" smtClean="0"/>
          </a:p>
          <a:p>
            <a:pPr lvl="1" eaLnBrk="1" hangingPunct="1">
              <a:lnSpc>
                <a:spcPct val="125000"/>
              </a:lnSpc>
              <a:spcAft>
                <a:spcPct val="10000"/>
              </a:spcAft>
            </a:pPr>
            <a:r>
              <a:rPr lang="zh-CN" altLang="en-US" smtClean="0"/>
              <a:t>内存中一个特殊区域，用于存放暂时不用或需要保护的数据。</a:t>
            </a:r>
            <a:endParaRPr lang="zh-CN" altLang="en-US" smtClean="0"/>
          </a:p>
          <a:p>
            <a:pPr lvl="1" eaLnBrk="1" hangingPunct="1">
              <a:lnSpc>
                <a:spcPct val="125000"/>
              </a:lnSpc>
              <a:spcAft>
                <a:spcPct val="10000"/>
              </a:spcAft>
            </a:pPr>
            <a:r>
              <a:rPr lang="zh-CN" altLang="en-US" smtClean="0"/>
              <a:t>常用于响应中断或子程序调用。</a:t>
            </a:r>
            <a:endParaRPr lang="zh-CN" altLang="en-US" smtClean="0"/>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animEffect transition="in" filter="wipe(left)">
                                      <p:cBhvr>
                                        <p:cTn id="7" dur="500"/>
                                        <p:tgtEl>
                                          <p:spTgt spid="72707">
                                            <p:txEl>
                                              <p:pRg st="0" end="0"/>
                                            </p:txEl>
                                          </p:spTgt>
                                        </p:tgtEl>
                                      </p:cBhvr>
                                    </p:animEffect>
                                  </p:childTnLst>
                                </p:cTn>
                              </p:par>
                            </p:childTnLst>
                          </p:cTn>
                        </p:par>
                        <p:par>
                          <p:cTn id="8" fill="hold">
                            <p:stCondLst>
                              <p:cond delay="500"/>
                            </p:stCondLst>
                            <p:childTnLst>
                              <p:par>
                                <p:cTn id="9" presetID="55" presetClass="entr" presetSubtype="0" fill="hold" nodeType="afterEffect">
                                  <p:stCondLst>
                                    <p:cond delay="0"/>
                                  </p:stCondLst>
                                  <p:childTnLst>
                                    <p:set>
                                      <p:cBhvr>
                                        <p:cTn id="10" dur="1" fill="hold">
                                          <p:stCondLst>
                                            <p:cond delay="0"/>
                                          </p:stCondLst>
                                        </p:cTn>
                                        <p:tgtEl>
                                          <p:spTgt spid="72707">
                                            <p:txEl>
                                              <p:pRg st="1" end="1"/>
                                            </p:txEl>
                                          </p:spTgt>
                                        </p:tgtEl>
                                        <p:attrNameLst>
                                          <p:attrName>style.visibility</p:attrName>
                                        </p:attrNameLst>
                                      </p:cBhvr>
                                      <p:to>
                                        <p:strVal val="visible"/>
                                      </p:to>
                                    </p:set>
                                    <p:anim calcmode="lin" valueType="num">
                                      <p:cBhvr>
                                        <p:cTn id="11" dur="1000" fill="hold"/>
                                        <p:tgtEl>
                                          <p:spTgt spid="72707">
                                            <p:txEl>
                                              <p:pRg st="1" end="1"/>
                                            </p:txEl>
                                          </p:spTgt>
                                        </p:tgtEl>
                                        <p:attrNameLst>
                                          <p:attrName>ppt_w</p:attrName>
                                        </p:attrNameLst>
                                      </p:cBhvr>
                                      <p:tavLst>
                                        <p:tav tm="0">
                                          <p:val>
                                            <p:strVal val="#ppt_w*0.70"/>
                                          </p:val>
                                        </p:tav>
                                        <p:tav tm="100000">
                                          <p:val>
                                            <p:strVal val="#ppt_w"/>
                                          </p:val>
                                        </p:tav>
                                      </p:tavLst>
                                    </p:anim>
                                    <p:anim calcmode="lin" valueType="num">
                                      <p:cBhvr>
                                        <p:cTn id="12" dur="1000" fill="hold"/>
                                        <p:tgtEl>
                                          <p:spTgt spid="72707">
                                            <p:txEl>
                                              <p:pRg st="1" end="1"/>
                                            </p:txEl>
                                          </p:spTgt>
                                        </p:tgtEl>
                                        <p:attrNameLst>
                                          <p:attrName>ppt_h</p:attrName>
                                        </p:attrNameLst>
                                      </p:cBhvr>
                                      <p:tavLst>
                                        <p:tav tm="0">
                                          <p:val>
                                            <p:strVal val="#ppt_h"/>
                                          </p:val>
                                        </p:tav>
                                        <p:tav tm="100000">
                                          <p:val>
                                            <p:strVal val="#ppt_h"/>
                                          </p:val>
                                        </p:tav>
                                      </p:tavLst>
                                    </p:anim>
                                    <p:animEffect transition="in" filter="fade">
                                      <p:cBhvr>
                                        <p:cTn id="13" dur="1000"/>
                                        <p:tgtEl>
                                          <p:spTgt spid="72707">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72707">
                                            <p:txEl>
                                              <p:pRg st="2" end="2"/>
                                            </p:txEl>
                                          </p:spTgt>
                                        </p:tgtEl>
                                        <p:attrNameLst>
                                          <p:attrName>style.visibility</p:attrName>
                                        </p:attrNameLst>
                                      </p:cBhvr>
                                      <p:to>
                                        <p:strVal val="visible"/>
                                      </p:to>
                                    </p:set>
                                    <p:animEffect transition="in" filter="wipe(left)">
                                      <p:cBhvr>
                                        <p:cTn id="18" dur="500"/>
                                        <p:tgtEl>
                                          <p:spTgt spid="727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2754" name="Rectangle 2"/>
          <p:cNvSpPr>
            <a:spLocks noGrp="1" noRot="1" noChangeArrowheads="1"/>
          </p:cNvSpPr>
          <p:nvPr>
            <p:ph type="title"/>
          </p:nvPr>
        </p:nvSpPr>
        <p:spPr/>
        <p:txBody>
          <a:bodyPr vert="horz" wrap="square" lIns="76199" tIns="38099" rIns="76199" bIns="38099"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000" b="1" i="0" u="none" strike="noStrike" kern="0" cap="none" spc="0" normalizeH="0" baseline="0" noProof="0" smtClean="0">
                <a:ln>
                  <a:noFill/>
                </a:ln>
                <a:solidFill>
                  <a:schemeClr val="tx1"/>
                </a:solidFill>
                <a:effectLst/>
                <a:uLnTx/>
                <a:uFillTx/>
                <a:latin typeface="+mj-lt"/>
                <a:ea typeface="+mj-ea"/>
                <a:cs typeface="+mj-cs"/>
              </a:rPr>
              <a:t> </a:t>
            </a:r>
            <a:endParaRPr kumimoji="0" lang="en-US" altLang="zh-CN" sz="3000" b="1" i="0" u="none" strike="noStrike" kern="0" cap="none" spc="0" normalizeH="0" baseline="0" noProof="0" smtClean="0">
              <a:ln>
                <a:noFill/>
              </a:ln>
              <a:solidFill>
                <a:schemeClr val="tx1"/>
              </a:solidFill>
              <a:effectLst/>
              <a:uLnTx/>
              <a:uFillTx/>
              <a:latin typeface="+mj-lt"/>
              <a:ea typeface="+mj-ea"/>
              <a:cs typeface="+mj-cs"/>
            </a:endParaRPr>
          </a:p>
        </p:txBody>
      </p:sp>
      <p:sp>
        <p:nvSpPr>
          <p:cNvPr id="202755" name="Rectangle 3"/>
          <p:cNvSpPr>
            <a:spLocks noGrp="1" noChangeArrowheads="1"/>
          </p:cNvSpPr>
          <p:nvPr>
            <p:ph idx="1"/>
          </p:nvPr>
        </p:nvSpPr>
        <p:spPr>
          <a:xfrm>
            <a:off x="1008063" y="1016000"/>
            <a:ext cx="7048500" cy="4508500"/>
          </a:xfrm>
        </p:spPr>
        <p:txBody>
          <a:bodyPr vert="horz" wrap="square" lIns="76199" tIns="38099" rIns="76199" bIns="38099" numCol="1" anchor="t" anchorCtr="0" compatLnSpc="1"/>
          <a:lstStyle/>
          <a:p>
            <a:pPr marL="533400" marR="0" lvl="0" indent="-533400" algn="l" defTabSz="914400" rtl="0" eaLnBrk="1" fontAlgn="base" latinLnBrk="0" hangingPunct="1">
              <a:lnSpc>
                <a:spcPct val="100000"/>
              </a:lnSpc>
              <a:spcBef>
                <a:spcPct val="30000"/>
              </a:spcBef>
              <a:spcAft>
                <a:spcPct val="0"/>
              </a:spcAft>
              <a:buClr>
                <a:srgbClr val="B4B9BE"/>
              </a:buClr>
              <a:buSzTx/>
              <a:buFont typeface="Wingdings" panose="05000000000000000000" pitchFamily="2" charset="2"/>
              <a:buChar char="u"/>
              <a:defRPr/>
            </a:pPr>
            <a:r>
              <a:rPr kumimoji="0" lang="zh-CN" altLang="en-US" sz="2000" b="1" i="0" u="none" strike="noStrike" kern="0" cap="none" spc="0" normalizeH="0" baseline="0" noProof="0" smtClean="0">
                <a:ln>
                  <a:noFill/>
                </a:ln>
                <a:solidFill>
                  <a:schemeClr val="tx1"/>
                </a:solidFill>
                <a:effectLst/>
                <a:uLnTx/>
                <a:uFillTx/>
                <a:latin typeface="+mn-lt"/>
                <a:ea typeface="+mn-ea"/>
                <a:cs typeface="+mn-cs"/>
              </a:rPr>
              <a:t>堆栈：后进先出</a:t>
            </a:r>
            <a:r>
              <a:rPr kumimoji="0" lang="en-US" altLang="zh-CN" sz="2000" b="1" i="0" u="none" strike="noStrike" kern="0" cap="none" spc="0" normalizeH="0" baseline="0" noProof="0" smtClean="0">
                <a:ln>
                  <a:noFill/>
                </a:ln>
                <a:solidFill>
                  <a:schemeClr val="tx1"/>
                </a:solidFill>
                <a:effectLst/>
                <a:uLnTx/>
                <a:uFillTx/>
                <a:latin typeface="+mn-lt"/>
                <a:ea typeface="+mn-ea"/>
                <a:cs typeface="+mn-cs"/>
              </a:rPr>
              <a:t>(LIFO)</a:t>
            </a:r>
            <a:r>
              <a:rPr kumimoji="0" lang="zh-CN" altLang="en-US" sz="2000" b="1" i="0" u="none" strike="noStrike" kern="0" cap="none" spc="0" normalizeH="0" baseline="0" noProof="0" smtClean="0">
                <a:ln>
                  <a:noFill/>
                </a:ln>
                <a:solidFill>
                  <a:schemeClr val="tx1"/>
                </a:solidFill>
                <a:effectLst/>
                <a:uLnTx/>
                <a:uFillTx/>
                <a:latin typeface="+mn-lt"/>
                <a:ea typeface="+mn-ea"/>
                <a:cs typeface="+mn-cs"/>
              </a:rPr>
              <a:t>的一段内存</a:t>
            </a:r>
            <a:endParaRPr kumimoji="0" lang="zh-CN" altLang="en-US" sz="2000" b="1" i="0" u="none" strike="noStrike" kern="0" cap="none" spc="0" normalizeH="0" baseline="0" noProof="0" smtClean="0">
              <a:ln>
                <a:noFill/>
              </a:ln>
              <a:solidFill>
                <a:schemeClr val="tx1"/>
              </a:solidFill>
              <a:effectLst/>
              <a:uLnTx/>
              <a:uFillTx/>
              <a:latin typeface="+mn-lt"/>
              <a:ea typeface="+mn-ea"/>
              <a:cs typeface="+mn-cs"/>
            </a:endParaRPr>
          </a:p>
          <a:p>
            <a:pPr marL="533400" marR="0" lvl="0" indent="-533400" algn="l" defTabSz="914400" rtl="0" eaLnBrk="1" fontAlgn="base" latinLnBrk="0" hangingPunct="1">
              <a:lnSpc>
                <a:spcPct val="100000"/>
              </a:lnSpc>
              <a:spcBef>
                <a:spcPct val="30000"/>
              </a:spcBef>
              <a:spcAft>
                <a:spcPct val="0"/>
              </a:spcAft>
              <a:buClr>
                <a:srgbClr val="B4B9BE"/>
              </a:buClr>
              <a:buSzTx/>
              <a:buFont typeface="Wingdings" panose="05000000000000000000" pitchFamily="2" charset="2"/>
              <a:buChar char="u"/>
              <a:defRPr/>
            </a:pPr>
            <a:r>
              <a:rPr kumimoji="0" lang="zh-CN" altLang="en-US" sz="2000" b="1" i="0" u="none" strike="noStrike" kern="0" cap="none" spc="0" normalizeH="0" baseline="0" noProof="0" smtClean="0">
                <a:ln>
                  <a:noFill/>
                </a:ln>
                <a:solidFill>
                  <a:schemeClr val="tx1"/>
                </a:solidFill>
                <a:effectLst/>
                <a:uLnTx/>
                <a:uFillTx/>
                <a:latin typeface="+mn-lt"/>
                <a:ea typeface="+mn-ea"/>
                <a:cs typeface="+mn-cs"/>
              </a:rPr>
              <a:t>栈顶：永远由地址指针</a:t>
            </a:r>
            <a:r>
              <a:rPr kumimoji="0" lang="en-US" altLang="zh-CN" sz="2000" b="1" i="0" u="none" strike="noStrike" kern="0" cap="none" spc="0" normalizeH="0" baseline="0" noProof="0" smtClean="0">
                <a:ln>
                  <a:noFill/>
                </a:ln>
                <a:solidFill>
                  <a:schemeClr val="tx1"/>
                </a:solidFill>
                <a:effectLst/>
                <a:uLnTx/>
                <a:uFillTx/>
                <a:latin typeface="+mn-lt"/>
                <a:ea typeface="+mn-ea"/>
                <a:cs typeface="+mn-cs"/>
              </a:rPr>
              <a:t>(SS</a:t>
            </a:r>
            <a:r>
              <a:rPr kumimoji="0" lang="zh-CN" altLang="en-US" sz="2000" b="1" i="0" u="none" strike="noStrike" kern="0" cap="none" spc="0" normalizeH="0" baseline="0" noProof="0" smtClean="0">
                <a:ln>
                  <a:noFill/>
                </a:ln>
                <a:solidFill>
                  <a:schemeClr val="tx1"/>
                </a:solidFill>
                <a:effectLst/>
                <a:uLnTx/>
                <a:uFillTx/>
                <a:latin typeface="+mn-lt"/>
                <a:ea typeface="+mn-ea"/>
                <a:cs typeface="+mn-cs"/>
              </a:rPr>
              <a:t>：</a:t>
            </a:r>
            <a:r>
              <a:rPr kumimoji="0" lang="en-US" altLang="zh-CN" sz="2000" b="1" i="0" u="none" strike="noStrike" kern="0" cap="none" spc="0" normalizeH="0" baseline="0" noProof="0" smtClean="0">
                <a:ln>
                  <a:noFill/>
                </a:ln>
                <a:solidFill>
                  <a:schemeClr val="tx1"/>
                </a:solidFill>
                <a:effectLst/>
                <a:uLnTx/>
                <a:uFillTx/>
                <a:latin typeface="+mn-lt"/>
                <a:ea typeface="+mn-ea"/>
                <a:cs typeface="+mn-cs"/>
              </a:rPr>
              <a:t>SP)</a:t>
            </a:r>
            <a:r>
              <a:rPr kumimoji="0" lang="zh-CN" altLang="en-US" sz="2000" b="1" i="0" u="none" strike="noStrike" kern="0" cap="none" spc="0" normalizeH="0" baseline="0" noProof="0" smtClean="0">
                <a:ln>
                  <a:noFill/>
                </a:ln>
                <a:solidFill>
                  <a:schemeClr val="tx1"/>
                </a:solidFill>
                <a:effectLst/>
                <a:uLnTx/>
                <a:uFillTx/>
                <a:latin typeface="+mn-lt"/>
                <a:ea typeface="+mn-ea"/>
                <a:cs typeface="+mn-cs"/>
              </a:rPr>
              <a:t>指示</a:t>
            </a:r>
            <a:endParaRPr kumimoji="0" lang="zh-CN" altLang="en-US" sz="2000" b="1" i="0" u="none" strike="noStrike" kern="0" cap="none" spc="0" normalizeH="0" baseline="0" noProof="0" smtClean="0">
              <a:ln>
                <a:noFill/>
              </a:ln>
              <a:solidFill>
                <a:schemeClr val="tx1"/>
              </a:solidFill>
              <a:effectLst/>
              <a:uLnTx/>
              <a:uFillTx/>
              <a:latin typeface="+mn-lt"/>
              <a:ea typeface="+mn-ea"/>
              <a:cs typeface="+mn-cs"/>
            </a:endParaRPr>
          </a:p>
          <a:p>
            <a:pPr marL="533400" marR="0" lvl="0" indent="-533400" algn="l" defTabSz="914400" rtl="0" eaLnBrk="1" fontAlgn="base" latinLnBrk="0" hangingPunct="1">
              <a:lnSpc>
                <a:spcPct val="100000"/>
              </a:lnSpc>
              <a:spcBef>
                <a:spcPct val="30000"/>
              </a:spcBef>
              <a:spcAft>
                <a:spcPct val="0"/>
              </a:spcAft>
              <a:buClr>
                <a:srgbClr val="B4B9BE"/>
              </a:buClr>
              <a:buSzTx/>
              <a:buFont typeface="Wingdings" panose="05000000000000000000" pitchFamily="2" charset="2"/>
              <a:buChar char="u"/>
              <a:defRPr/>
            </a:pPr>
            <a:r>
              <a:rPr kumimoji="0" lang="zh-CN" altLang="en-US" sz="2000" b="1" i="0" u="none" strike="noStrike" kern="0" cap="none" spc="0" normalizeH="0" baseline="0" noProof="0" smtClean="0">
                <a:ln>
                  <a:noFill/>
                </a:ln>
                <a:solidFill>
                  <a:schemeClr val="tx1"/>
                </a:solidFill>
                <a:effectLst/>
                <a:uLnTx/>
                <a:uFillTx/>
                <a:latin typeface="+mn-lt"/>
                <a:ea typeface="+mn-ea"/>
                <a:cs typeface="+mn-cs"/>
              </a:rPr>
              <a:t>栈底：最初始的地址指针</a:t>
            </a:r>
            <a:r>
              <a:rPr kumimoji="0" lang="en-US" altLang="zh-CN" sz="2000" b="1" i="0" u="none" strike="noStrike" kern="0" cap="none" spc="0" normalizeH="0" baseline="0" noProof="0" smtClean="0">
                <a:ln>
                  <a:noFill/>
                </a:ln>
                <a:solidFill>
                  <a:schemeClr val="tx1"/>
                </a:solidFill>
                <a:effectLst/>
                <a:uLnTx/>
                <a:uFillTx/>
                <a:latin typeface="+mn-lt"/>
                <a:ea typeface="+mn-ea"/>
                <a:cs typeface="+mn-cs"/>
              </a:rPr>
              <a:t>(SS</a:t>
            </a:r>
            <a:r>
              <a:rPr kumimoji="0" lang="zh-CN" altLang="en-US" sz="2000" b="1" i="0" u="none" strike="noStrike" kern="0" cap="none" spc="0" normalizeH="0" baseline="0" noProof="0" smtClean="0">
                <a:ln>
                  <a:noFill/>
                </a:ln>
                <a:solidFill>
                  <a:schemeClr val="tx1"/>
                </a:solidFill>
                <a:effectLst/>
                <a:uLnTx/>
                <a:uFillTx/>
                <a:latin typeface="+mn-lt"/>
                <a:ea typeface="+mn-ea"/>
                <a:cs typeface="+mn-cs"/>
              </a:rPr>
              <a:t>：</a:t>
            </a:r>
            <a:r>
              <a:rPr kumimoji="0" lang="en-US" altLang="zh-CN" sz="2000" b="1" i="0" u="none" strike="noStrike" kern="0" cap="none" spc="0" normalizeH="0" baseline="0" noProof="0" smtClean="0">
                <a:ln>
                  <a:noFill/>
                </a:ln>
                <a:solidFill>
                  <a:schemeClr val="tx1"/>
                </a:solidFill>
                <a:effectLst/>
                <a:uLnTx/>
                <a:uFillTx/>
                <a:latin typeface="+mn-lt"/>
                <a:ea typeface="+mn-ea"/>
                <a:cs typeface="+mn-cs"/>
              </a:rPr>
              <a:t>SP)</a:t>
            </a:r>
            <a:r>
              <a:rPr kumimoji="0" lang="zh-CN" altLang="en-US" sz="2000" b="1" i="0" u="none" strike="noStrike" kern="0" cap="none" spc="0" normalizeH="0" baseline="0" noProof="0" smtClean="0">
                <a:ln>
                  <a:noFill/>
                </a:ln>
                <a:solidFill>
                  <a:schemeClr val="tx1"/>
                </a:solidFill>
                <a:effectLst/>
                <a:uLnTx/>
                <a:uFillTx/>
                <a:latin typeface="+mn-lt"/>
                <a:ea typeface="+mn-ea"/>
                <a:cs typeface="+mn-cs"/>
              </a:rPr>
              <a:t>指示处</a:t>
            </a:r>
            <a:endParaRPr kumimoji="0" lang="zh-CN" altLang="en-US" sz="2000" b="1" i="0" u="none" strike="noStrike" kern="0" cap="none" spc="0" normalizeH="0" baseline="0" noProof="0" smtClean="0">
              <a:ln>
                <a:noFill/>
              </a:ln>
              <a:solidFill>
                <a:schemeClr val="tx1"/>
              </a:solidFill>
              <a:effectLst/>
              <a:uLnTx/>
              <a:uFillTx/>
              <a:latin typeface="+mn-lt"/>
              <a:ea typeface="+mn-ea"/>
              <a:cs typeface="+mn-cs"/>
            </a:endParaRPr>
          </a:p>
          <a:p>
            <a:pPr marL="533400" marR="0" lvl="0" indent="-533400" algn="l" defTabSz="914400" rtl="0" eaLnBrk="1" fontAlgn="base" latinLnBrk="0" hangingPunct="1">
              <a:lnSpc>
                <a:spcPct val="100000"/>
              </a:lnSpc>
              <a:spcBef>
                <a:spcPct val="30000"/>
              </a:spcBef>
              <a:spcAft>
                <a:spcPct val="0"/>
              </a:spcAft>
              <a:buClr>
                <a:srgbClr val="B4B9BE"/>
              </a:buClr>
              <a:buSzTx/>
              <a:buFont typeface="Wingdings" panose="05000000000000000000" pitchFamily="2" charset="2"/>
              <a:buChar char="u"/>
              <a:defRPr/>
            </a:pPr>
            <a:r>
              <a:rPr kumimoji="0" lang="zh-CN" altLang="en-US" sz="2000" b="1" i="0" u="none" strike="noStrike" kern="0" cap="none" spc="0" normalizeH="0" baseline="0" noProof="0" smtClean="0">
                <a:ln>
                  <a:noFill/>
                </a:ln>
                <a:solidFill>
                  <a:schemeClr val="tx1"/>
                </a:solidFill>
                <a:effectLst/>
                <a:uLnTx/>
                <a:uFillTx/>
                <a:latin typeface="+mn-lt"/>
                <a:ea typeface="+mn-ea"/>
                <a:cs typeface="+mn-cs"/>
              </a:rPr>
              <a:t>堆栈深度：最大</a:t>
            </a:r>
            <a:r>
              <a:rPr kumimoji="0" lang="en-US" altLang="zh-CN" sz="2000" b="1" i="0" u="none" strike="noStrike" kern="0" cap="none" spc="0" normalizeH="0" baseline="0" noProof="0" smtClean="0">
                <a:ln>
                  <a:noFill/>
                </a:ln>
                <a:solidFill>
                  <a:schemeClr val="tx1"/>
                </a:solidFill>
                <a:effectLst/>
                <a:uLnTx/>
                <a:uFillTx/>
                <a:latin typeface="+mn-lt"/>
                <a:ea typeface="+mn-ea"/>
                <a:cs typeface="+mn-cs"/>
              </a:rPr>
              <a:t>64KB</a:t>
            </a:r>
            <a:endParaRPr kumimoji="0" lang="en-US" altLang="zh-CN" sz="2000" b="1" i="0" u="none" strike="noStrike" kern="0" cap="none" spc="0" normalizeH="0" baseline="0" noProof="0" smtClean="0">
              <a:ln>
                <a:noFill/>
              </a:ln>
              <a:solidFill>
                <a:schemeClr val="tx1"/>
              </a:solidFill>
              <a:effectLst/>
              <a:uLnTx/>
              <a:uFillTx/>
              <a:latin typeface="+mn-lt"/>
              <a:ea typeface="+mn-ea"/>
              <a:cs typeface="+mn-cs"/>
            </a:endParaRPr>
          </a:p>
          <a:p>
            <a:pPr marL="533400" marR="0" lvl="0" indent="-533400" algn="l" defTabSz="914400" rtl="0" eaLnBrk="1" fontAlgn="base" latinLnBrk="0" hangingPunct="1">
              <a:lnSpc>
                <a:spcPct val="100000"/>
              </a:lnSpc>
              <a:spcBef>
                <a:spcPct val="30000"/>
              </a:spcBef>
              <a:spcAft>
                <a:spcPct val="0"/>
              </a:spcAft>
              <a:buClr>
                <a:srgbClr val="B4B9BE"/>
              </a:buClr>
              <a:buSzTx/>
              <a:buFont typeface="Wingdings" panose="05000000000000000000" pitchFamily="2" charset="2"/>
              <a:buChar char="u"/>
              <a:defRPr/>
            </a:pPr>
            <a:r>
              <a:rPr kumimoji="0" lang="zh-CN" altLang="en-US" sz="2000" b="1" i="0" u="none" strike="noStrike" kern="0" cap="none" spc="0" normalizeH="0" baseline="0" noProof="0" smtClean="0">
                <a:ln>
                  <a:noFill/>
                </a:ln>
                <a:solidFill>
                  <a:schemeClr val="tx1"/>
                </a:solidFill>
                <a:effectLst/>
                <a:uLnTx/>
                <a:uFillTx/>
                <a:latin typeface="+mn-lt"/>
                <a:ea typeface="+mn-ea"/>
                <a:cs typeface="+mn-cs"/>
              </a:rPr>
              <a:t>堆栈的作用：调用子程序</a:t>
            </a:r>
            <a:r>
              <a:rPr kumimoji="0" lang="en-US" altLang="zh-CN" sz="2000" b="1" i="0" u="none" strike="noStrike" kern="0" cap="none" spc="0" normalizeH="0" baseline="0" noProof="0" smtClean="0">
                <a:ln>
                  <a:noFill/>
                </a:ln>
                <a:solidFill>
                  <a:schemeClr val="tx1"/>
                </a:solidFill>
                <a:effectLst/>
                <a:uLnTx/>
                <a:uFillTx/>
                <a:latin typeface="+mn-lt"/>
                <a:ea typeface="+mn-ea"/>
                <a:cs typeface="+mn-cs"/>
              </a:rPr>
              <a:t>(</a:t>
            </a:r>
            <a:r>
              <a:rPr kumimoji="0" lang="zh-CN" altLang="en-US" sz="2000" b="1" i="0" u="none" strike="noStrike" kern="0" cap="none" spc="0" normalizeH="0" baseline="0" noProof="0" smtClean="0">
                <a:ln>
                  <a:noFill/>
                </a:ln>
                <a:solidFill>
                  <a:schemeClr val="tx1"/>
                </a:solidFill>
                <a:effectLst/>
                <a:uLnTx/>
                <a:uFillTx/>
                <a:latin typeface="+mn-lt"/>
                <a:ea typeface="+mn-ea"/>
                <a:cs typeface="+mn-cs"/>
              </a:rPr>
              <a:t>或转向中断服务程序</a:t>
            </a:r>
            <a:r>
              <a:rPr kumimoji="0" lang="en-US" altLang="zh-CN" sz="2000" b="1" i="0" u="none" strike="noStrike" kern="0" cap="none" spc="0" normalizeH="0" baseline="0" noProof="0" smtClean="0">
                <a:ln>
                  <a:noFill/>
                </a:ln>
                <a:solidFill>
                  <a:schemeClr val="tx1"/>
                </a:solidFill>
                <a:effectLst/>
                <a:uLnTx/>
                <a:uFillTx/>
                <a:latin typeface="+mn-lt"/>
                <a:ea typeface="+mn-ea"/>
                <a:cs typeface="+mn-cs"/>
              </a:rPr>
              <a:t>)</a:t>
            </a:r>
            <a:r>
              <a:rPr kumimoji="0" lang="zh-CN" altLang="en-US" sz="2000" b="1" i="0" u="none" strike="noStrike" kern="0" cap="none" spc="0" normalizeH="0" baseline="0" noProof="0" smtClean="0">
                <a:ln>
                  <a:noFill/>
                </a:ln>
                <a:solidFill>
                  <a:schemeClr val="tx1"/>
                </a:solidFill>
                <a:effectLst/>
                <a:uLnTx/>
                <a:uFillTx/>
                <a:latin typeface="+mn-lt"/>
                <a:ea typeface="+mn-ea"/>
                <a:cs typeface="+mn-cs"/>
              </a:rPr>
              <a:t>时，把断点及有关的寄存器、标志位及时正确地保存下来，并保证逐次正确返回</a:t>
            </a:r>
            <a:endParaRPr kumimoji="0" lang="zh-CN" altLang="en-US" sz="2000" b="1" i="0" u="none" strike="noStrike" kern="0" cap="none" spc="0" normalizeH="0" baseline="0" noProof="0" smtClean="0">
              <a:ln>
                <a:noFill/>
              </a:ln>
              <a:solidFill>
                <a:schemeClr val="tx1"/>
              </a:solidFill>
              <a:effectLst/>
              <a:uLnTx/>
              <a:uFillTx/>
              <a:latin typeface="+mn-lt"/>
              <a:ea typeface="+mn-ea"/>
              <a:cs typeface="+mn-cs"/>
            </a:endParaRPr>
          </a:p>
          <a:p>
            <a:pPr marL="533400" marR="0" lvl="0" indent="-533400" algn="l" defTabSz="914400" rtl="0" eaLnBrk="1" fontAlgn="base" latinLnBrk="0" hangingPunct="1">
              <a:lnSpc>
                <a:spcPct val="100000"/>
              </a:lnSpc>
              <a:spcBef>
                <a:spcPct val="30000"/>
              </a:spcBef>
              <a:spcAft>
                <a:spcPct val="0"/>
              </a:spcAft>
              <a:buClr>
                <a:srgbClr val="B4B9BE"/>
              </a:buClr>
              <a:buSzTx/>
              <a:buFont typeface="Wingdings" panose="05000000000000000000" pitchFamily="2" charset="2"/>
              <a:buChar char="u"/>
              <a:defRPr/>
            </a:pPr>
            <a:r>
              <a:rPr kumimoji="0" lang="zh-CN" altLang="en-US" sz="2000" b="1" i="0" u="none" strike="noStrike" kern="0" cap="none" spc="0" normalizeH="0" baseline="0" noProof="0" smtClean="0">
                <a:ln>
                  <a:noFill/>
                </a:ln>
                <a:solidFill>
                  <a:schemeClr val="tx1"/>
                </a:solidFill>
                <a:effectLst/>
                <a:uLnTx/>
                <a:uFillTx/>
                <a:latin typeface="+mn-lt"/>
                <a:ea typeface="+mn-ea"/>
                <a:cs typeface="+mn-cs"/>
              </a:rPr>
              <a:t>堆栈操作指令：入栈指令</a:t>
            </a:r>
            <a:r>
              <a:rPr kumimoji="0" lang="en-US" altLang="zh-CN" sz="2000" b="1" i="0" u="none" strike="noStrike" kern="0" cap="none" spc="0" normalizeH="0" baseline="0" noProof="0" smtClean="0">
                <a:ln>
                  <a:noFill/>
                </a:ln>
                <a:solidFill>
                  <a:schemeClr val="tx1"/>
                </a:solidFill>
                <a:effectLst/>
                <a:uLnTx/>
                <a:uFillTx/>
                <a:latin typeface="+mn-lt"/>
                <a:ea typeface="+mn-ea"/>
                <a:cs typeface="+mn-cs"/>
              </a:rPr>
              <a:t>PUSH</a:t>
            </a:r>
            <a:r>
              <a:rPr kumimoji="0" lang="zh-CN" altLang="en-US" sz="2000" b="1" i="0" u="none" strike="noStrike" kern="0" cap="none" spc="0" normalizeH="0" baseline="0" noProof="0" smtClean="0">
                <a:ln>
                  <a:noFill/>
                </a:ln>
                <a:solidFill>
                  <a:schemeClr val="tx1"/>
                </a:solidFill>
                <a:effectLst/>
                <a:uLnTx/>
                <a:uFillTx/>
                <a:latin typeface="+mn-lt"/>
                <a:ea typeface="+mn-ea"/>
                <a:cs typeface="+mn-cs"/>
              </a:rPr>
              <a:t>与出栈指令</a:t>
            </a:r>
            <a:r>
              <a:rPr kumimoji="0" lang="en-US" altLang="zh-CN" sz="2000" b="1" i="0" u="none" strike="noStrike" kern="0" cap="none" spc="0" normalizeH="0" baseline="0" noProof="0" smtClean="0">
                <a:ln>
                  <a:noFill/>
                </a:ln>
                <a:solidFill>
                  <a:schemeClr val="tx1"/>
                </a:solidFill>
                <a:effectLst/>
                <a:uLnTx/>
                <a:uFillTx/>
                <a:latin typeface="+mn-lt"/>
                <a:ea typeface="+mn-ea"/>
                <a:cs typeface="+mn-cs"/>
              </a:rPr>
              <a:t>POP</a:t>
            </a:r>
            <a:endParaRPr kumimoji="0" lang="en-US" altLang="zh-CN" sz="2000" b="1" i="0" u="none" strike="noStrike" kern="0" cap="none" spc="0" normalizeH="0" baseline="0" noProof="0" smtClean="0">
              <a:ln>
                <a:noFill/>
              </a:ln>
              <a:solidFill>
                <a:schemeClr val="tx1"/>
              </a:solidFill>
              <a:effectLst/>
              <a:uLnTx/>
              <a:uFillTx/>
              <a:latin typeface="+mn-lt"/>
              <a:ea typeface="+mn-ea"/>
              <a:cs typeface="+mn-cs"/>
            </a:endParaRPr>
          </a:p>
          <a:p>
            <a:pPr marL="533400" marR="0" lvl="0" indent="-533400" algn="l" defTabSz="914400" rtl="0" eaLnBrk="1" fontAlgn="base" latinLnBrk="0" hangingPunct="1">
              <a:lnSpc>
                <a:spcPct val="100000"/>
              </a:lnSpc>
              <a:spcBef>
                <a:spcPct val="30000"/>
              </a:spcBef>
              <a:spcAft>
                <a:spcPct val="0"/>
              </a:spcAft>
              <a:buClr>
                <a:srgbClr val="B4B9BE"/>
              </a:buClr>
              <a:buSzTx/>
              <a:buFont typeface="Wingdings" panose="05000000000000000000" pitchFamily="2" charset="2"/>
              <a:buChar char="u"/>
              <a:defRPr/>
            </a:pPr>
            <a:r>
              <a:rPr kumimoji="0" lang="zh-CN" altLang="en-US" sz="2000" b="1" i="0" u="none" strike="noStrike" kern="0" cap="none" spc="0" normalizeH="0" baseline="0" noProof="0" smtClean="0">
                <a:ln>
                  <a:noFill/>
                </a:ln>
                <a:solidFill>
                  <a:schemeClr val="tx1"/>
                </a:solidFill>
                <a:effectLst/>
                <a:uLnTx/>
                <a:uFillTx/>
                <a:latin typeface="+mn-lt"/>
                <a:ea typeface="+mn-ea"/>
                <a:cs typeface="+mn-cs"/>
              </a:rPr>
              <a:t>入</a:t>
            </a:r>
            <a:r>
              <a:rPr kumimoji="0" lang="en-US" altLang="zh-CN" sz="2000" b="1" i="0" u="none" strike="noStrike" kern="0" cap="none" spc="0" normalizeH="0" baseline="0" noProof="0" smtClean="0">
                <a:ln>
                  <a:noFill/>
                </a:ln>
                <a:solidFill>
                  <a:schemeClr val="tx1"/>
                </a:solidFill>
                <a:effectLst/>
                <a:uLnTx/>
                <a:uFillTx/>
                <a:latin typeface="+mn-lt"/>
                <a:ea typeface="+mn-ea"/>
                <a:cs typeface="+mn-cs"/>
              </a:rPr>
              <a:t>/</a:t>
            </a:r>
            <a:r>
              <a:rPr kumimoji="0" lang="zh-CN" altLang="en-US" sz="2000" b="1" i="0" u="none" strike="noStrike" kern="0" cap="none" spc="0" normalizeH="0" baseline="0" noProof="0" smtClean="0">
                <a:ln>
                  <a:noFill/>
                </a:ln>
                <a:solidFill>
                  <a:schemeClr val="tx1"/>
                </a:solidFill>
                <a:effectLst/>
                <a:uLnTx/>
                <a:uFillTx/>
                <a:latin typeface="+mn-lt"/>
                <a:ea typeface="+mn-ea"/>
                <a:cs typeface="+mn-cs"/>
              </a:rPr>
              <a:t>出栈操作数：是一个字，而不是一个字节</a:t>
            </a:r>
            <a:endParaRPr kumimoji="0" lang="zh-CN" altLang="en-US" sz="2000" b="1" i="0" u="none" strike="noStrike" kern="0" cap="none" spc="0" normalizeH="0" baseline="0" noProof="0" smtClean="0">
              <a:ln>
                <a:noFill/>
              </a:ln>
              <a:solidFill>
                <a:schemeClr val="tx1"/>
              </a:solidFill>
              <a:effectLst/>
              <a:uLnTx/>
              <a:uFillTx/>
              <a:latin typeface="+mn-lt"/>
              <a:ea typeface="+mn-ea"/>
              <a:cs typeface="+mn-cs"/>
            </a:endParaRPr>
          </a:p>
          <a:p>
            <a:pPr marL="533400" marR="0" lvl="0" indent="-533400" algn="l" defTabSz="914400" rtl="0" eaLnBrk="1" fontAlgn="base" latinLnBrk="0" hangingPunct="1">
              <a:lnSpc>
                <a:spcPct val="100000"/>
              </a:lnSpc>
              <a:spcBef>
                <a:spcPct val="30000"/>
              </a:spcBef>
              <a:spcAft>
                <a:spcPct val="0"/>
              </a:spcAft>
              <a:buClr>
                <a:srgbClr val="B4B9BE"/>
              </a:buClr>
              <a:buSzTx/>
              <a:buFont typeface="Wingdings" panose="05000000000000000000" pitchFamily="2" charset="2"/>
              <a:buChar char="u"/>
              <a:defRPr/>
            </a:pPr>
            <a:r>
              <a:rPr kumimoji="0" lang="zh-CN" altLang="en-US" sz="2000" b="1" i="0" u="none" strike="noStrike" kern="0" cap="none" spc="0" normalizeH="0" baseline="0" noProof="0" smtClean="0">
                <a:ln>
                  <a:noFill/>
                </a:ln>
                <a:solidFill>
                  <a:schemeClr val="tx1"/>
                </a:solidFill>
                <a:effectLst/>
                <a:uLnTx/>
                <a:uFillTx/>
                <a:latin typeface="+mn-lt"/>
                <a:ea typeface="+mn-ea"/>
                <a:cs typeface="+mn-cs"/>
              </a:rPr>
              <a:t>子程序调用指令或中断响应自动完成时，恢复断点地址由返回指令（</a:t>
            </a:r>
            <a:r>
              <a:rPr kumimoji="0" lang="en-US" altLang="zh-CN" sz="2000" b="1" i="0" u="none" strike="noStrike" kern="0" cap="none" spc="0" normalizeH="0" baseline="0" noProof="0" smtClean="0">
                <a:ln>
                  <a:noFill/>
                </a:ln>
                <a:solidFill>
                  <a:schemeClr val="tx1"/>
                </a:solidFill>
                <a:effectLst/>
                <a:uLnTx/>
                <a:uFillTx/>
                <a:latin typeface="+mn-lt"/>
                <a:ea typeface="+mn-ea"/>
                <a:cs typeface="+mn-cs"/>
              </a:rPr>
              <a:t>RET</a:t>
            </a:r>
            <a:r>
              <a:rPr kumimoji="0" lang="zh-CN" altLang="en-US" sz="2000" b="1" i="0" u="none" strike="noStrike" kern="0" cap="none" spc="0" normalizeH="0" baseline="0" noProof="0" smtClean="0">
                <a:ln>
                  <a:noFill/>
                </a:ln>
                <a:solidFill>
                  <a:schemeClr val="tx1"/>
                </a:solidFill>
                <a:effectLst/>
                <a:uLnTx/>
                <a:uFillTx/>
                <a:latin typeface="+mn-lt"/>
                <a:ea typeface="+mn-ea"/>
                <a:cs typeface="+mn-cs"/>
              </a:rPr>
              <a:t>或</a:t>
            </a:r>
            <a:r>
              <a:rPr kumimoji="0" lang="en-US" altLang="zh-CN" sz="2000" b="1" i="0" u="none" strike="noStrike" kern="0" cap="none" spc="0" normalizeH="0" baseline="0" noProof="0" smtClean="0">
                <a:ln>
                  <a:noFill/>
                </a:ln>
                <a:solidFill>
                  <a:schemeClr val="tx1"/>
                </a:solidFill>
                <a:effectLst/>
                <a:uLnTx/>
                <a:uFillTx/>
                <a:latin typeface="+mn-lt"/>
                <a:ea typeface="+mn-ea"/>
                <a:cs typeface="+mn-cs"/>
              </a:rPr>
              <a:t>IRET</a:t>
            </a:r>
            <a:r>
              <a:rPr kumimoji="0" lang="zh-CN" altLang="en-US" sz="2000" b="1" i="0" u="none" strike="noStrike" kern="0" cap="none" spc="0" normalizeH="0" baseline="0" noProof="0" smtClean="0">
                <a:ln>
                  <a:noFill/>
                </a:ln>
                <a:solidFill>
                  <a:schemeClr val="tx1"/>
                </a:solidFill>
                <a:effectLst/>
                <a:uLnTx/>
                <a:uFillTx/>
                <a:latin typeface="+mn-lt"/>
                <a:ea typeface="+mn-ea"/>
                <a:cs typeface="+mn-cs"/>
              </a:rPr>
              <a:t>）完成</a:t>
            </a:r>
            <a:endParaRPr kumimoji="0" lang="zh-CN" altLang="en-US" sz="2000" b="1" i="0" u="none" strike="noStrike" kern="0" cap="none" spc="0" normalizeH="0" baseline="0" noProof="0" smtClean="0">
              <a:ln>
                <a:noFill/>
              </a:ln>
              <a:solidFill>
                <a:schemeClr val="tx1"/>
              </a:solidFill>
              <a:effectLst/>
              <a:uLnTx/>
              <a:uFillTx/>
              <a:latin typeface="+mn-lt"/>
              <a:ea typeface="+mn-ea"/>
              <a:cs typeface="+mn-cs"/>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2755">
                                            <p:txEl>
                                              <p:charRg st="0" end="19"/>
                                            </p:txEl>
                                          </p:spTgt>
                                        </p:tgtEl>
                                        <p:attrNameLst>
                                          <p:attrName>style.visibility</p:attrName>
                                        </p:attrNameLst>
                                      </p:cBhvr>
                                      <p:to>
                                        <p:strVal val="visible"/>
                                      </p:to>
                                    </p:set>
                                    <p:animEffect transition="in" filter="wipe(left)">
                                      <p:cBhvr>
                                        <p:cTn id="7" dur="500"/>
                                        <p:tgtEl>
                                          <p:spTgt spid="202755">
                                            <p:txEl>
                                              <p:charRg st="0" end="19"/>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2755">
                                            <p:txEl>
                                              <p:charRg st="19" end="39"/>
                                            </p:txEl>
                                          </p:spTgt>
                                        </p:tgtEl>
                                        <p:attrNameLst>
                                          <p:attrName>style.visibility</p:attrName>
                                        </p:attrNameLst>
                                      </p:cBhvr>
                                      <p:to>
                                        <p:strVal val="visible"/>
                                      </p:to>
                                    </p:set>
                                    <p:animEffect transition="in" filter="wipe(left)">
                                      <p:cBhvr>
                                        <p:cTn id="12" dur="500"/>
                                        <p:tgtEl>
                                          <p:spTgt spid="202755">
                                            <p:txEl>
                                              <p:charRg st="19" end="3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2755">
                                            <p:txEl>
                                              <p:charRg st="39" end="61"/>
                                            </p:txEl>
                                          </p:spTgt>
                                        </p:tgtEl>
                                        <p:attrNameLst>
                                          <p:attrName>style.visibility</p:attrName>
                                        </p:attrNameLst>
                                      </p:cBhvr>
                                      <p:to>
                                        <p:strVal val="visible"/>
                                      </p:to>
                                    </p:set>
                                    <p:animEffect transition="in" filter="wipe(left)">
                                      <p:cBhvr>
                                        <p:cTn id="17" dur="500"/>
                                        <p:tgtEl>
                                          <p:spTgt spid="202755">
                                            <p:txEl>
                                              <p:charRg st="39" end="6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2755">
                                            <p:txEl>
                                              <p:charRg st="61" end="73"/>
                                            </p:txEl>
                                          </p:spTgt>
                                        </p:tgtEl>
                                        <p:attrNameLst>
                                          <p:attrName>style.visibility</p:attrName>
                                        </p:attrNameLst>
                                      </p:cBhvr>
                                      <p:to>
                                        <p:strVal val="visible"/>
                                      </p:to>
                                    </p:set>
                                    <p:animEffect transition="in" filter="wipe(left)">
                                      <p:cBhvr>
                                        <p:cTn id="22" dur="500"/>
                                        <p:tgtEl>
                                          <p:spTgt spid="202755">
                                            <p:txEl>
                                              <p:charRg st="61" end="7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02755">
                                            <p:txEl>
                                              <p:charRg st="73" end="131"/>
                                            </p:txEl>
                                          </p:spTgt>
                                        </p:tgtEl>
                                        <p:attrNameLst>
                                          <p:attrName>style.visibility</p:attrName>
                                        </p:attrNameLst>
                                      </p:cBhvr>
                                      <p:to>
                                        <p:strVal val="visible"/>
                                      </p:to>
                                    </p:set>
                                    <p:animEffect transition="in" filter="wipe(left)">
                                      <p:cBhvr>
                                        <p:cTn id="27" dur="500"/>
                                        <p:tgtEl>
                                          <p:spTgt spid="202755">
                                            <p:txEl>
                                              <p:charRg st="73" end="13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02755">
                                            <p:txEl>
                                              <p:charRg st="131" end="155"/>
                                            </p:txEl>
                                          </p:spTgt>
                                        </p:tgtEl>
                                        <p:attrNameLst>
                                          <p:attrName>style.visibility</p:attrName>
                                        </p:attrNameLst>
                                      </p:cBhvr>
                                      <p:to>
                                        <p:strVal val="visible"/>
                                      </p:to>
                                    </p:set>
                                    <p:animEffect transition="in" filter="wipe(left)">
                                      <p:cBhvr>
                                        <p:cTn id="32" dur="500"/>
                                        <p:tgtEl>
                                          <p:spTgt spid="202755">
                                            <p:txEl>
                                              <p:charRg st="131" end="15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02755">
                                            <p:txEl>
                                              <p:charRg st="155" end="176"/>
                                            </p:txEl>
                                          </p:spTgt>
                                        </p:tgtEl>
                                        <p:attrNameLst>
                                          <p:attrName>style.visibility</p:attrName>
                                        </p:attrNameLst>
                                      </p:cBhvr>
                                      <p:to>
                                        <p:strVal val="visible"/>
                                      </p:to>
                                    </p:set>
                                    <p:animEffect transition="in" filter="wipe(left)">
                                      <p:cBhvr>
                                        <p:cTn id="37" dur="500"/>
                                        <p:tgtEl>
                                          <p:spTgt spid="202755">
                                            <p:txEl>
                                              <p:charRg st="155" end="17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02755">
                                            <p:txEl>
                                              <p:charRg st="176" end="218"/>
                                            </p:txEl>
                                          </p:spTgt>
                                        </p:tgtEl>
                                        <p:attrNameLst>
                                          <p:attrName>style.visibility</p:attrName>
                                        </p:attrNameLst>
                                      </p:cBhvr>
                                      <p:to>
                                        <p:strVal val="visible"/>
                                      </p:to>
                                    </p:set>
                                    <p:animEffect transition="in" filter="wipe(left)">
                                      <p:cBhvr>
                                        <p:cTn id="42" dur="500"/>
                                        <p:tgtEl>
                                          <p:spTgt spid="202755">
                                            <p:txEl>
                                              <p:charRg st="176" end="2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5"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3778" name="Rectangle 2"/>
          <p:cNvSpPr>
            <a:spLocks noGrp="1" noRot="1" noChangeArrowheads="1"/>
          </p:cNvSpPr>
          <p:nvPr>
            <p:ph type="title"/>
          </p:nvPr>
        </p:nvSpPr>
        <p:spPr>
          <a:xfrm>
            <a:off x="1246188" y="269875"/>
            <a:ext cx="6477000" cy="285750"/>
          </a:xfrm>
        </p:spPr>
        <p:txBody>
          <a:bodyPr vert="horz" wrap="square" lIns="76199" tIns="38099" rIns="76199" bIns="38099"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000" b="1" i="0" u="none" strike="noStrike" kern="0" cap="none" spc="0" normalizeH="0" baseline="0" noProof="0" smtClean="0">
                <a:ln>
                  <a:noFill/>
                </a:ln>
                <a:solidFill>
                  <a:schemeClr val="folHlink"/>
                </a:solidFill>
                <a:effectLst>
                  <a:outerShdw blurRad="38100" dist="38100" dir="2700000" algn="tl">
                    <a:srgbClr val="000000"/>
                  </a:outerShdw>
                </a:effectLst>
                <a:uLnTx/>
                <a:uFillTx/>
                <a:latin typeface="+mj-lt"/>
                <a:ea typeface="+mj-ea"/>
                <a:cs typeface="+mj-cs"/>
              </a:rPr>
              <a:t>堆栈初始化操作</a:t>
            </a:r>
            <a:endParaRPr kumimoji="0" lang="zh-CN" altLang="en-US" sz="3000" b="1" i="0" u="none" strike="noStrike" kern="0" cap="none" spc="0" normalizeH="0" baseline="0" noProof="0" smtClean="0">
              <a:ln>
                <a:noFill/>
              </a:ln>
              <a:solidFill>
                <a:schemeClr val="folHlink"/>
              </a:solidFill>
              <a:effectLst>
                <a:outerShdw blurRad="38100" dist="38100" dir="2700000" algn="tl">
                  <a:srgbClr val="000000"/>
                </a:outerShdw>
              </a:effectLst>
              <a:uLnTx/>
              <a:uFillTx/>
              <a:latin typeface="+mj-lt"/>
              <a:ea typeface="+mj-ea"/>
              <a:cs typeface="+mj-cs"/>
            </a:endParaRPr>
          </a:p>
        </p:txBody>
      </p:sp>
      <p:sp>
        <p:nvSpPr>
          <p:cNvPr id="203779" name="Text Box 3"/>
          <p:cNvSpPr txBox="1"/>
          <p:nvPr/>
        </p:nvSpPr>
        <p:spPr>
          <a:xfrm>
            <a:off x="1246188" y="1149615"/>
            <a:ext cx="2330979" cy="460375"/>
          </a:xfrm>
          <a:prstGeom prst="rect">
            <a:avLst/>
          </a:prstGeom>
          <a:noFill/>
          <a:ln w="9525">
            <a:noFill/>
          </a:ln>
        </p:spPr>
        <p:txBody>
          <a:bodyPr lIns="0" tIns="0" rIns="0" bIns="0" anchor="t" anchorCtr="0"/>
          <a:p>
            <a:pPr algn="ctr" eaLnBrk="0" hangingPunct="0">
              <a:lnSpc>
                <a:spcPct val="96000"/>
              </a:lnSpc>
              <a:spcBef>
                <a:spcPct val="0"/>
              </a:spcBef>
              <a:buClrTx/>
              <a:buFontTx/>
            </a:pPr>
            <a:r>
              <a:rPr lang="zh-CN" altLang="en-US" sz="100" dirty="0">
                <a:latin typeface="Times New Roman" panose="02020603050405020304" pitchFamily="18" charset="0"/>
                <a:ea typeface="宋体" panose="02010600030101010101" pitchFamily="2" charset="-122"/>
              </a:rPr>
              <a:t>堆栈段起始地址</a:t>
            </a:r>
            <a:endParaRPr lang="zh-CN" altLang="en-US" sz="100" dirty="0">
              <a:latin typeface="Times New Roman" panose="02020603050405020304" pitchFamily="18" charset="0"/>
              <a:ea typeface="宋体" panose="02010600030101010101" pitchFamily="2" charset="-122"/>
            </a:endParaRPr>
          </a:p>
        </p:txBody>
      </p:sp>
      <p:sp>
        <p:nvSpPr>
          <p:cNvPr id="203780" name="Text Box 4"/>
          <p:cNvSpPr txBox="1"/>
          <p:nvPr/>
        </p:nvSpPr>
        <p:spPr>
          <a:xfrm>
            <a:off x="1246188" y="3280833"/>
            <a:ext cx="2264833" cy="515938"/>
          </a:xfrm>
          <a:prstGeom prst="rect">
            <a:avLst/>
          </a:prstGeom>
          <a:noFill/>
          <a:ln w="9525">
            <a:noFill/>
          </a:ln>
        </p:spPr>
        <p:txBody>
          <a:bodyPr lIns="0" tIns="0" rIns="0" bIns="0" anchor="t" anchorCtr="0"/>
          <a:p>
            <a:pPr algn="ctr" eaLnBrk="0" hangingPunct="0">
              <a:lnSpc>
                <a:spcPct val="96000"/>
              </a:lnSpc>
              <a:spcBef>
                <a:spcPct val="0"/>
              </a:spcBef>
              <a:buClrTx/>
              <a:buFontTx/>
            </a:pPr>
            <a:r>
              <a:rPr lang="zh-CN" altLang="en-US" sz="100" dirty="0">
                <a:solidFill>
                  <a:schemeClr val="tx2"/>
                </a:solidFill>
                <a:latin typeface="Times New Roman" panose="02020603050405020304" pitchFamily="18" charset="0"/>
                <a:ea typeface="宋体" panose="02010600030101010101" pitchFamily="2" charset="-122"/>
              </a:rPr>
              <a:t>栈底及初始栈顶</a:t>
            </a:r>
            <a:endParaRPr lang="zh-CN" altLang="en-US" sz="100" dirty="0">
              <a:solidFill>
                <a:schemeClr val="tx2"/>
              </a:solidFill>
              <a:latin typeface="Times New Roman" panose="02020603050405020304" pitchFamily="18" charset="0"/>
              <a:ea typeface="宋体" panose="02010600030101010101" pitchFamily="2" charset="-122"/>
            </a:endParaRPr>
          </a:p>
        </p:txBody>
      </p:sp>
      <p:grpSp>
        <p:nvGrpSpPr>
          <p:cNvPr id="2" name="Group 5"/>
          <p:cNvGrpSpPr/>
          <p:nvPr/>
        </p:nvGrpSpPr>
        <p:grpSpPr>
          <a:xfrm>
            <a:off x="3577167" y="1232958"/>
            <a:ext cx="518583" cy="2461948"/>
            <a:chOff x="526" y="1131"/>
            <a:chExt cx="392" cy="1861"/>
          </a:xfrm>
        </p:grpSpPr>
        <p:sp>
          <p:nvSpPr>
            <p:cNvPr id="203782" name="Line 6"/>
            <p:cNvSpPr>
              <a:spLocks noChangeShapeType="1"/>
            </p:cNvSpPr>
            <p:nvPr/>
          </p:nvSpPr>
          <p:spPr bwMode="auto">
            <a:xfrm flipH="1">
              <a:off x="526" y="2980"/>
              <a:ext cx="392" cy="0"/>
            </a:xfrm>
            <a:prstGeom prst="line">
              <a:avLst/>
            </a:prstGeom>
            <a:noFill/>
            <a:ln w="28575">
              <a:solidFill>
                <a:schemeClr val="accent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03783" name="Line 7"/>
            <p:cNvSpPr>
              <a:spLocks noChangeShapeType="1"/>
            </p:cNvSpPr>
            <p:nvPr/>
          </p:nvSpPr>
          <p:spPr bwMode="auto">
            <a:xfrm flipV="1">
              <a:off x="538" y="1131"/>
              <a:ext cx="0" cy="1861"/>
            </a:xfrm>
            <a:prstGeom prst="line">
              <a:avLst/>
            </a:prstGeom>
            <a:noFill/>
            <a:ln w="28575">
              <a:solidFill>
                <a:schemeClr val="accent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03784" name="Line 8"/>
            <p:cNvSpPr>
              <a:spLocks noChangeShapeType="1"/>
            </p:cNvSpPr>
            <p:nvPr/>
          </p:nvSpPr>
          <p:spPr bwMode="auto">
            <a:xfrm>
              <a:off x="550" y="1131"/>
              <a:ext cx="104" cy="0"/>
            </a:xfrm>
            <a:prstGeom prst="line">
              <a:avLst/>
            </a:prstGeom>
            <a:noFill/>
            <a:ln w="28575">
              <a:solidFill>
                <a:schemeClr val="accent1"/>
              </a:solidFill>
              <a:round/>
              <a:tailEnd type="triangle" w="sm" len="me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grpSp>
        <p:nvGrpSpPr>
          <p:cNvPr id="3" name="Group 9"/>
          <p:cNvGrpSpPr/>
          <p:nvPr/>
        </p:nvGrpSpPr>
        <p:grpSpPr>
          <a:xfrm>
            <a:off x="3500438" y="3280833"/>
            <a:ext cx="269875" cy="773907"/>
            <a:chOff x="468" y="2679"/>
            <a:chExt cx="204" cy="585"/>
          </a:xfrm>
        </p:grpSpPr>
        <p:sp>
          <p:nvSpPr>
            <p:cNvPr id="203786" name="Line 10"/>
            <p:cNvSpPr>
              <a:spLocks noChangeShapeType="1"/>
            </p:cNvSpPr>
            <p:nvPr/>
          </p:nvSpPr>
          <p:spPr bwMode="auto">
            <a:xfrm flipV="1">
              <a:off x="477" y="2679"/>
              <a:ext cx="0" cy="585"/>
            </a:xfrm>
            <a:prstGeom prst="line">
              <a:avLst/>
            </a:prstGeom>
            <a:noFill/>
            <a:ln w="28575">
              <a:solidFill>
                <a:schemeClr val="tx2"/>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03787" name="Line 11"/>
            <p:cNvSpPr>
              <a:spLocks noChangeShapeType="1"/>
            </p:cNvSpPr>
            <p:nvPr/>
          </p:nvSpPr>
          <p:spPr bwMode="auto">
            <a:xfrm>
              <a:off x="477" y="2679"/>
              <a:ext cx="156" cy="0"/>
            </a:xfrm>
            <a:prstGeom prst="line">
              <a:avLst/>
            </a:prstGeom>
            <a:noFill/>
            <a:ln w="28575">
              <a:solidFill>
                <a:schemeClr val="tx2"/>
              </a:solidFill>
              <a:round/>
              <a:tailEnd type="triangle" w="sm" len="me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03788" name="Line 12"/>
            <p:cNvSpPr>
              <a:spLocks noChangeShapeType="1"/>
            </p:cNvSpPr>
            <p:nvPr/>
          </p:nvSpPr>
          <p:spPr bwMode="auto">
            <a:xfrm>
              <a:off x="468" y="3264"/>
              <a:ext cx="204" cy="0"/>
            </a:xfrm>
            <a:prstGeom prst="line">
              <a:avLst/>
            </a:prstGeom>
            <a:noFill/>
            <a:ln w="28575">
              <a:solidFill>
                <a:schemeClr val="tx2"/>
              </a:solidFill>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grpSp>
        <p:nvGrpSpPr>
          <p:cNvPr id="4" name="Group 13"/>
          <p:cNvGrpSpPr/>
          <p:nvPr/>
        </p:nvGrpSpPr>
        <p:grpSpPr>
          <a:xfrm>
            <a:off x="3750469" y="885032"/>
            <a:ext cx="1689364" cy="3401218"/>
            <a:chOff x="657" y="868"/>
            <a:chExt cx="1277" cy="2571"/>
          </a:xfrm>
        </p:grpSpPr>
        <p:sp>
          <p:nvSpPr>
            <p:cNvPr id="78861" name="Text Box 14"/>
            <p:cNvSpPr txBox="1"/>
            <p:nvPr/>
          </p:nvSpPr>
          <p:spPr>
            <a:xfrm>
              <a:off x="657" y="868"/>
              <a:ext cx="1277" cy="2571"/>
            </a:xfrm>
            <a:prstGeom prst="rect">
              <a:avLst/>
            </a:prstGeom>
            <a:noFill/>
            <a:ln w="9525">
              <a:noFill/>
            </a:ln>
          </p:spPr>
          <p:txBody>
            <a:bodyPr lIns="0" tIns="0" rIns="0" bIns="0" anchor="t" anchorCtr="0"/>
            <a:p>
              <a:pPr algn="just" eaLnBrk="0" hangingPunct="0">
                <a:lnSpc>
                  <a:spcPct val="100000"/>
                </a:lnSpc>
                <a:spcBef>
                  <a:spcPct val="0"/>
                </a:spcBef>
                <a:buClrTx/>
                <a:buFontTx/>
              </a:pPr>
              <a:r>
                <a:rPr lang="en-US" altLang="zh-CN" sz="1665" dirty="0">
                  <a:latin typeface="Times New Roman" panose="02020603050405020304" pitchFamily="18" charset="0"/>
                  <a:ea typeface="宋体" panose="02010600030101010101" pitchFamily="2" charset="-122"/>
                </a:rPr>
                <a:t>   </a:t>
              </a:r>
              <a:r>
                <a:rPr lang="zh-CN" altLang="en-US" sz="1665" dirty="0">
                  <a:latin typeface="Times New Roman" panose="02020603050405020304" pitchFamily="18" charset="0"/>
                  <a:ea typeface="宋体" panose="02010600030101010101" pitchFamily="2" charset="-122"/>
                </a:rPr>
                <a:t>地址   存储单元</a:t>
              </a:r>
              <a:endParaRPr lang="zh-CN" altLang="en-US" sz="2000" dirty="0">
                <a:latin typeface="Times New Roman" panose="02020603050405020304" pitchFamily="18" charset="0"/>
                <a:ea typeface="宋体" panose="02010600030101010101" pitchFamily="2" charset="-122"/>
              </a:endParaRPr>
            </a:p>
            <a:p>
              <a:pPr algn="just" eaLnBrk="0" hangingPunct="0">
                <a:lnSpc>
                  <a:spcPct val="100000"/>
                </a:lnSpc>
                <a:spcBef>
                  <a:spcPct val="0"/>
                </a:spcBef>
                <a:buClrTx/>
                <a:buFontTx/>
              </a:pPr>
              <a:r>
                <a:rPr lang="en-US" altLang="zh-CN" sz="1665" dirty="0">
                  <a:latin typeface="Times New Roman" panose="02020603050405020304" pitchFamily="18" charset="0"/>
                  <a:ea typeface="宋体" panose="02010600030101010101" pitchFamily="2" charset="-122"/>
                </a:rPr>
                <a:t>10200H</a:t>
              </a:r>
              <a:endParaRPr lang="en-US" altLang="zh-CN" sz="2000" dirty="0">
                <a:latin typeface="Times New Roman" panose="02020603050405020304" pitchFamily="18" charset="0"/>
                <a:ea typeface="宋体" panose="02010600030101010101" pitchFamily="2" charset="-122"/>
              </a:endParaRPr>
            </a:p>
            <a:p>
              <a:pPr algn="just" eaLnBrk="0" hangingPunct="0">
                <a:lnSpc>
                  <a:spcPct val="100000"/>
                </a:lnSpc>
                <a:spcBef>
                  <a:spcPct val="0"/>
                </a:spcBef>
                <a:buClrTx/>
                <a:buFontTx/>
              </a:pPr>
              <a:r>
                <a:rPr lang="en-US" altLang="zh-CN" sz="1665" dirty="0">
                  <a:latin typeface="Times New Roman" panose="02020603050405020304" pitchFamily="18" charset="0"/>
                  <a:ea typeface="宋体" panose="02010600030101010101" pitchFamily="2" charset="-122"/>
                </a:rPr>
                <a:t>10202H</a:t>
              </a:r>
              <a:endParaRPr lang="en-US" altLang="zh-CN" sz="2000" dirty="0">
                <a:latin typeface="Times New Roman" panose="02020603050405020304" pitchFamily="18" charset="0"/>
                <a:ea typeface="宋体" panose="02010600030101010101" pitchFamily="2" charset="-122"/>
              </a:endParaRPr>
            </a:p>
            <a:p>
              <a:pPr algn="just" eaLnBrk="0" hangingPunct="0">
                <a:lnSpc>
                  <a:spcPct val="100000"/>
                </a:lnSpc>
                <a:spcBef>
                  <a:spcPct val="0"/>
                </a:spcBef>
                <a:buClrTx/>
                <a:buFontTx/>
              </a:pPr>
              <a:r>
                <a:rPr lang="en-US" altLang="zh-CN" sz="1665" dirty="0">
                  <a:latin typeface="Times New Roman" panose="02020603050405020304" pitchFamily="18" charset="0"/>
                  <a:ea typeface="宋体" panose="02010600030101010101" pitchFamily="2" charset="-122"/>
                </a:rPr>
                <a:t>10204H</a:t>
              </a:r>
              <a:endParaRPr lang="en-US" altLang="zh-CN" sz="2000" dirty="0">
                <a:latin typeface="Times New Roman" panose="02020603050405020304" pitchFamily="18" charset="0"/>
                <a:ea typeface="宋体" panose="02010600030101010101" pitchFamily="2" charset="-122"/>
              </a:endParaRPr>
            </a:p>
            <a:p>
              <a:pPr algn="just" eaLnBrk="0" hangingPunct="0">
                <a:lnSpc>
                  <a:spcPct val="100000"/>
                </a:lnSpc>
                <a:spcBef>
                  <a:spcPct val="0"/>
                </a:spcBef>
                <a:buClrTx/>
                <a:buFontTx/>
              </a:pPr>
              <a:r>
                <a:rPr lang="en-US" altLang="zh-CN" sz="1665" dirty="0">
                  <a:latin typeface="Times New Roman" panose="02020603050405020304" pitchFamily="18" charset="0"/>
                  <a:ea typeface="宋体" panose="02010600030101010101" pitchFamily="2" charset="-122"/>
                </a:rPr>
                <a:t>10206H</a:t>
              </a:r>
              <a:endParaRPr lang="en-US" altLang="zh-CN" sz="2000" dirty="0">
                <a:latin typeface="Times New Roman" panose="02020603050405020304" pitchFamily="18" charset="0"/>
                <a:ea typeface="宋体" panose="02010600030101010101" pitchFamily="2" charset="-122"/>
              </a:endParaRPr>
            </a:p>
            <a:p>
              <a:pPr algn="just" eaLnBrk="0" hangingPunct="0">
                <a:lnSpc>
                  <a:spcPct val="100000"/>
                </a:lnSpc>
                <a:spcBef>
                  <a:spcPct val="0"/>
                </a:spcBef>
                <a:buClrTx/>
                <a:buFontTx/>
              </a:pPr>
              <a:r>
                <a:rPr lang="en-US" altLang="zh-CN" sz="1665" dirty="0">
                  <a:latin typeface="Times New Roman" panose="02020603050405020304" pitchFamily="18" charset="0"/>
                  <a:ea typeface="宋体" panose="02010600030101010101" pitchFamily="2" charset="-122"/>
                </a:rPr>
                <a:t>10208H</a:t>
              </a:r>
              <a:endParaRPr lang="en-US" altLang="zh-CN" sz="2000" dirty="0">
                <a:latin typeface="Times New Roman" panose="02020603050405020304" pitchFamily="18" charset="0"/>
                <a:ea typeface="宋体" panose="02010600030101010101" pitchFamily="2" charset="-122"/>
              </a:endParaRPr>
            </a:p>
            <a:p>
              <a:pPr algn="just" eaLnBrk="0" hangingPunct="0">
                <a:lnSpc>
                  <a:spcPct val="100000"/>
                </a:lnSpc>
                <a:spcBef>
                  <a:spcPct val="0"/>
                </a:spcBef>
                <a:buClrTx/>
                <a:buFontTx/>
              </a:pPr>
              <a:r>
                <a:rPr lang="en-US" altLang="zh-CN" sz="1665" dirty="0">
                  <a:latin typeface="Times New Roman" panose="02020603050405020304" pitchFamily="18" charset="0"/>
                  <a:ea typeface="宋体" panose="02010600030101010101" pitchFamily="2" charset="-122"/>
                </a:rPr>
                <a:t>1020AH</a:t>
              </a:r>
              <a:endParaRPr lang="en-US" altLang="zh-CN" sz="2000" dirty="0">
                <a:latin typeface="Times New Roman" panose="02020603050405020304" pitchFamily="18" charset="0"/>
                <a:ea typeface="宋体" panose="02010600030101010101" pitchFamily="2" charset="-122"/>
              </a:endParaRPr>
            </a:p>
            <a:p>
              <a:pPr algn="just" eaLnBrk="0" hangingPunct="0">
                <a:lnSpc>
                  <a:spcPct val="100000"/>
                </a:lnSpc>
                <a:spcBef>
                  <a:spcPct val="0"/>
                </a:spcBef>
                <a:buClrTx/>
                <a:buFontTx/>
              </a:pPr>
              <a:r>
                <a:rPr lang="en-US" altLang="zh-CN" sz="1665" dirty="0">
                  <a:latin typeface="Times New Roman" panose="02020603050405020304" pitchFamily="18" charset="0"/>
                  <a:ea typeface="宋体" panose="02010600030101010101" pitchFamily="2" charset="-122"/>
                </a:rPr>
                <a:t>1020CH</a:t>
              </a:r>
              <a:endParaRPr lang="en-US" altLang="zh-CN" sz="2000" dirty="0">
                <a:latin typeface="Times New Roman" panose="02020603050405020304" pitchFamily="18" charset="0"/>
                <a:ea typeface="宋体" panose="02010600030101010101" pitchFamily="2" charset="-122"/>
              </a:endParaRPr>
            </a:p>
            <a:p>
              <a:pPr algn="just" eaLnBrk="0" hangingPunct="0">
                <a:lnSpc>
                  <a:spcPct val="100000"/>
                </a:lnSpc>
                <a:spcBef>
                  <a:spcPct val="0"/>
                </a:spcBef>
                <a:buClrTx/>
                <a:buFontTx/>
              </a:pPr>
              <a:r>
                <a:rPr lang="en-US" altLang="zh-CN" sz="1665" dirty="0">
                  <a:latin typeface="Times New Roman" panose="02020603050405020304" pitchFamily="18" charset="0"/>
                  <a:ea typeface="宋体" panose="02010600030101010101" pitchFamily="2" charset="-122"/>
                </a:rPr>
                <a:t>……</a:t>
              </a:r>
              <a:endParaRPr lang="en-US" altLang="zh-CN" sz="2000" dirty="0">
                <a:latin typeface="Times New Roman" panose="02020603050405020304" pitchFamily="18" charset="0"/>
                <a:ea typeface="宋体" panose="02010600030101010101" pitchFamily="2" charset="-122"/>
              </a:endParaRPr>
            </a:p>
            <a:p>
              <a:pPr algn="just" eaLnBrk="0" hangingPunct="0">
                <a:lnSpc>
                  <a:spcPct val="100000"/>
                </a:lnSpc>
                <a:spcBef>
                  <a:spcPct val="0"/>
                </a:spcBef>
                <a:buClrTx/>
                <a:buFontTx/>
              </a:pPr>
              <a:r>
                <a:rPr lang="en-US" altLang="zh-CN" sz="1665" dirty="0">
                  <a:latin typeface="Times New Roman" panose="02020603050405020304" pitchFamily="18" charset="0"/>
                  <a:ea typeface="宋体" panose="02010600030101010101" pitchFamily="2" charset="-122"/>
                </a:rPr>
                <a:t>10230H     00  11</a:t>
              </a:r>
              <a:endParaRPr lang="en-US" altLang="zh-CN" sz="2000" dirty="0">
                <a:latin typeface="Times New Roman" panose="02020603050405020304" pitchFamily="18" charset="0"/>
                <a:ea typeface="宋体" panose="02010600030101010101" pitchFamily="2" charset="-122"/>
              </a:endParaRPr>
            </a:p>
            <a:p>
              <a:pPr algn="just" eaLnBrk="0" hangingPunct="0">
                <a:lnSpc>
                  <a:spcPct val="100000"/>
                </a:lnSpc>
                <a:spcBef>
                  <a:spcPct val="50000"/>
                </a:spcBef>
                <a:buClrTx/>
                <a:buFontTx/>
              </a:pPr>
              <a:r>
                <a:rPr lang="en-US" altLang="zh-CN" sz="1665" dirty="0">
                  <a:latin typeface="Times New Roman" panose="02020603050405020304" pitchFamily="18" charset="0"/>
                  <a:ea typeface="宋体" panose="02010600030101010101" pitchFamily="2" charset="-122"/>
                </a:rPr>
                <a:t>        </a:t>
              </a:r>
              <a:r>
                <a:rPr lang="en-US" altLang="zh-CN" sz="1665" dirty="0">
                  <a:solidFill>
                    <a:srgbClr val="FF0000"/>
                  </a:solidFill>
                  <a:latin typeface="Times New Roman" panose="02020603050405020304" pitchFamily="18" charset="0"/>
                  <a:ea typeface="宋体" panose="02010600030101010101" pitchFamily="2" charset="-122"/>
                </a:rPr>
                <a:t>SS</a:t>
              </a:r>
              <a:r>
                <a:rPr lang="en-US" altLang="zh-CN" sz="1665" dirty="0">
                  <a:latin typeface="Times New Roman" panose="02020603050405020304" pitchFamily="18" charset="0"/>
                  <a:ea typeface="宋体" panose="02010600030101010101" pitchFamily="2" charset="-122"/>
                </a:rPr>
                <a:t>     10   20</a:t>
              </a:r>
              <a:endParaRPr lang="en-US" altLang="zh-CN" sz="2000" dirty="0">
                <a:latin typeface="Times New Roman" panose="02020603050405020304" pitchFamily="18" charset="0"/>
                <a:ea typeface="宋体" panose="02010600030101010101" pitchFamily="2" charset="-122"/>
              </a:endParaRPr>
            </a:p>
            <a:p>
              <a:pPr algn="just" eaLnBrk="0" hangingPunct="0">
                <a:lnSpc>
                  <a:spcPct val="100000"/>
                </a:lnSpc>
                <a:spcBef>
                  <a:spcPct val="50000"/>
                </a:spcBef>
                <a:buClrTx/>
                <a:buFontTx/>
              </a:pPr>
              <a:r>
                <a:rPr lang="en-US" altLang="zh-CN" sz="1665" dirty="0">
                  <a:solidFill>
                    <a:srgbClr val="FF0000"/>
                  </a:solidFill>
                  <a:latin typeface="Times New Roman" panose="02020603050405020304" pitchFamily="18" charset="0"/>
                  <a:ea typeface="宋体" panose="02010600030101010101" pitchFamily="2" charset="-122"/>
                </a:rPr>
                <a:t>SP</a:t>
              </a:r>
              <a:r>
                <a:rPr lang="zh-CN" altLang="en-US" sz="1665" dirty="0">
                  <a:solidFill>
                    <a:srgbClr val="FF0000"/>
                  </a:solidFill>
                  <a:latin typeface="Times New Roman" panose="02020603050405020304" pitchFamily="18" charset="0"/>
                  <a:ea typeface="宋体" panose="02010600030101010101" pitchFamily="2" charset="-122"/>
                </a:rPr>
                <a:t>初值</a:t>
              </a:r>
              <a:r>
                <a:rPr lang="zh-CN" altLang="en-US" sz="1665" dirty="0">
                  <a:latin typeface="Times New Roman" panose="02020603050405020304" pitchFamily="18" charset="0"/>
                  <a:ea typeface="宋体" panose="02010600030101010101" pitchFamily="2" charset="-122"/>
                </a:rPr>
                <a:t>     </a:t>
              </a:r>
              <a:r>
                <a:rPr lang="en-US" altLang="zh-CN" sz="1665" dirty="0">
                  <a:latin typeface="Times New Roman" panose="02020603050405020304" pitchFamily="18" charset="0"/>
                  <a:ea typeface="宋体" panose="02010600030101010101" pitchFamily="2" charset="-122"/>
                </a:rPr>
                <a:t>00  30</a:t>
              </a:r>
              <a:endParaRPr lang="en-US" altLang="zh-CN" sz="2000" dirty="0">
                <a:latin typeface="Times New Roman" panose="02020603050405020304" pitchFamily="18" charset="0"/>
                <a:ea typeface="宋体" panose="02010600030101010101" pitchFamily="2" charset="-122"/>
              </a:endParaRPr>
            </a:p>
            <a:p>
              <a:pPr algn="just" eaLnBrk="0" hangingPunct="0">
                <a:lnSpc>
                  <a:spcPct val="100000"/>
                </a:lnSpc>
                <a:spcBef>
                  <a:spcPct val="0"/>
                </a:spcBef>
                <a:buClrTx/>
                <a:buFontTx/>
              </a:pPr>
              <a:endParaRPr lang="en-US" altLang="zh-CN" sz="2000" dirty="0">
                <a:latin typeface="Times New Roman" panose="02020603050405020304" pitchFamily="18" charset="0"/>
                <a:ea typeface="宋体" panose="02010600030101010101" pitchFamily="2" charset="-122"/>
              </a:endParaRPr>
            </a:p>
          </p:txBody>
        </p:sp>
        <p:sp>
          <p:nvSpPr>
            <p:cNvPr id="203791" name="Rectangle 15"/>
            <p:cNvSpPr>
              <a:spLocks noChangeArrowheads="1"/>
            </p:cNvSpPr>
            <p:nvPr/>
          </p:nvSpPr>
          <p:spPr bwMode="auto">
            <a:xfrm>
              <a:off x="1260" y="1080"/>
              <a:ext cx="600" cy="1728"/>
            </a:xfrm>
            <a:prstGeom prst="rect">
              <a:avLst/>
            </a:prstGeom>
            <a:noFill/>
            <a:ln w="28575">
              <a:solidFill>
                <a:schemeClr val="accent1"/>
              </a:solidFill>
              <a:miter lim="800000"/>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03792" name="Line 16"/>
            <p:cNvSpPr>
              <a:spLocks noChangeShapeType="1"/>
            </p:cNvSpPr>
            <p:nvPr/>
          </p:nvSpPr>
          <p:spPr bwMode="auto">
            <a:xfrm>
              <a:off x="1260" y="1236"/>
              <a:ext cx="600" cy="1"/>
            </a:xfrm>
            <a:prstGeom prst="line">
              <a:avLst/>
            </a:prstGeom>
            <a:noFill/>
            <a:ln w="28575">
              <a:solidFill>
                <a:schemeClr val="accent1"/>
              </a:solidFill>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03793" name="Line 17"/>
            <p:cNvSpPr>
              <a:spLocks noChangeShapeType="1"/>
            </p:cNvSpPr>
            <p:nvPr/>
          </p:nvSpPr>
          <p:spPr bwMode="auto">
            <a:xfrm>
              <a:off x="1260" y="1416"/>
              <a:ext cx="600" cy="1"/>
            </a:xfrm>
            <a:prstGeom prst="line">
              <a:avLst/>
            </a:prstGeom>
            <a:noFill/>
            <a:ln w="28575">
              <a:solidFill>
                <a:schemeClr val="accent1"/>
              </a:solidFill>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03794" name="Line 18"/>
            <p:cNvSpPr>
              <a:spLocks noChangeShapeType="1"/>
            </p:cNvSpPr>
            <p:nvPr/>
          </p:nvSpPr>
          <p:spPr bwMode="auto">
            <a:xfrm>
              <a:off x="1260" y="1608"/>
              <a:ext cx="600" cy="1"/>
            </a:xfrm>
            <a:prstGeom prst="line">
              <a:avLst/>
            </a:prstGeom>
            <a:noFill/>
            <a:ln w="28575">
              <a:solidFill>
                <a:schemeClr val="accent1"/>
              </a:solidFill>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03795" name="Line 19"/>
            <p:cNvSpPr>
              <a:spLocks noChangeShapeType="1"/>
            </p:cNvSpPr>
            <p:nvPr/>
          </p:nvSpPr>
          <p:spPr bwMode="auto">
            <a:xfrm>
              <a:off x="1260" y="1812"/>
              <a:ext cx="600" cy="1"/>
            </a:xfrm>
            <a:prstGeom prst="line">
              <a:avLst/>
            </a:prstGeom>
            <a:noFill/>
            <a:ln w="28575">
              <a:solidFill>
                <a:schemeClr val="accent1"/>
              </a:solidFill>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03796" name="Line 20"/>
            <p:cNvSpPr>
              <a:spLocks noChangeShapeType="1"/>
            </p:cNvSpPr>
            <p:nvPr/>
          </p:nvSpPr>
          <p:spPr bwMode="auto">
            <a:xfrm>
              <a:off x="1260" y="1980"/>
              <a:ext cx="600" cy="1"/>
            </a:xfrm>
            <a:prstGeom prst="line">
              <a:avLst/>
            </a:prstGeom>
            <a:noFill/>
            <a:ln w="28575">
              <a:solidFill>
                <a:schemeClr val="accent1"/>
              </a:solidFill>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03797" name="Line 21"/>
            <p:cNvSpPr>
              <a:spLocks noChangeShapeType="1"/>
            </p:cNvSpPr>
            <p:nvPr/>
          </p:nvSpPr>
          <p:spPr bwMode="auto">
            <a:xfrm>
              <a:off x="1260" y="2172"/>
              <a:ext cx="600" cy="1"/>
            </a:xfrm>
            <a:prstGeom prst="line">
              <a:avLst/>
            </a:prstGeom>
            <a:noFill/>
            <a:ln w="28575">
              <a:solidFill>
                <a:schemeClr val="accent1"/>
              </a:solidFill>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03798" name="Line 22"/>
            <p:cNvSpPr>
              <a:spLocks noChangeShapeType="1"/>
            </p:cNvSpPr>
            <p:nvPr/>
          </p:nvSpPr>
          <p:spPr bwMode="auto">
            <a:xfrm>
              <a:off x="1260" y="2340"/>
              <a:ext cx="600" cy="1"/>
            </a:xfrm>
            <a:prstGeom prst="line">
              <a:avLst/>
            </a:prstGeom>
            <a:noFill/>
            <a:ln w="28575">
              <a:solidFill>
                <a:schemeClr val="accent1"/>
              </a:solidFill>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03799" name="Line 23"/>
            <p:cNvSpPr>
              <a:spLocks noChangeShapeType="1"/>
            </p:cNvSpPr>
            <p:nvPr/>
          </p:nvSpPr>
          <p:spPr bwMode="auto">
            <a:xfrm>
              <a:off x="1260" y="2580"/>
              <a:ext cx="600" cy="1"/>
            </a:xfrm>
            <a:prstGeom prst="line">
              <a:avLst/>
            </a:prstGeom>
            <a:noFill/>
            <a:ln w="28575">
              <a:solidFill>
                <a:schemeClr val="accent1"/>
              </a:solidFill>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03800" name="Line 24"/>
            <p:cNvSpPr>
              <a:spLocks noChangeShapeType="1"/>
            </p:cNvSpPr>
            <p:nvPr/>
          </p:nvSpPr>
          <p:spPr bwMode="auto">
            <a:xfrm>
              <a:off x="1560" y="1068"/>
              <a:ext cx="1" cy="1740"/>
            </a:xfrm>
            <a:prstGeom prst="line">
              <a:avLst/>
            </a:prstGeom>
            <a:noFill/>
            <a:ln w="28575">
              <a:solidFill>
                <a:schemeClr val="accent1"/>
              </a:solidFill>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03801" name="Rectangle 25"/>
            <p:cNvSpPr>
              <a:spLocks noChangeArrowheads="1"/>
            </p:cNvSpPr>
            <p:nvPr/>
          </p:nvSpPr>
          <p:spPr bwMode="auto">
            <a:xfrm>
              <a:off x="1248" y="2892"/>
              <a:ext cx="612" cy="180"/>
            </a:xfrm>
            <a:prstGeom prst="rect">
              <a:avLst/>
            </a:prstGeom>
            <a:noFill/>
            <a:ln w="28575">
              <a:solidFill>
                <a:schemeClr val="accent1"/>
              </a:solidFill>
              <a:miter lim="800000"/>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03802" name="Line 26"/>
            <p:cNvSpPr>
              <a:spLocks noChangeShapeType="1"/>
            </p:cNvSpPr>
            <p:nvPr/>
          </p:nvSpPr>
          <p:spPr bwMode="auto">
            <a:xfrm>
              <a:off x="1560" y="2886"/>
              <a:ext cx="1" cy="186"/>
            </a:xfrm>
            <a:prstGeom prst="line">
              <a:avLst/>
            </a:prstGeom>
            <a:noFill/>
            <a:ln w="28575">
              <a:solidFill>
                <a:schemeClr val="accent1"/>
              </a:solidFill>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03803" name="Rectangle 27"/>
            <p:cNvSpPr>
              <a:spLocks noChangeArrowheads="1"/>
            </p:cNvSpPr>
            <p:nvPr/>
          </p:nvSpPr>
          <p:spPr bwMode="auto">
            <a:xfrm>
              <a:off x="1248" y="3192"/>
              <a:ext cx="612" cy="180"/>
            </a:xfrm>
            <a:prstGeom prst="rect">
              <a:avLst/>
            </a:prstGeom>
            <a:noFill/>
            <a:ln w="28575">
              <a:solidFill>
                <a:schemeClr val="accent1"/>
              </a:solidFill>
              <a:miter lim="800000"/>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03804" name="Line 28"/>
            <p:cNvSpPr>
              <a:spLocks noChangeShapeType="1"/>
            </p:cNvSpPr>
            <p:nvPr/>
          </p:nvSpPr>
          <p:spPr bwMode="auto">
            <a:xfrm>
              <a:off x="1560" y="3186"/>
              <a:ext cx="1" cy="186"/>
            </a:xfrm>
            <a:prstGeom prst="line">
              <a:avLst/>
            </a:prstGeom>
            <a:noFill/>
            <a:ln w="28575">
              <a:solidFill>
                <a:schemeClr val="accent1"/>
              </a:solidFill>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lide(fromBottom)">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03779"/>
                                        </p:tgtEl>
                                        <p:attrNameLst>
                                          <p:attrName>style.visibility</p:attrName>
                                        </p:attrNameLst>
                                      </p:cBhvr>
                                      <p:to>
                                        <p:strVal val="visible"/>
                                      </p:to>
                                    </p:set>
                                    <p:animEffect transition="in" filter="dissolve">
                                      <p:cBhvr>
                                        <p:cTn id="17" dur="500"/>
                                        <p:tgtEl>
                                          <p:spTgt spid="203779"/>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slide(fromBottom)">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03780"/>
                                        </p:tgtEl>
                                        <p:attrNameLst>
                                          <p:attrName>style.visibility</p:attrName>
                                        </p:attrNameLst>
                                      </p:cBhvr>
                                      <p:to>
                                        <p:strVal val="visible"/>
                                      </p:to>
                                    </p:set>
                                    <p:animEffect transition="in" filter="dissolve">
                                      <p:cBhvr>
                                        <p:cTn id="27" dur="500"/>
                                        <p:tgtEl>
                                          <p:spTgt spid="2037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79" grpId="0"/>
      <p:bldP spid="203780"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02" name="Rectangle 2"/>
          <p:cNvSpPr>
            <a:spLocks noGrp="1" noRot="1" noChangeArrowheads="1"/>
          </p:cNvSpPr>
          <p:nvPr>
            <p:ph type="title"/>
          </p:nvPr>
        </p:nvSpPr>
        <p:spPr/>
        <p:txBody>
          <a:bodyPr vert="horz" wrap="square" lIns="76199" tIns="38099" rIns="76199" bIns="38099"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0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j-lt"/>
                <a:ea typeface="+mj-ea"/>
                <a:cs typeface="+mj-cs"/>
              </a:rPr>
              <a:t>入</a:t>
            </a:r>
            <a:r>
              <a:rPr kumimoji="0" lang="zh-CN" altLang="en-US" sz="3000" b="1" i="0" u="none" strike="noStrike" kern="0" cap="none" spc="0" normalizeH="0" baseline="0" noProof="0" smtClean="0">
                <a:ln>
                  <a:noFill/>
                </a:ln>
                <a:solidFill>
                  <a:schemeClr val="folHlink"/>
                </a:solidFill>
                <a:effectLst>
                  <a:outerShdw blurRad="38100" dist="38100" dir="2700000" algn="tl">
                    <a:srgbClr val="000000"/>
                  </a:outerShdw>
                </a:effectLst>
                <a:uLnTx/>
                <a:uFillTx/>
                <a:latin typeface="+mj-lt"/>
                <a:ea typeface="+mj-ea"/>
                <a:cs typeface="+mj-cs"/>
              </a:rPr>
              <a:t>栈操作</a:t>
            </a:r>
            <a:endParaRPr kumimoji="0" lang="zh-CN" altLang="en-US" sz="3000" b="1" i="0" u="none" strike="noStrike" kern="0" cap="none" spc="0" normalizeH="0" baseline="0" noProof="0" smtClean="0">
              <a:ln>
                <a:noFill/>
              </a:ln>
              <a:solidFill>
                <a:schemeClr val="folHlink"/>
              </a:solidFill>
              <a:effectLst>
                <a:outerShdw blurRad="38100" dist="38100" dir="2700000" algn="tl">
                  <a:srgbClr val="000000"/>
                </a:outerShdw>
              </a:effectLst>
              <a:uLnTx/>
              <a:uFillTx/>
              <a:latin typeface="+mj-lt"/>
              <a:ea typeface="+mj-ea"/>
              <a:cs typeface="+mj-cs"/>
            </a:endParaRPr>
          </a:p>
        </p:txBody>
      </p:sp>
      <p:grpSp>
        <p:nvGrpSpPr>
          <p:cNvPr id="2" name="Group 3"/>
          <p:cNvGrpSpPr/>
          <p:nvPr/>
        </p:nvGrpSpPr>
        <p:grpSpPr>
          <a:xfrm>
            <a:off x="5375011" y="1725083"/>
            <a:ext cx="158750" cy="1815042"/>
            <a:chOff x="3541" y="1120"/>
            <a:chExt cx="120" cy="1372"/>
          </a:xfrm>
        </p:grpSpPr>
        <p:sp>
          <p:nvSpPr>
            <p:cNvPr id="204804" name="Line 4"/>
            <p:cNvSpPr>
              <a:spLocks noChangeShapeType="1"/>
            </p:cNvSpPr>
            <p:nvPr/>
          </p:nvSpPr>
          <p:spPr bwMode="auto">
            <a:xfrm>
              <a:off x="3541" y="1120"/>
              <a:ext cx="120" cy="0"/>
            </a:xfrm>
            <a:prstGeom prst="line">
              <a:avLst/>
            </a:prstGeom>
            <a:noFill/>
            <a:ln w="28575">
              <a:solidFill>
                <a:schemeClr val="accent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04805" name="Line 5"/>
            <p:cNvSpPr>
              <a:spLocks noChangeShapeType="1"/>
            </p:cNvSpPr>
            <p:nvPr/>
          </p:nvSpPr>
          <p:spPr bwMode="auto">
            <a:xfrm>
              <a:off x="3661" y="1120"/>
              <a:ext cx="0" cy="1371"/>
            </a:xfrm>
            <a:prstGeom prst="line">
              <a:avLst/>
            </a:prstGeom>
            <a:noFill/>
            <a:ln w="28575">
              <a:solidFill>
                <a:schemeClr val="accent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04806" name="Line 6"/>
            <p:cNvSpPr>
              <a:spLocks noChangeShapeType="1"/>
            </p:cNvSpPr>
            <p:nvPr/>
          </p:nvSpPr>
          <p:spPr bwMode="auto">
            <a:xfrm flipH="1">
              <a:off x="3551" y="2491"/>
              <a:ext cx="109" cy="1"/>
            </a:xfrm>
            <a:prstGeom prst="line">
              <a:avLst/>
            </a:prstGeom>
            <a:noFill/>
            <a:ln w="28575">
              <a:solidFill>
                <a:schemeClr val="accent1"/>
              </a:solidFill>
              <a:round/>
              <a:tailEnd type="triangle" w="sm" len="me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grpSp>
        <p:nvGrpSpPr>
          <p:cNvPr id="3" name="Group 7"/>
          <p:cNvGrpSpPr/>
          <p:nvPr/>
        </p:nvGrpSpPr>
        <p:grpSpPr>
          <a:xfrm>
            <a:off x="5375011" y="1505479"/>
            <a:ext cx="281781" cy="2226469"/>
            <a:chOff x="3541" y="954"/>
            <a:chExt cx="213" cy="1683"/>
          </a:xfrm>
        </p:grpSpPr>
        <p:sp>
          <p:nvSpPr>
            <p:cNvPr id="204808" name="Line 8"/>
            <p:cNvSpPr>
              <a:spLocks noChangeShapeType="1"/>
            </p:cNvSpPr>
            <p:nvPr/>
          </p:nvSpPr>
          <p:spPr bwMode="auto">
            <a:xfrm>
              <a:off x="3541" y="954"/>
              <a:ext cx="213" cy="0"/>
            </a:xfrm>
            <a:prstGeom prst="line">
              <a:avLst/>
            </a:prstGeom>
            <a:noFill/>
            <a:ln w="28575">
              <a:solidFill>
                <a:schemeClr val="tx2"/>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04809" name="Line 9"/>
            <p:cNvSpPr>
              <a:spLocks noChangeShapeType="1"/>
            </p:cNvSpPr>
            <p:nvPr/>
          </p:nvSpPr>
          <p:spPr bwMode="auto">
            <a:xfrm>
              <a:off x="3730" y="957"/>
              <a:ext cx="0" cy="1679"/>
            </a:xfrm>
            <a:prstGeom prst="line">
              <a:avLst/>
            </a:prstGeom>
            <a:noFill/>
            <a:ln w="28575">
              <a:solidFill>
                <a:schemeClr val="tx2"/>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04810" name="Line 10"/>
            <p:cNvSpPr>
              <a:spLocks noChangeShapeType="1"/>
            </p:cNvSpPr>
            <p:nvPr/>
          </p:nvSpPr>
          <p:spPr bwMode="auto">
            <a:xfrm flipH="1">
              <a:off x="3556" y="2636"/>
              <a:ext cx="155" cy="1"/>
            </a:xfrm>
            <a:prstGeom prst="line">
              <a:avLst/>
            </a:prstGeom>
            <a:noFill/>
            <a:ln w="28575">
              <a:solidFill>
                <a:schemeClr val="tx2"/>
              </a:solidFill>
              <a:round/>
              <a:tailEnd type="triangle" w="sm" len="me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grpSp>
        <p:nvGrpSpPr>
          <p:cNvPr id="4" name="Group 11"/>
          <p:cNvGrpSpPr/>
          <p:nvPr/>
        </p:nvGrpSpPr>
        <p:grpSpPr>
          <a:xfrm>
            <a:off x="3312583" y="3130021"/>
            <a:ext cx="449792" cy="498740"/>
            <a:chOff x="1982" y="2182"/>
            <a:chExt cx="340" cy="377"/>
          </a:xfrm>
        </p:grpSpPr>
        <p:sp>
          <p:nvSpPr>
            <p:cNvPr id="79883" name="Text Box 12"/>
            <p:cNvSpPr txBox="1"/>
            <p:nvPr/>
          </p:nvSpPr>
          <p:spPr>
            <a:xfrm>
              <a:off x="1982" y="2381"/>
              <a:ext cx="340" cy="178"/>
            </a:xfrm>
            <a:prstGeom prst="rect">
              <a:avLst/>
            </a:prstGeom>
            <a:noFill/>
            <a:ln w="9525">
              <a:noFill/>
            </a:ln>
          </p:spPr>
          <p:txBody>
            <a:bodyPr lIns="0" tIns="0" rIns="0" bIns="0" anchor="t" anchorCtr="0"/>
            <a:p>
              <a:pPr algn="ctr" eaLnBrk="0" hangingPunct="0">
                <a:lnSpc>
                  <a:spcPct val="96000"/>
                </a:lnSpc>
                <a:spcBef>
                  <a:spcPct val="0"/>
                </a:spcBef>
                <a:buClrTx/>
                <a:buFontTx/>
              </a:pPr>
              <a:r>
                <a:rPr lang="zh-CN" altLang="en-US" sz="1665" dirty="0">
                  <a:solidFill>
                    <a:schemeClr val="tx2"/>
                  </a:solidFill>
                  <a:latin typeface="Times New Roman" panose="02020603050405020304" pitchFamily="18" charset="0"/>
                  <a:ea typeface="宋体" panose="02010600030101010101" pitchFamily="2" charset="-122"/>
                </a:rPr>
                <a:t>栈顶</a:t>
              </a:r>
              <a:endParaRPr lang="zh-CN" altLang="en-US" sz="1665" dirty="0">
                <a:solidFill>
                  <a:schemeClr val="tx2"/>
                </a:solidFill>
                <a:latin typeface="Times New Roman" panose="02020603050405020304" pitchFamily="18" charset="0"/>
                <a:ea typeface="宋体" panose="02010600030101010101" pitchFamily="2" charset="-122"/>
              </a:endParaRPr>
            </a:p>
          </p:txBody>
        </p:sp>
        <p:sp>
          <p:nvSpPr>
            <p:cNvPr id="204813" name="Line 13"/>
            <p:cNvSpPr>
              <a:spLocks noChangeShapeType="1"/>
            </p:cNvSpPr>
            <p:nvPr/>
          </p:nvSpPr>
          <p:spPr bwMode="auto">
            <a:xfrm flipV="1">
              <a:off x="2127" y="2182"/>
              <a:ext cx="0" cy="212"/>
            </a:xfrm>
            <a:prstGeom prst="line">
              <a:avLst/>
            </a:prstGeom>
            <a:noFill/>
            <a:ln w="28575">
              <a:solidFill>
                <a:schemeClr val="tx2"/>
              </a:solidFill>
              <a:round/>
              <a:tailEnd type="triangle" w="sm" len="me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grpSp>
        <p:nvGrpSpPr>
          <p:cNvPr id="5" name="Group 14"/>
          <p:cNvGrpSpPr/>
          <p:nvPr/>
        </p:nvGrpSpPr>
        <p:grpSpPr>
          <a:xfrm>
            <a:off x="3751792" y="3499115"/>
            <a:ext cx="701146" cy="1295135"/>
            <a:chOff x="2314" y="2461"/>
            <a:chExt cx="530" cy="979"/>
          </a:xfrm>
        </p:grpSpPr>
        <p:sp>
          <p:nvSpPr>
            <p:cNvPr id="204815" name="Line 15"/>
            <p:cNvSpPr>
              <a:spLocks noChangeShapeType="1"/>
            </p:cNvSpPr>
            <p:nvPr/>
          </p:nvSpPr>
          <p:spPr bwMode="auto">
            <a:xfrm flipH="1">
              <a:off x="2314" y="3440"/>
              <a:ext cx="530" cy="0"/>
            </a:xfrm>
            <a:prstGeom prst="line">
              <a:avLst/>
            </a:prstGeom>
            <a:noFill/>
            <a:ln w="28575">
              <a:solidFill>
                <a:schemeClr val="tx2"/>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04816" name="Line 16"/>
            <p:cNvSpPr>
              <a:spLocks noChangeShapeType="1"/>
            </p:cNvSpPr>
            <p:nvPr/>
          </p:nvSpPr>
          <p:spPr bwMode="auto">
            <a:xfrm flipV="1">
              <a:off x="2326" y="2461"/>
              <a:ext cx="0" cy="979"/>
            </a:xfrm>
            <a:prstGeom prst="line">
              <a:avLst/>
            </a:prstGeom>
            <a:noFill/>
            <a:ln w="28575">
              <a:solidFill>
                <a:schemeClr val="tx2"/>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04817" name="Line 17"/>
            <p:cNvSpPr>
              <a:spLocks noChangeShapeType="1"/>
            </p:cNvSpPr>
            <p:nvPr/>
          </p:nvSpPr>
          <p:spPr bwMode="auto">
            <a:xfrm>
              <a:off x="2323" y="2471"/>
              <a:ext cx="132" cy="0"/>
            </a:xfrm>
            <a:prstGeom prst="line">
              <a:avLst/>
            </a:prstGeom>
            <a:noFill/>
            <a:ln w="28575">
              <a:solidFill>
                <a:schemeClr val="tx2"/>
              </a:solidFill>
              <a:round/>
              <a:tailEnd type="triangle" w="sm" len="me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grpSp>
        <p:nvGrpSpPr>
          <p:cNvPr id="6" name="Group 18"/>
          <p:cNvGrpSpPr/>
          <p:nvPr/>
        </p:nvGrpSpPr>
        <p:grpSpPr>
          <a:xfrm>
            <a:off x="3751792" y="3750469"/>
            <a:ext cx="701146" cy="1059656"/>
            <a:chOff x="2314" y="2489"/>
            <a:chExt cx="530" cy="801"/>
          </a:xfrm>
        </p:grpSpPr>
        <p:sp>
          <p:nvSpPr>
            <p:cNvPr id="204819" name="Line 19"/>
            <p:cNvSpPr>
              <a:spLocks noChangeShapeType="1"/>
            </p:cNvSpPr>
            <p:nvPr/>
          </p:nvSpPr>
          <p:spPr bwMode="auto">
            <a:xfrm flipH="1">
              <a:off x="2314" y="3278"/>
              <a:ext cx="530" cy="0"/>
            </a:xfrm>
            <a:prstGeom prst="line">
              <a:avLst/>
            </a:prstGeom>
            <a:noFill/>
            <a:ln w="28575">
              <a:solidFill>
                <a:schemeClr val="tx2"/>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04820" name="Line 20"/>
            <p:cNvSpPr>
              <a:spLocks noChangeShapeType="1"/>
            </p:cNvSpPr>
            <p:nvPr/>
          </p:nvSpPr>
          <p:spPr bwMode="auto">
            <a:xfrm flipV="1">
              <a:off x="2326" y="2491"/>
              <a:ext cx="0" cy="799"/>
            </a:xfrm>
            <a:prstGeom prst="line">
              <a:avLst/>
            </a:prstGeom>
            <a:noFill/>
            <a:ln w="28575">
              <a:solidFill>
                <a:schemeClr val="tx2"/>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04821" name="Line 21"/>
            <p:cNvSpPr>
              <a:spLocks noChangeShapeType="1"/>
            </p:cNvSpPr>
            <p:nvPr/>
          </p:nvSpPr>
          <p:spPr bwMode="auto">
            <a:xfrm>
              <a:off x="2335" y="2489"/>
              <a:ext cx="132" cy="0"/>
            </a:xfrm>
            <a:prstGeom prst="line">
              <a:avLst/>
            </a:prstGeom>
            <a:noFill/>
            <a:ln w="28575">
              <a:solidFill>
                <a:schemeClr val="tx2"/>
              </a:solidFill>
              <a:round/>
              <a:tailEnd type="triangle" w="sm" len="me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grpSp>
        <p:nvGrpSpPr>
          <p:cNvPr id="7" name="Group 22"/>
          <p:cNvGrpSpPr/>
          <p:nvPr/>
        </p:nvGrpSpPr>
        <p:grpSpPr>
          <a:xfrm>
            <a:off x="3246438" y="1354667"/>
            <a:ext cx="2342886" cy="3661833"/>
            <a:chOff x="1932" y="678"/>
            <a:chExt cx="1771" cy="2768"/>
          </a:xfrm>
        </p:grpSpPr>
        <p:sp>
          <p:nvSpPr>
            <p:cNvPr id="79894" name="Text Box 23"/>
            <p:cNvSpPr txBox="1"/>
            <p:nvPr/>
          </p:nvSpPr>
          <p:spPr>
            <a:xfrm>
              <a:off x="2473" y="686"/>
              <a:ext cx="1157" cy="2760"/>
            </a:xfrm>
            <a:prstGeom prst="rect">
              <a:avLst/>
            </a:prstGeom>
            <a:noFill/>
            <a:ln w="9525">
              <a:noFill/>
            </a:ln>
          </p:spPr>
          <p:txBody>
            <a:bodyPr lIns="0" tIns="0" rIns="0" bIns="0" anchor="t" anchorCtr="0"/>
            <a:p>
              <a:pPr algn="just" eaLnBrk="0" hangingPunct="0">
                <a:lnSpc>
                  <a:spcPct val="100000"/>
                </a:lnSpc>
                <a:spcBef>
                  <a:spcPct val="0"/>
                </a:spcBef>
                <a:buClrTx/>
                <a:buFontTx/>
              </a:pPr>
              <a:r>
                <a:rPr lang="en-US" altLang="zh-CN" sz="1335" dirty="0">
                  <a:solidFill>
                    <a:srgbClr val="FF6699"/>
                  </a:solidFill>
                  <a:latin typeface="Times New Roman" panose="02020603050405020304" pitchFamily="18" charset="0"/>
                  <a:ea typeface="宋体" panose="02010600030101010101" pitchFamily="2" charset="-122"/>
                </a:rPr>
                <a:t>PUSH AX</a:t>
              </a:r>
              <a:r>
                <a:rPr lang="en-US" altLang="zh-CN" sz="1335" dirty="0">
                  <a:latin typeface="Times New Roman" panose="02020603050405020304" pitchFamily="18" charset="0"/>
                  <a:ea typeface="宋体" panose="02010600030101010101" pitchFamily="2" charset="-122"/>
                </a:rPr>
                <a:t>  </a:t>
              </a:r>
              <a:r>
                <a:rPr lang="en-US" altLang="zh-CN" sz="1665" dirty="0">
                  <a:latin typeface="Times New Roman" panose="02020603050405020304" pitchFamily="18" charset="0"/>
                  <a:ea typeface="宋体" panose="02010600030101010101" pitchFamily="2" charset="-122"/>
                </a:rPr>
                <a:t>12   34</a:t>
              </a:r>
              <a:endParaRPr lang="en-US" altLang="zh-CN" sz="2000" dirty="0">
                <a:latin typeface="Times New Roman" panose="02020603050405020304" pitchFamily="18" charset="0"/>
                <a:ea typeface="宋体" panose="02010600030101010101" pitchFamily="2" charset="-122"/>
              </a:endParaRPr>
            </a:p>
            <a:p>
              <a:pPr algn="just" eaLnBrk="0" hangingPunct="0">
                <a:lnSpc>
                  <a:spcPct val="100000"/>
                </a:lnSpc>
                <a:spcBef>
                  <a:spcPct val="0"/>
                </a:spcBef>
                <a:buClrTx/>
                <a:buFontTx/>
              </a:pPr>
              <a:r>
                <a:rPr lang="en-US" altLang="zh-CN" sz="1335" dirty="0">
                  <a:solidFill>
                    <a:srgbClr val="FF6699"/>
                  </a:solidFill>
                  <a:latin typeface="Times New Roman" panose="02020603050405020304" pitchFamily="18" charset="0"/>
                  <a:ea typeface="宋体" panose="02010600030101010101" pitchFamily="2" charset="-122"/>
                </a:rPr>
                <a:t>PUSH BX</a:t>
              </a:r>
              <a:r>
                <a:rPr lang="en-US" altLang="zh-CN" sz="1335" dirty="0">
                  <a:latin typeface="Times New Roman" panose="02020603050405020304" pitchFamily="18" charset="0"/>
                  <a:ea typeface="宋体" panose="02010600030101010101" pitchFamily="2" charset="-122"/>
                </a:rPr>
                <a:t>  </a:t>
              </a:r>
              <a:r>
                <a:rPr lang="en-US" altLang="zh-CN" sz="1665" dirty="0">
                  <a:latin typeface="Times New Roman" panose="02020603050405020304" pitchFamily="18" charset="0"/>
                  <a:ea typeface="宋体" panose="02010600030101010101" pitchFamily="2" charset="-122"/>
                </a:rPr>
                <a:t>1A  B1</a:t>
              </a:r>
              <a:endParaRPr lang="en-US" altLang="zh-CN" sz="2000" dirty="0">
                <a:latin typeface="Times New Roman" panose="02020603050405020304" pitchFamily="18" charset="0"/>
                <a:ea typeface="宋体" panose="02010600030101010101" pitchFamily="2" charset="-122"/>
              </a:endParaRPr>
            </a:p>
            <a:p>
              <a:pPr algn="just" eaLnBrk="0" hangingPunct="0">
                <a:lnSpc>
                  <a:spcPct val="100000"/>
                </a:lnSpc>
                <a:spcBef>
                  <a:spcPct val="0"/>
                </a:spcBef>
                <a:buClrTx/>
                <a:buFontTx/>
              </a:pPr>
              <a:r>
                <a:rPr lang="en-US" altLang="zh-CN" sz="1665" dirty="0">
                  <a:latin typeface="Times New Roman" panose="02020603050405020304" pitchFamily="18" charset="0"/>
                  <a:ea typeface="宋体" panose="02010600030101010101" pitchFamily="2" charset="-122"/>
                </a:rPr>
                <a:t>10200H</a:t>
              </a:r>
              <a:endParaRPr lang="en-US" altLang="zh-CN" sz="2000" dirty="0">
                <a:latin typeface="Times New Roman" panose="02020603050405020304" pitchFamily="18" charset="0"/>
                <a:ea typeface="宋体" panose="02010600030101010101" pitchFamily="2" charset="-122"/>
              </a:endParaRPr>
            </a:p>
            <a:p>
              <a:pPr algn="just" eaLnBrk="0" hangingPunct="0">
                <a:lnSpc>
                  <a:spcPct val="100000"/>
                </a:lnSpc>
                <a:spcBef>
                  <a:spcPct val="0"/>
                </a:spcBef>
                <a:buClrTx/>
                <a:buFontTx/>
              </a:pPr>
              <a:r>
                <a:rPr lang="en-US" altLang="zh-CN" sz="1665" dirty="0">
                  <a:latin typeface="Times New Roman" panose="02020603050405020304" pitchFamily="18" charset="0"/>
                  <a:ea typeface="宋体" panose="02010600030101010101" pitchFamily="2" charset="-122"/>
                </a:rPr>
                <a:t>10202H</a:t>
              </a:r>
              <a:endParaRPr lang="en-US" altLang="zh-CN" sz="2000" dirty="0">
                <a:latin typeface="Times New Roman" panose="02020603050405020304" pitchFamily="18" charset="0"/>
                <a:ea typeface="宋体" panose="02010600030101010101" pitchFamily="2" charset="-122"/>
              </a:endParaRPr>
            </a:p>
            <a:p>
              <a:pPr algn="just" eaLnBrk="0" hangingPunct="0">
                <a:lnSpc>
                  <a:spcPct val="100000"/>
                </a:lnSpc>
                <a:spcBef>
                  <a:spcPct val="0"/>
                </a:spcBef>
                <a:buClrTx/>
                <a:buFontTx/>
              </a:pPr>
              <a:r>
                <a:rPr lang="en-US" altLang="zh-CN" sz="1665" dirty="0">
                  <a:latin typeface="Times New Roman" panose="02020603050405020304" pitchFamily="18" charset="0"/>
                  <a:ea typeface="宋体" panose="02010600030101010101" pitchFamily="2" charset="-122"/>
                </a:rPr>
                <a:t>10204H</a:t>
              </a:r>
              <a:endParaRPr lang="en-US" altLang="zh-CN" sz="2000" dirty="0">
                <a:latin typeface="Times New Roman" panose="02020603050405020304" pitchFamily="18" charset="0"/>
                <a:ea typeface="宋体" panose="02010600030101010101" pitchFamily="2" charset="-122"/>
              </a:endParaRPr>
            </a:p>
            <a:p>
              <a:pPr algn="just" eaLnBrk="0" hangingPunct="0">
                <a:lnSpc>
                  <a:spcPct val="100000"/>
                </a:lnSpc>
                <a:spcBef>
                  <a:spcPct val="0"/>
                </a:spcBef>
                <a:buClrTx/>
                <a:buFontTx/>
              </a:pPr>
              <a:r>
                <a:rPr lang="en-US" altLang="zh-CN" sz="1665" dirty="0">
                  <a:latin typeface="Times New Roman" panose="02020603050405020304" pitchFamily="18" charset="0"/>
                  <a:ea typeface="宋体" panose="02010600030101010101" pitchFamily="2" charset="-122"/>
                </a:rPr>
                <a:t>10206H</a:t>
              </a:r>
              <a:endParaRPr lang="en-US" altLang="zh-CN" sz="2000" dirty="0">
                <a:latin typeface="Times New Roman" panose="02020603050405020304" pitchFamily="18" charset="0"/>
                <a:ea typeface="宋体" panose="02010600030101010101" pitchFamily="2" charset="-122"/>
              </a:endParaRPr>
            </a:p>
            <a:p>
              <a:pPr algn="just" eaLnBrk="0" hangingPunct="0">
                <a:lnSpc>
                  <a:spcPct val="100000"/>
                </a:lnSpc>
                <a:spcBef>
                  <a:spcPct val="0"/>
                </a:spcBef>
                <a:buClrTx/>
                <a:buFontTx/>
              </a:pPr>
              <a:r>
                <a:rPr lang="en-US" altLang="zh-CN" sz="1665" dirty="0">
                  <a:latin typeface="Times New Roman" panose="02020603050405020304" pitchFamily="18" charset="0"/>
                  <a:ea typeface="宋体" panose="02010600030101010101" pitchFamily="2" charset="-122"/>
                </a:rPr>
                <a:t>10208H</a:t>
              </a:r>
              <a:endParaRPr lang="en-US" altLang="zh-CN" sz="2000" dirty="0">
                <a:latin typeface="Times New Roman" panose="02020603050405020304" pitchFamily="18" charset="0"/>
                <a:ea typeface="宋体" panose="02010600030101010101" pitchFamily="2" charset="-122"/>
              </a:endParaRPr>
            </a:p>
            <a:p>
              <a:pPr algn="just" eaLnBrk="0" hangingPunct="0">
                <a:lnSpc>
                  <a:spcPct val="100000"/>
                </a:lnSpc>
                <a:spcBef>
                  <a:spcPct val="0"/>
                </a:spcBef>
                <a:buClrTx/>
                <a:buFontTx/>
              </a:pPr>
              <a:r>
                <a:rPr lang="en-US" altLang="zh-CN" sz="1665" dirty="0">
                  <a:latin typeface="Times New Roman" panose="02020603050405020304" pitchFamily="18" charset="0"/>
                  <a:ea typeface="宋体" panose="02010600030101010101" pitchFamily="2" charset="-122"/>
                </a:rPr>
                <a:t>……</a:t>
              </a:r>
              <a:endParaRPr lang="en-US" altLang="zh-CN" sz="2000" dirty="0">
                <a:latin typeface="Times New Roman" panose="02020603050405020304" pitchFamily="18" charset="0"/>
                <a:ea typeface="宋体" panose="02010600030101010101" pitchFamily="2" charset="-122"/>
              </a:endParaRPr>
            </a:p>
            <a:p>
              <a:pPr algn="just" eaLnBrk="0" hangingPunct="0">
                <a:lnSpc>
                  <a:spcPct val="100000"/>
                </a:lnSpc>
                <a:spcBef>
                  <a:spcPct val="0"/>
                </a:spcBef>
                <a:buClrTx/>
                <a:buFontTx/>
              </a:pPr>
              <a:r>
                <a:rPr lang="en-US" altLang="zh-CN" sz="1665" dirty="0">
                  <a:latin typeface="Times New Roman" panose="02020603050405020304" pitchFamily="18" charset="0"/>
                  <a:ea typeface="宋体" panose="02010600030101010101" pitchFamily="2" charset="-122"/>
                </a:rPr>
                <a:t>1022CH</a:t>
              </a:r>
              <a:endParaRPr lang="en-US" altLang="zh-CN" sz="2000" dirty="0">
                <a:latin typeface="Times New Roman" panose="02020603050405020304" pitchFamily="18" charset="0"/>
                <a:ea typeface="宋体" panose="02010600030101010101" pitchFamily="2" charset="-122"/>
              </a:endParaRPr>
            </a:p>
            <a:p>
              <a:pPr algn="just" eaLnBrk="0" hangingPunct="0">
                <a:lnSpc>
                  <a:spcPct val="100000"/>
                </a:lnSpc>
                <a:spcBef>
                  <a:spcPct val="0"/>
                </a:spcBef>
                <a:buClrTx/>
                <a:buFontTx/>
              </a:pPr>
              <a:r>
                <a:rPr lang="en-US" altLang="zh-CN" sz="1665" dirty="0">
                  <a:latin typeface="Times New Roman" panose="02020603050405020304" pitchFamily="18" charset="0"/>
                  <a:ea typeface="宋体" panose="02010600030101010101" pitchFamily="2" charset="-122"/>
                </a:rPr>
                <a:t>1022EH</a:t>
              </a:r>
              <a:endParaRPr lang="en-US" altLang="zh-CN" sz="2000" dirty="0">
                <a:latin typeface="Times New Roman" panose="02020603050405020304" pitchFamily="18" charset="0"/>
                <a:ea typeface="宋体" panose="02010600030101010101" pitchFamily="2" charset="-122"/>
              </a:endParaRPr>
            </a:p>
            <a:p>
              <a:pPr algn="just" eaLnBrk="0" hangingPunct="0">
                <a:lnSpc>
                  <a:spcPct val="100000"/>
                </a:lnSpc>
                <a:spcBef>
                  <a:spcPct val="0"/>
                </a:spcBef>
                <a:buClrTx/>
                <a:buFontTx/>
              </a:pPr>
              <a:r>
                <a:rPr lang="en-US" altLang="zh-CN" sz="1665" dirty="0">
                  <a:latin typeface="Times New Roman" panose="02020603050405020304" pitchFamily="18" charset="0"/>
                  <a:ea typeface="宋体" panose="02010600030101010101" pitchFamily="2" charset="-122"/>
                </a:rPr>
                <a:t>10230H    00  11</a:t>
              </a:r>
              <a:endParaRPr lang="en-US" altLang="zh-CN" sz="2000" dirty="0">
                <a:latin typeface="Times New Roman" panose="02020603050405020304" pitchFamily="18" charset="0"/>
                <a:ea typeface="宋体" panose="02010600030101010101" pitchFamily="2" charset="-122"/>
              </a:endParaRPr>
            </a:p>
            <a:p>
              <a:pPr algn="just" eaLnBrk="0" hangingPunct="0">
                <a:lnSpc>
                  <a:spcPct val="100000"/>
                </a:lnSpc>
                <a:spcBef>
                  <a:spcPct val="50000"/>
                </a:spcBef>
                <a:buClrTx/>
                <a:buFontTx/>
              </a:pPr>
              <a:r>
                <a:rPr lang="en-US" altLang="zh-CN" sz="1665" dirty="0">
                  <a:latin typeface="Times New Roman" panose="02020603050405020304" pitchFamily="18" charset="0"/>
                  <a:ea typeface="宋体" panose="02010600030101010101" pitchFamily="2" charset="-122"/>
                </a:rPr>
                <a:t>          </a:t>
              </a:r>
              <a:r>
                <a:rPr lang="en-US" altLang="zh-CN" sz="1665" dirty="0">
                  <a:solidFill>
                    <a:srgbClr val="FF0000"/>
                  </a:solidFill>
                  <a:latin typeface="Times New Roman" panose="02020603050405020304" pitchFamily="18" charset="0"/>
                  <a:ea typeface="宋体" panose="02010600030101010101" pitchFamily="2" charset="-122"/>
                </a:rPr>
                <a:t>SS</a:t>
              </a:r>
              <a:r>
                <a:rPr lang="en-US" altLang="zh-CN" sz="1665" dirty="0">
                  <a:solidFill>
                    <a:schemeClr val="accent2"/>
                  </a:solidFill>
                  <a:latin typeface="Times New Roman" panose="02020603050405020304" pitchFamily="18" charset="0"/>
                  <a:ea typeface="宋体" panose="02010600030101010101" pitchFamily="2" charset="-122"/>
                </a:rPr>
                <a:t> </a:t>
              </a:r>
              <a:r>
                <a:rPr lang="en-US" altLang="zh-CN" sz="1665" dirty="0">
                  <a:latin typeface="Times New Roman" panose="02020603050405020304" pitchFamily="18" charset="0"/>
                  <a:ea typeface="宋体" panose="02010600030101010101" pitchFamily="2" charset="-122"/>
                </a:rPr>
                <a:t> 10   20</a:t>
              </a:r>
              <a:endParaRPr lang="en-US" altLang="zh-CN" sz="2000" dirty="0">
                <a:latin typeface="Times New Roman" panose="02020603050405020304" pitchFamily="18" charset="0"/>
                <a:ea typeface="宋体" panose="02010600030101010101" pitchFamily="2" charset="-122"/>
              </a:endParaRPr>
            </a:p>
            <a:p>
              <a:pPr algn="just" eaLnBrk="0" hangingPunct="0">
                <a:lnSpc>
                  <a:spcPct val="100000"/>
                </a:lnSpc>
                <a:spcBef>
                  <a:spcPct val="50000"/>
                </a:spcBef>
                <a:buClrTx/>
                <a:buFontTx/>
              </a:pPr>
              <a:r>
                <a:rPr lang="en-US" altLang="zh-CN" sz="1665" dirty="0">
                  <a:latin typeface="Times New Roman" panose="02020603050405020304" pitchFamily="18" charset="0"/>
                  <a:ea typeface="宋体" panose="02010600030101010101" pitchFamily="2" charset="-122"/>
                </a:rPr>
                <a:t>          </a:t>
              </a:r>
              <a:r>
                <a:rPr lang="en-US" altLang="zh-CN" sz="1665" dirty="0">
                  <a:solidFill>
                    <a:srgbClr val="FF0000"/>
                  </a:solidFill>
                  <a:latin typeface="Times New Roman" panose="02020603050405020304" pitchFamily="18" charset="0"/>
                  <a:ea typeface="宋体" panose="02010600030101010101" pitchFamily="2" charset="-122"/>
                </a:rPr>
                <a:t>SP</a:t>
              </a:r>
              <a:r>
                <a:rPr lang="en-US" altLang="zh-CN" sz="1665" dirty="0">
                  <a:latin typeface="Times New Roman" panose="02020603050405020304" pitchFamily="18" charset="0"/>
                  <a:ea typeface="宋体" panose="02010600030101010101" pitchFamily="2" charset="-122"/>
                </a:rPr>
                <a:t>  00   30</a:t>
              </a:r>
              <a:endParaRPr lang="en-US" altLang="zh-CN" sz="2000" dirty="0">
                <a:latin typeface="Times New Roman" panose="02020603050405020304" pitchFamily="18" charset="0"/>
                <a:ea typeface="宋体" panose="02010600030101010101" pitchFamily="2" charset="-122"/>
              </a:endParaRPr>
            </a:p>
          </p:txBody>
        </p:sp>
        <p:sp>
          <p:nvSpPr>
            <p:cNvPr id="79895" name="Text Box 24"/>
            <p:cNvSpPr txBox="1"/>
            <p:nvPr/>
          </p:nvSpPr>
          <p:spPr>
            <a:xfrm>
              <a:off x="2029" y="2542"/>
              <a:ext cx="291" cy="367"/>
            </a:xfrm>
            <a:prstGeom prst="rect">
              <a:avLst/>
            </a:prstGeom>
            <a:noFill/>
            <a:ln w="9525">
              <a:noFill/>
            </a:ln>
          </p:spPr>
          <p:txBody>
            <a:bodyPr lIns="0" tIns="0" rIns="0" bIns="0" anchor="t" anchorCtr="0"/>
            <a:p>
              <a:pPr algn="ctr" eaLnBrk="0" hangingPunct="0">
                <a:lnSpc>
                  <a:spcPct val="96000"/>
                </a:lnSpc>
                <a:spcBef>
                  <a:spcPct val="0"/>
                </a:spcBef>
                <a:buClrTx/>
                <a:buFontTx/>
              </a:pPr>
              <a:r>
                <a:rPr lang="zh-CN" altLang="en-US" sz="1665" dirty="0">
                  <a:latin typeface="Times New Roman" panose="02020603050405020304" pitchFamily="18" charset="0"/>
                  <a:ea typeface="宋体" panose="02010600030101010101" pitchFamily="2" charset="-122"/>
                </a:rPr>
                <a:t>栈底</a:t>
              </a:r>
              <a:endParaRPr lang="zh-CN" altLang="en-US" sz="1665" dirty="0">
                <a:latin typeface="Times New Roman" panose="02020603050405020304" pitchFamily="18" charset="0"/>
                <a:ea typeface="宋体" panose="02010600030101010101" pitchFamily="2" charset="-122"/>
              </a:endParaRPr>
            </a:p>
          </p:txBody>
        </p:sp>
        <p:sp>
          <p:nvSpPr>
            <p:cNvPr id="204825" name="Line 25"/>
            <p:cNvSpPr>
              <a:spLocks noChangeShapeType="1"/>
            </p:cNvSpPr>
            <p:nvPr/>
          </p:nvSpPr>
          <p:spPr bwMode="auto">
            <a:xfrm>
              <a:off x="2316" y="1167"/>
              <a:ext cx="163" cy="0"/>
            </a:xfrm>
            <a:prstGeom prst="line">
              <a:avLst/>
            </a:prstGeom>
            <a:noFill/>
            <a:ln w="28575">
              <a:solidFill>
                <a:schemeClr val="accent1"/>
              </a:solidFill>
              <a:round/>
              <a:tailEnd type="triangle" w="sm" len="me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04826" name="Line 26"/>
            <p:cNvSpPr>
              <a:spLocks noChangeShapeType="1"/>
            </p:cNvSpPr>
            <p:nvPr/>
          </p:nvSpPr>
          <p:spPr bwMode="auto">
            <a:xfrm>
              <a:off x="2246" y="2690"/>
              <a:ext cx="238" cy="0"/>
            </a:xfrm>
            <a:prstGeom prst="line">
              <a:avLst/>
            </a:prstGeom>
            <a:noFill/>
            <a:ln w="28575">
              <a:solidFill>
                <a:schemeClr val="accent1"/>
              </a:solidFill>
              <a:round/>
              <a:tailEnd type="triangle" w="sm" len="me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04827" name="Rectangle 27"/>
            <p:cNvSpPr>
              <a:spLocks noChangeArrowheads="1"/>
            </p:cNvSpPr>
            <p:nvPr/>
          </p:nvSpPr>
          <p:spPr bwMode="auto">
            <a:xfrm>
              <a:off x="3124" y="1134"/>
              <a:ext cx="492" cy="1668"/>
            </a:xfrm>
            <a:prstGeom prst="rect">
              <a:avLst/>
            </a:prstGeom>
            <a:noFill/>
            <a:ln w="28575">
              <a:solidFill>
                <a:schemeClr val="accent1"/>
              </a:solidFill>
              <a:miter lim="800000"/>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04828" name="Line 28"/>
            <p:cNvSpPr>
              <a:spLocks noChangeShapeType="1"/>
            </p:cNvSpPr>
            <p:nvPr/>
          </p:nvSpPr>
          <p:spPr bwMode="auto">
            <a:xfrm>
              <a:off x="3124" y="1290"/>
              <a:ext cx="492" cy="1"/>
            </a:xfrm>
            <a:prstGeom prst="line">
              <a:avLst/>
            </a:prstGeom>
            <a:noFill/>
            <a:ln w="28575">
              <a:solidFill>
                <a:schemeClr val="accent1"/>
              </a:solidFill>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04829" name="Line 29"/>
            <p:cNvSpPr>
              <a:spLocks noChangeShapeType="1"/>
            </p:cNvSpPr>
            <p:nvPr/>
          </p:nvSpPr>
          <p:spPr bwMode="auto">
            <a:xfrm>
              <a:off x="3124" y="1470"/>
              <a:ext cx="492" cy="1"/>
            </a:xfrm>
            <a:prstGeom prst="line">
              <a:avLst/>
            </a:prstGeom>
            <a:noFill/>
            <a:ln w="28575">
              <a:solidFill>
                <a:schemeClr val="accent1"/>
              </a:solidFill>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04830" name="Line 30"/>
            <p:cNvSpPr>
              <a:spLocks noChangeShapeType="1"/>
            </p:cNvSpPr>
            <p:nvPr/>
          </p:nvSpPr>
          <p:spPr bwMode="auto">
            <a:xfrm>
              <a:off x="3124" y="1662"/>
              <a:ext cx="492" cy="1"/>
            </a:xfrm>
            <a:prstGeom prst="line">
              <a:avLst/>
            </a:prstGeom>
            <a:noFill/>
            <a:ln w="28575">
              <a:solidFill>
                <a:schemeClr val="accent1"/>
              </a:solidFill>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04831" name="Line 31"/>
            <p:cNvSpPr>
              <a:spLocks noChangeShapeType="1"/>
            </p:cNvSpPr>
            <p:nvPr/>
          </p:nvSpPr>
          <p:spPr bwMode="auto">
            <a:xfrm>
              <a:off x="3124" y="1866"/>
              <a:ext cx="492" cy="1"/>
            </a:xfrm>
            <a:prstGeom prst="line">
              <a:avLst/>
            </a:prstGeom>
            <a:noFill/>
            <a:ln w="28575">
              <a:solidFill>
                <a:schemeClr val="accent1"/>
              </a:solidFill>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04832" name="Line 32"/>
            <p:cNvSpPr>
              <a:spLocks noChangeShapeType="1"/>
            </p:cNvSpPr>
            <p:nvPr/>
          </p:nvSpPr>
          <p:spPr bwMode="auto">
            <a:xfrm>
              <a:off x="3124" y="2034"/>
              <a:ext cx="492" cy="1"/>
            </a:xfrm>
            <a:prstGeom prst="line">
              <a:avLst/>
            </a:prstGeom>
            <a:noFill/>
            <a:ln w="28575">
              <a:solidFill>
                <a:schemeClr val="accent1"/>
              </a:solidFill>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04833" name="Line 33"/>
            <p:cNvSpPr>
              <a:spLocks noChangeShapeType="1"/>
            </p:cNvSpPr>
            <p:nvPr/>
          </p:nvSpPr>
          <p:spPr bwMode="auto">
            <a:xfrm>
              <a:off x="3124" y="2226"/>
              <a:ext cx="492" cy="1"/>
            </a:xfrm>
            <a:prstGeom prst="line">
              <a:avLst/>
            </a:prstGeom>
            <a:noFill/>
            <a:ln w="28575">
              <a:solidFill>
                <a:schemeClr val="accent1"/>
              </a:solidFill>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04834" name="Line 34"/>
            <p:cNvSpPr>
              <a:spLocks noChangeShapeType="1"/>
            </p:cNvSpPr>
            <p:nvPr/>
          </p:nvSpPr>
          <p:spPr bwMode="auto">
            <a:xfrm>
              <a:off x="3124" y="2394"/>
              <a:ext cx="492" cy="1"/>
            </a:xfrm>
            <a:prstGeom prst="line">
              <a:avLst/>
            </a:prstGeom>
            <a:noFill/>
            <a:ln w="28575">
              <a:solidFill>
                <a:schemeClr val="accent1"/>
              </a:solidFill>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04835" name="Line 35"/>
            <p:cNvSpPr>
              <a:spLocks noChangeShapeType="1"/>
            </p:cNvSpPr>
            <p:nvPr/>
          </p:nvSpPr>
          <p:spPr bwMode="auto">
            <a:xfrm>
              <a:off x="3124" y="2604"/>
              <a:ext cx="492" cy="1"/>
            </a:xfrm>
            <a:prstGeom prst="line">
              <a:avLst/>
            </a:prstGeom>
            <a:noFill/>
            <a:ln w="28575">
              <a:solidFill>
                <a:schemeClr val="accent1"/>
              </a:solidFill>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04836" name="Line 36"/>
            <p:cNvSpPr>
              <a:spLocks noChangeShapeType="1"/>
            </p:cNvSpPr>
            <p:nvPr/>
          </p:nvSpPr>
          <p:spPr bwMode="auto">
            <a:xfrm>
              <a:off x="3376" y="1122"/>
              <a:ext cx="1" cy="1698"/>
            </a:xfrm>
            <a:prstGeom prst="line">
              <a:avLst/>
            </a:prstGeom>
            <a:noFill/>
            <a:ln w="28575">
              <a:solidFill>
                <a:schemeClr val="accent1"/>
              </a:solidFill>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04837" name="Rectangle 37"/>
            <p:cNvSpPr>
              <a:spLocks noChangeArrowheads="1"/>
            </p:cNvSpPr>
            <p:nvPr/>
          </p:nvSpPr>
          <p:spPr bwMode="auto">
            <a:xfrm>
              <a:off x="3113" y="2886"/>
              <a:ext cx="502" cy="180"/>
            </a:xfrm>
            <a:prstGeom prst="rect">
              <a:avLst/>
            </a:prstGeom>
            <a:noFill/>
            <a:ln w="28575">
              <a:solidFill>
                <a:schemeClr val="accent1"/>
              </a:solidFill>
              <a:miter lim="800000"/>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04838" name="Line 38"/>
            <p:cNvSpPr>
              <a:spLocks noChangeShapeType="1"/>
            </p:cNvSpPr>
            <p:nvPr/>
          </p:nvSpPr>
          <p:spPr bwMode="auto">
            <a:xfrm>
              <a:off x="3376" y="2880"/>
              <a:ext cx="1" cy="186"/>
            </a:xfrm>
            <a:prstGeom prst="line">
              <a:avLst/>
            </a:prstGeom>
            <a:noFill/>
            <a:ln w="28575">
              <a:solidFill>
                <a:schemeClr val="accent1"/>
              </a:solidFill>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04839" name="Rectangle 39"/>
            <p:cNvSpPr>
              <a:spLocks noChangeArrowheads="1"/>
            </p:cNvSpPr>
            <p:nvPr/>
          </p:nvSpPr>
          <p:spPr bwMode="auto">
            <a:xfrm>
              <a:off x="3113" y="3186"/>
              <a:ext cx="502" cy="180"/>
            </a:xfrm>
            <a:prstGeom prst="rect">
              <a:avLst/>
            </a:prstGeom>
            <a:noFill/>
            <a:ln w="28575">
              <a:solidFill>
                <a:schemeClr val="accent1"/>
              </a:solidFill>
              <a:miter lim="800000"/>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04840" name="Line 40"/>
            <p:cNvSpPr>
              <a:spLocks noChangeShapeType="1"/>
            </p:cNvSpPr>
            <p:nvPr/>
          </p:nvSpPr>
          <p:spPr bwMode="auto">
            <a:xfrm>
              <a:off x="3376" y="3180"/>
              <a:ext cx="1" cy="186"/>
            </a:xfrm>
            <a:prstGeom prst="line">
              <a:avLst/>
            </a:prstGeom>
            <a:noFill/>
            <a:ln w="28575">
              <a:solidFill>
                <a:schemeClr val="accent1"/>
              </a:solidFill>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04841" name="Rectangle 41"/>
            <p:cNvSpPr>
              <a:spLocks noChangeArrowheads="1"/>
            </p:cNvSpPr>
            <p:nvPr/>
          </p:nvSpPr>
          <p:spPr bwMode="auto">
            <a:xfrm>
              <a:off x="3053" y="684"/>
              <a:ext cx="502" cy="180"/>
            </a:xfrm>
            <a:prstGeom prst="rect">
              <a:avLst/>
            </a:prstGeom>
            <a:noFill/>
            <a:ln w="28575">
              <a:solidFill>
                <a:schemeClr val="accent1"/>
              </a:solidFill>
              <a:miter lim="800000"/>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04842" name="Line 42"/>
            <p:cNvSpPr>
              <a:spLocks noChangeShapeType="1"/>
            </p:cNvSpPr>
            <p:nvPr/>
          </p:nvSpPr>
          <p:spPr bwMode="auto">
            <a:xfrm>
              <a:off x="3316" y="678"/>
              <a:ext cx="1" cy="186"/>
            </a:xfrm>
            <a:prstGeom prst="line">
              <a:avLst/>
            </a:prstGeom>
            <a:noFill/>
            <a:ln w="28575">
              <a:solidFill>
                <a:schemeClr val="accent1"/>
              </a:solidFill>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04843" name="Rectangle 43"/>
            <p:cNvSpPr>
              <a:spLocks noChangeArrowheads="1"/>
            </p:cNvSpPr>
            <p:nvPr/>
          </p:nvSpPr>
          <p:spPr bwMode="auto">
            <a:xfrm>
              <a:off x="3053" y="900"/>
              <a:ext cx="502" cy="180"/>
            </a:xfrm>
            <a:prstGeom prst="rect">
              <a:avLst/>
            </a:prstGeom>
            <a:noFill/>
            <a:ln w="28575">
              <a:solidFill>
                <a:schemeClr val="accent1"/>
              </a:solidFill>
              <a:miter lim="800000"/>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04844" name="Line 44"/>
            <p:cNvSpPr>
              <a:spLocks noChangeShapeType="1"/>
            </p:cNvSpPr>
            <p:nvPr/>
          </p:nvSpPr>
          <p:spPr bwMode="auto">
            <a:xfrm>
              <a:off x="3316" y="894"/>
              <a:ext cx="1" cy="186"/>
            </a:xfrm>
            <a:prstGeom prst="line">
              <a:avLst/>
            </a:prstGeom>
            <a:noFill/>
            <a:ln w="28575">
              <a:solidFill>
                <a:schemeClr val="accent1"/>
              </a:solidFill>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nvGrpSpPr>
            <p:cNvPr id="79916" name="Group 45"/>
            <p:cNvGrpSpPr/>
            <p:nvPr/>
          </p:nvGrpSpPr>
          <p:grpSpPr>
            <a:xfrm>
              <a:off x="3057" y="3156"/>
              <a:ext cx="636" cy="263"/>
              <a:chOff x="3662" y="3356"/>
              <a:chExt cx="636" cy="263"/>
            </a:xfrm>
          </p:grpSpPr>
          <p:sp>
            <p:nvSpPr>
              <p:cNvPr id="79917" name="Text Box 46"/>
              <p:cNvSpPr txBox="1"/>
              <p:nvPr/>
            </p:nvSpPr>
            <p:spPr>
              <a:xfrm>
                <a:off x="3662" y="3356"/>
                <a:ext cx="636" cy="263"/>
              </a:xfrm>
              <a:prstGeom prst="rect">
                <a:avLst/>
              </a:prstGeom>
              <a:solidFill>
                <a:schemeClr val="bg1"/>
              </a:solidFill>
              <a:ln w="9525">
                <a:noFill/>
              </a:ln>
            </p:spPr>
            <p:txBody>
              <a:bodyPr anchor="t" anchorCtr="0">
                <a:spAutoFit/>
              </a:bodyPr>
              <a:p>
                <a:pPr algn="just" eaLnBrk="0" hangingPunct="0">
                  <a:lnSpc>
                    <a:spcPct val="100000"/>
                  </a:lnSpc>
                  <a:spcBef>
                    <a:spcPct val="0"/>
                  </a:spcBef>
                  <a:buClrTx/>
                  <a:buFontTx/>
                </a:pPr>
                <a:r>
                  <a:rPr lang="en-US" altLang="zh-CN" sz="1665" dirty="0">
                    <a:solidFill>
                      <a:schemeClr val="tx2"/>
                    </a:solidFill>
                    <a:latin typeface="Times New Roman" panose="02020603050405020304" pitchFamily="18" charset="0"/>
                    <a:ea typeface="宋体" panose="02010600030101010101" pitchFamily="2" charset="-122"/>
                  </a:rPr>
                  <a:t>00   2E</a:t>
                </a:r>
                <a:endParaRPr lang="en-US" altLang="zh-CN" sz="1665" dirty="0">
                  <a:solidFill>
                    <a:schemeClr val="tx2"/>
                  </a:solidFill>
                  <a:latin typeface="Times New Roman" panose="02020603050405020304" pitchFamily="18" charset="0"/>
                  <a:ea typeface="宋体" panose="02010600030101010101" pitchFamily="2" charset="-122"/>
                </a:endParaRPr>
              </a:p>
            </p:txBody>
          </p:sp>
          <p:sp>
            <p:nvSpPr>
              <p:cNvPr id="204847" name="Rectangle 47"/>
              <p:cNvSpPr>
                <a:spLocks noChangeArrowheads="1"/>
              </p:cNvSpPr>
              <p:nvPr/>
            </p:nvSpPr>
            <p:spPr bwMode="auto">
              <a:xfrm>
                <a:off x="3706" y="3390"/>
                <a:ext cx="502" cy="180"/>
              </a:xfrm>
              <a:prstGeom prst="rect">
                <a:avLst/>
              </a:prstGeom>
              <a:noFill/>
              <a:ln w="28575">
                <a:solidFill>
                  <a:schemeClr val="accent1"/>
                </a:solidFill>
                <a:miter lim="800000"/>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04848" name="Line 48"/>
              <p:cNvSpPr>
                <a:spLocks noChangeShapeType="1"/>
              </p:cNvSpPr>
              <p:nvPr/>
            </p:nvSpPr>
            <p:spPr bwMode="auto">
              <a:xfrm>
                <a:off x="3935" y="3399"/>
                <a:ext cx="1" cy="186"/>
              </a:xfrm>
              <a:prstGeom prst="line">
                <a:avLst/>
              </a:prstGeom>
              <a:noFill/>
              <a:ln w="28575">
                <a:solidFill>
                  <a:schemeClr val="accent1"/>
                </a:solidFill>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grpSp>
          <p:nvGrpSpPr>
            <p:cNvPr id="79920" name="Group 49"/>
            <p:cNvGrpSpPr/>
            <p:nvPr/>
          </p:nvGrpSpPr>
          <p:grpSpPr>
            <a:xfrm>
              <a:off x="3067" y="3165"/>
              <a:ext cx="636" cy="263"/>
              <a:chOff x="3662" y="3356"/>
              <a:chExt cx="636" cy="263"/>
            </a:xfrm>
          </p:grpSpPr>
          <p:sp>
            <p:nvSpPr>
              <p:cNvPr id="79921" name="Text Box 50"/>
              <p:cNvSpPr txBox="1"/>
              <p:nvPr/>
            </p:nvSpPr>
            <p:spPr>
              <a:xfrm>
                <a:off x="3662" y="3356"/>
                <a:ext cx="636" cy="263"/>
              </a:xfrm>
              <a:prstGeom prst="rect">
                <a:avLst/>
              </a:prstGeom>
              <a:solidFill>
                <a:schemeClr val="bg1"/>
              </a:solidFill>
              <a:ln w="9525">
                <a:noFill/>
              </a:ln>
            </p:spPr>
            <p:txBody>
              <a:bodyPr anchor="t" anchorCtr="0">
                <a:spAutoFit/>
              </a:bodyPr>
              <a:p>
                <a:pPr algn="just" eaLnBrk="0" hangingPunct="0">
                  <a:lnSpc>
                    <a:spcPct val="100000"/>
                  </a:lnSpc>
                  <a:spcBef>
                    <a:spcPct val="0"/>
                  </a:spcBef>
                  <a:buClrTx/>
                  <a:buFontTx/>
                </a:pPr>
                <a:r>
                  <a:rPr lang="en-US" altLang="zh-CN" sz="1665" dirty="0">
                    <a:latin typeface="Times New Roman" panose="02020603050405020304" pitchFamily="18" charset="0"/>
                    <a:ea typeface="宋体" panose="02010600030101010101" pitchFamily="2" charset="-122"/>
                  </a:rPr>
                  <a:t>00   30</a:t>
                </a:r>
                <a:endParaRPr lang="en-US" altLang="zh-CN" sz="1665" dirty="0">
                  <a:latin typeface="Times New Roman" panose="02020603050405020304" pitchFamily="18" charset="0"/>
                  <a:ea typeface="宋体" panose="02010600030101010101" pitchFamily="2" charset="-122"/>
                </a:endParaRPr>
              </a:p>
            </p:txBody>
          </p:sp>
          <p:sp>
            <p:nvSpPr>
              <p:cNvPr id="204851" name="Rectangle 51"/>
              <p:cNvSpPr>
                <a:spLocks noChangeArrowheads="1"/>
              </p:cNvSpPr>
              <p:nvPr/>
            </p:nvSpPr>
            <p:spPr bwMode="auto">
              <a:xfrm>
                <a:off x="3706" y="3390"/>
                <a:ext cx="502" cy="180"/>
              </a:xfrm>
              <a:prstGeom prst="rect">
                <a:avLst/>
              </a:prstGeom>
              <a:noFill/>
              <a:ln w="28575">
                <a:solidFill>
                  <a:schemeClr val="accent1"/>
                </a:solidFill>
                <a:miter lim="800000"/>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04852" name="Line 52"/>
              <p:cNvSpPr>
                <a:spLocks noChangeShapeType="1"/>
              </p:cNvSpPr>
              <p:nvPr/>
            </p:nvSpPr>
            <p:spPr bwMode="auto">
              <a:xfrm>
                <a:off x="3935" y="3399"/>
                <a:ext cx="1" cy="186"/>
              </a:xfrm>
              <a:prstGeom prst="line">
                <a:avLst/>
              </a:prstGeom>
              <a:noFill/>
              <a:ln w="28575">
                <a:solidFill>
                  <a:schemeClr val="accent1"/>
                </a:solidFill>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sp>
          <p:nvSpPr>
            <p:cNvPr id="79924" name="Text Box 53"/>
            <p:cNvSpPr txBox="1"/>
            <p:nvPr/>
          </p:nvSpPr>
          <p:spPr>
            <a:xfrm>
              <a:off x="1932" y="995"/>
              <a:ext cx="430" cy="460"/>
            </a:xfrm>
            <a:prstGeom prst="rect">
              <a:avLst/>
            </a:prstGeom>
            <a:noFill/>
            <a:ln w="9525">
              <a:noFill/>
            </a:ln>
          </p:spPr>
          <p:txBody>
            <a:bodyPr lIns="0" tIns="0" rIns="0" bIns="0" anchor="t" anchorCtr="0"/>
            <a:p>
              <a:pPr algn="ctr" eaLnBrk="0" hangingPunct="0">
                <a:lnSpc>
                  <a:spcPct val="96000"/>
                </a:lnSpc>
                <a:spcBef>
                  <a:spcPct val="0"/>
                </a:spcBef>
                <a:buClrTx/>
                <a:buFontTx/>
              </a:pPr>
              <a:r>
                <a:rPr lang="zh-CN" altLang="en-US" sz="1335" dirty="0">
                  <a:latin typeface="Times New Roman" panose="02020603050405020304" pitchFamily="18" charset="0"/>
                  <a:ea typeface="宋体" panose="02010600030101010101" pitchFamily="2" charset="-122"/>
                </a:rPr>
                <a:t>堆栈段起始地址</a:t>
              </a:r>
              <a:endParaRPr lang="zh-CN" altLang="en-US" sz="1335" dirty="0">
                <a:latin typeface="Times New Roman" panose="02020603050405020304" pitchFamily="18" charset="0"/>
                <a:ea typeface="宋体" panose="02010600030101010101" pitchFamily="2" charset="-122"/>
              </a:endParaRPr>
            </a:p>
          </p:txBody>
        </p:sp>
      </p:grpSp>
      <p:grpSp>
        <p:nvGrpSpPr>
          <p:cNvPr id="10" name="Group 54"/>
          <p:cNvGrpSpPr/>
          <p:nvPr/>
        </p:nvGrpSpPr>
        <p:grpSpPr>
          <a:xfrm>
            <a:off x="4779698" y="3597011"/>
            <a:ext cx="841375" cy="347927"/>
            <a:chOff x="3662" y="3356"/>
            <a:chExt cx="636" cy="263"/>
          </a:xfrm>
        </p:grpSpPr>
        <p:sp>
          <p:nvSpPr>
            <p:cNvPr id="79926" name="Text Box 55"/>
            <p:cNvSpPr txBox="1"/>
            <p:nvPr/>
          </p:nvSpPr>
          <p:spPr>
            <a:xfrm>
              <a:off x="3662" y="3356"/>
              <a:ext cx="636" cy="263"/>
            </a:xfrm>
            <a:prstGeom prst="rect">
              <a:avLst/>
            </a:prstGeom>
            <a:noFill/>
            <a:ln w="9525">
              <a:noFill/>
            </a:ln>
          </p:spPr>
          <p:txBody>
            <a:bodyPr anchor="t" anchorCtr="0">
              <a:spAutoFit/>
            </a:bodyPr>
            <a:p>
              <a:pPr algn="just" eaLnBrk="0" hangingPunct="0">
                <a:lnSpc>
                  <a:spcPct val="100000"/>
                </a:lnSpc>
                <a:spcBef>
                  <a:spcPct val="0"/>
                </a:spcBef>
                <a:buClrTx/>
                <a:buFontTx/>
              </a:pPr>
              <a:r>
                <a:rPr lang="en-US" altLang="zh-CN" sz="1665" dirty="0">
                  <a:latin typeface="Times New Roman" panose="02020603050405020304" pitchFamily="18" charset="0"/>
                  <a:ea typeface="宋体" panose="02010600030101010101" pitchFamily="2" charset="-122"/>
                </a:rPr>
                <a:t>12   34</a:t>
              </a:r>
              <a:endParaRPr lang="en-US" altLang="zh-CN" sz="1665" dirty="0">
                <a:latin typeface="Times New Roman" panose="02020603050405020304" pitchFamily="18" charset="0"/>
                <a:ea typeface="宋体" panose="02010600030101010101" pitchFamily="2" charset="-122"/>
              </a:endParaRPr>
            </a:p>
          </p:txBody>
        </p:sp>
        <p:sp>
          <p:nvSpPr>
            <p:cNvPr id="204856" name="Rectangle 56"/>
            <p:cNvSpPr>
              <a:spLocks noChangeArrowheads="1"/>
            </p:cNvSpPr>
            <p:nvPr/>
          </p:nvSpPr>
          <p:spPr bwMode="auto">
            <a:xfrm>
              <a:off x="3706" y="3390"/>
              <a:ext cx="502" cy="180"/>
            </a:xfrm>
            <a:prstGeom prst="rect">
              <a:avLst/>
            </a:prstGeom>
            <a:noFill/>
            <a:ln w="28575">
              <a:noFill/>
              <a:miter lim="800000"/>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04857" name="Line 57"/>
            <p:cNvSpPr>
              <a:spLocks noChangeShapeType="1"/>
            </p:cNvSpPr>
            <p:nvPr/>
          </p:nvSpPr>
          <p:spPr bwMode="auto">
            <a:xfrm>
              <a:off x="3935" y="3399"/>
              <a:ext cx="1" cy="186"/>
            </a:xfrm>
            <a:prstGeom prst="line">
              <a:avLst/>
            </a:prstGeom>
            <a:noFill/>
            <a:ln w="28575">
              <a:noFill/>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grpSp>
        <p:nvGrpSpPr>
          <p:cNvPr id="11" name="Group 58"/>
          <p:cNvGrpSpPr/>
          <p:nvPr/>
        </p:nvGrpSpPr>
        <p:grpSpPr>
          <a:xfrm>
            <a:off x="4779698" y="3358886"/>
            <a:ext cx="841375" cy="347927"/>
            <a:chOff x="3662" y="3356"/>
            <a:chExt cx="636" cy="263"/>
          </a:xfrm>
        </p:grpSpPr>
        <p:sp>
          <p:nvSpPr>
            <p:cNvPr id="79930" name="Text Box 59"/>
            <p:cNvSpPr txBox="1"/>
            <p:nvPr/>
          </p:nvSpPr>
          <p:spPr>
            <a:xfrm>
              <a:off x="3662" y="3356"/>
              <a:ext cx="636" cy="263"/>
            </a:xfrm>
            <a:prstGeom prst="rect">
              <a:avLst/>
            </a:prstGeom>
            <a:noFill/>
            <a:ln w="9525">
              <a:noFill/>
            </a:ln>
          </p:spPr>
          <p:txBody>
            <a:bodyPr anchor="t" anchorCtr="0">
              <a:spAutoFit/>
            </a:bodyPr>
            <a:p>
              <a:pPr algn="just" eaLnBrk="0" hangingPunct="0">
                <a:lnSpc>
                  <a:spcPct val="100000"/>
                </a:lnSpc>
                <a:spcBef>
                  <a:spcPct val="0"/>
                </a:spcBef>
                <a:buClrTx/>
                <a:buFontTx/>
              </a:pPr>
              <a:r>
                <a:rPr lang="en-US" altLang="zh-CN" sz="1665" dirty="0">
                  <a:latin typeface="Times New Roman" panose="02020603050405020304" pitchFamily="18" charset="0"/>
                  <a:ea typeface="宋体" panose="02010600030101010101" pitchFamily="2" charset="-122"/>
                </a:rPr>
                <a:t>1A   B1</a:t>
              </a:r>
              <a:endParaRPr lang="en-US" altLang="zh-CN" sz="1665" dirty="0">
                <a:latin typeface="Times New Roman" panose="02020603050405020304" pitchFamily="18" charset="0"/>
                <a:ea typeface="宋体" panose="02010600030101010101" pitchFamily="2" charset="-122"/>
              </a:endParaRPr>
            </a:p>
          </p:txBody>
        </p:sp>
        <p:sp>
          <p:nvSpPr>
            <p:cNvPr id="204860" name="Rectangle 60"/>
            <p:cNvSpPr>
              <a:spLocks noChangeArrowheads="1"/>
            </p:cNvSpPr>
            <p:nvPr/>
          </p:nvSpPr>
          <p:spPr bwMode="auto">
            <a:xfrm>
              <a:off x="3706" y="3390"/>
              <a:ext cx="502" cy="180"/>
            </a:xfrm>
            <a:prstGeom prst="rect">
              <a:avLst/>
            </a:prstGeom>
            <a:noFill/>
            <a:ln w="28575">
              <a:noFill/>
              <a:miter lim="800000"/>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04861" name="Line 61"/>
            <p:cNvSpPr>
              <a:spLocks noChangeShapeType="1"/>
            </p:cNvSpPr>
            <p:nvPr/>
          </p:nvSpPr>
          <p:spPr bwMode="auto">
            <a:xfrm>
              <a:off x="3935" y="3399"/>
              <a:ext cx="1" cy="186"/>
            </a:xfrm>
            <a:prstGeom prst="line">
              <a:avLst/>
            </a:prstGeom>
            <a:noFill/>
            <a:ln w="28575">
              <a:noFill/>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grpSp>
        <p:nvGrpSpPr>
          <p:cNvPr id="12" name="Group 62"/>
          <p:cNvGrpSpPr/>
          <p:nvPr/>
        </p:nvGrpSpPr>
        <p:grpSpPr>
          <a:xfrm>
            <a:off x="4722813" y="4650053"/>
            <a:ext cx="841375" cy="347927"/>
            <a:chOff x="3662" y="3356"/>
            <a:chExt cx="636" cy="263"/>
          </a:xfrm>
        </p:grpSpPr>
        <p:sp>
          <p:nvSpPr>
            <p:cNvPr id="79934" name="Text Box 63"/>
            <p:cNvSpPr txBox="1"/>
            <p:nvPr/>
          </p:nvSpPr>
          <p:spPr>
            <a:xfrm>
              <a:off x="3662" y="3356"/>
              <a:ext cx="636" cy="263"/>
            </a:xfrm>
            <a:prstGeom prst="rect">
              <a:avLst/>
            </a:prstGeom>
            <a:solidFill>
              <a:schemeClr val="bg1"/>
            </a:solidFill>
            <a:ln w="9525">
              <a:noFill/>
            </a:ln>
          </p:spPr>
          <p:txBody>
            <a:bodyPr anchor="t" anchorCtr="0">
              <a:spAutoFit/>
            </a:bodyPr>
            <a:p>
              <a:pPr algn="just" eaLnBrk="0" hangingPunct="0">
                <a:lnSpc>
                  <a:spcPct val="100000"/>
                </a:lnSpc>
                <a:spcBef>
                  <a:spcPct val="0"/>
                </a:spcBef>
                <a:buClrTx/>
                <a:buFontTx/>
              </a:pPr>
              <a:r>
                <a:rPr lang="en-US" altLang="zh-CN" sz="1665" dirty="0">
                  <a:solidFill>
                    <a:schemeClr val="tx2"/>
                  </a:solidFill>
                  <a:latin typeface="Times New Roman" panose="02020603050405020304" pitchFamily="18" charset="0"/>
                  <a:ea typeface="宋体" panose="02010600030101010101" pitchFamily="2" charset="-122"/>
                </a:rPr>
                <a:t>00   2E</a:t>
              </a:r>
              <a:endParaRPr lang="en-US" altLang="zh-CN" sz="1665" dirty="0">
                <a:solidFill>
                  <a:schemeClr val="tx2"/>
                </a:solidFill>
                <a:latin typeface="Times New Roman" panose="02020603050405020304" pitchFamily="18" charset="0"/>
                <a:ea typeface="宋体" panose="02010600030101010101" pitchFamily="2" charset="-122"/>
              </a:endParaRPr>
            </a:p>
          </p:txBody>
        </p:sp>
        <p:sp>
          <p:nvSpPr>
            <p:cNvPr id="204864" name="Rectangle 64"/>
            <p:cNvSpPr>
              <a:spLocks noChangeArrowheads="1"/>
            </p:cNvSpPr>
            <p:nvPr/>
          </p:nvSpPr>
          <p:spPr bwMode="auto">
            <a:xfrm>
              <a:off x="3706" y="3390"/>
              <a:ext cx="502" cy="180"/>
            </a:xfrm>
            <a:prstGeom prst="rect">
              <a:avLst/>
            </a:prstGeom>
            <a:noFill/>
            <a:ln w="28575">
              <a:solidFill>
                <a:schemeClr val="accent1"/>
              </a:solidFill>
              <a:miter lim="800000"/>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04865" name="Line 65"/>
            <p:cNvSpPr>
              <a:spLocks noChangeShapeType="1"/>
            </p:cNvSpPr>
            <p:nvPr/>
          </p:nvSpPr>
          <p:spPr bwMode="auto">
            <a:xfrm>
              <a:off x="3935" y="3399"/>
              <a:ext cx="1" cy="186"/>
            </a:xfrm>
            <a:prstGeom prst="line">
              <a:avLst/>
            </a:prstGeom>
            <a:noFill/>
            <a:ln w="28575">
              <a:solidFill>
                <a:schemeClr val="accent1"/>
              </a:solidFill>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grpSp>
        <p:nvGrpSpPr>
          <p:cNvPr id="13" name="Group 66"/>
          <p:cNvGrpSpPr/>
          <p:nvPr/>
        </p:nvGrpSpPr>
        <p:grpSpPr>
          <a:xfrm>
            <a:off x="4738688" y="4681803"/>
            <a:ext cx="841375" cy="347927"/>
            <a:chOff x="3662" y="3356"/>
            <a:chExt cx="636" cy="263"/>
          </a:xfrm>
        </p:grpSpPr>
        <p:sp>
          <p:nvSpPr>
            <p:cNvPr id="79938" name="Text Box 67"/>
            <p:cNvSpPr txBox="1"/>
            <p:nvPr/>
          </p:nvSpPr>
          <p:spPr>
            <a:xfrm>
              <a:off x="3662" y="3356"/>
              <a:ext cx="636" cy="263"/>
            </a:xfrm>
            <a:prstGeom prst="rect">
              <a:avLst/>
            </a:prstGeom>
            <a:solidFill>
              <a:schemeClr val="bg1"/>
            </a:solidFill>
            <a:ln w="9525">
              <a:noFill/>
            </a:ln>
          </p:spPr>
          <p:txBody>
            <a:bodyPr anchor="t" anchorCtr="0">
              <a:spAutoFit/>
            </a:bodyPr>
            <a:p>
              <a:pPr algn="just" eaLnBrk="0" hangingPunct="0">
                <a:lnSpc>
                  <a:spcPct val="100000"/>
                </a:lnSpc>
                <a:spcBef>
                  <a:spcPct val="0"/>
                </a:spcBef>
                <a:buClrTx/>
                <a:buFontTx/>
              </a:pPr>
              <a:r>
                <a:rPr lang="en-US" altLang="zh-CN" sz="1665" dirty="0">
                  <a:latin typeface="Times New Roman" panose="02020603050405020304" pitchFamily="18" charset="0"/>
                  <a:ea typeface="宋体" panose="02010600030101010101" pitchFamily="2" charset="-122"/>
                </a:rPr>
                <a:t>00   2C</a:t>
              </a:r>
              <a:endParaRPr lang="en-US" altLang="zh-CN" sz="1665" dirty="0">
                <a:latin typeface="Times New Roman" panose="02020603050405020304" pitchFamily="18" charset="0"/>
                <a:ea typeface="宋体" panose="02010600030101010101" pitchFamily="2" charset="-122"/>
              </a:endParaRPr>
            </a:p>
          </p:txBody>
        </p:sp>
        <p:sp>
          <p:nvSpPr>
            <p:cNvPr id="204868" name="Rectangle 68"/>
            <p:cNvSpPr>
              <a:spLocks noChangeArrowheads="1"/>
            </p:cNvSpPr>
            <p:nvPr/>
          </p:nvSpPr>
          <p:spPr bwMode="auto">
            <a:xfrm>
              <a:off x="3706" y="3390"/>
              <a:ext cx="502" cy="180"/>
            </a:xfrm>
            <a:prstGeom prst="rect">
              <a:avLst/>
            </a:prstGeom>
            <a:noFill/>
            <a:ln w="28575">
              <a:solidFill>
                <a:schemeClr val="accent1"/>
              </a:solidFill>
              <a:miter lim="800000"/>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04869" name="Line 69"/>
            <p:cNvSpPr>
              <a:spLocks noChangeShapeType="1"/>
            </p:cNvSpPr>
            <p:nvPr/>
          </p:nvSpPr>
          <p:spPr bwMode="auto">
            <a:xfrm>
              <a:off x="3935" y="3399"/>
              <a:ext cx="1" cy="186"/>
            </a:xfrm>
            <a:prstGeom prst="line">
              <a:avLst/>
            </a:prstGeom>
            <a:noFill/>
            <a:ln w="28575">
              <a:solidFill>
                <a:schemeClr val="accent1"/>
              </a:solidFill>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ssolv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slide(fromBottom)">
                                      <p:cBhvr>
                                        <p:cTn id="17"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12" presetClass="entr" presetSubtype="1"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slide(fromTop)">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dissolv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dissolv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slide(fromBottom)">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1"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slide(fromTop)">
                                      <p:cBhvr>
                                        <p:cTn id="42" dur="5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dissolve">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dissolve">
                                      <p:cBhvr>
                                        <p:cTn id="5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826" name="Rectangle 2"/>
          <p:cNvSpPr>
            <a:spLocks noGrp="1" noRot="1" noChangeArrowheads="1"/>
          </p:cNvSpPr>
          <p:nvPr>
            <p:ph type="title"/>
          </p:nvPr>
        </p:nvSpPr>
        <p:spPr/>
        <p:txBody>
          <a:bodyPr vert="horz" wrap="square" lIns="76199" tIns="38099" rIns="76199" bIns="38099"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000" b="1" i="0" u="none" strike="noStrike" kern="0" cap="none" spc="0" normalizeH="0" baseline="0" noProof="0" smtClean="0">
                <a:ln>
                  <a:noFill/>
                </a:ln>
                <a:solidFill>
                  <a:schemeClr val="folHlink"/>
                </a:solidFill>
                <a:effectLst>
                  <a:outerShdw blurRad="38100" dist="38100" dir="2700000" algn="tl">
                    <a:srgbClr val="000000"/>
                  </a:outerShdw>
                </a:effectLst>
                <a:uLnTx/>
                <a:uFillTx/>
                <a:latin typeface="+mj-lt"/>
                <a:ea typeface="+mj-ea"/>
                <a:cs typeface="+mj-cs"/>
              </a:rPr>
              <a:t>出栈操作</a:t>
            </a:r>
            <a:endParaRPr kumimoji="0" lang="zh-CN" altLang="en-US" sz="3000" b="1" i="0" u="none" strike="noStrike" kern="0" cap="none" spc="0" normalizeH="0" baseline="0" noProof="0" smtClean="0">
              <a:ln>
                <a:noFill/>
              </a:ln>
              <a:solidFill>
                <a:schemeClr val="folHlink"/>
              </a:solidFill>
              <a:effectLst>
                <a:outerShdw blurRad="38100" dist="38100" dir="2700000" algn="tl">
                  <a:srgbClr val="000000"/>
                </a:outerShdw>
              </a:effectLst>
              <a:uLnTx/>
              <a:uFillTx/>
              <a:latin typeface="+mj-lt"/>
              <a:ea typeface="+mj-ea"/>
              <a:cs typeface="+mj-cs"/>
            </a:endParaRPr>
          </a:p>
        </p:txBody>
      </p:sp>
      <p:grpSp>
        <p:nvGrpSpPr>
          <p:cNvPr id="2" name="Group 3"/>
          <p:cNvGrpSpPr/>
          <p:nvPr/>
        </p:nvGrpSpPr>
        <p:grpSpPr>
          <a:xfrm>
            <a:off x="5381625" y="1312333"/>
            <a:ext cx="312208" cy="2018771"/>
            <a:chOff x="5524" y="992"/>
            <a:chExt cx="236" cy="1526"/>
          </a:xfrm>
        </p:grpSpPr>
        <p:sp>
          <p:nvSpPr>
            <p:cNvPr id="205828" name="Line 4"/>
            <p:cNvSpPr>
              <a:spLocks noChangeShapeType="1"/>
            </p:cNvSpPr>
            <p:nvPr/>
          </p:nvSpPr>
          <p:spPr bwMode="auto">
            <a:xfrm>
              <a:off x="5725" y="1002"/>
              <a:ext cx="0" cy="1516"/>
            </a:xfrm>
            <a:prstGeom prst="line">
              <a:avLst/>
            </a:prstGeom>
            <a:noFill/>
            <a:ln w="28575">
              <a:solidFill>
                <a:schemeClr val="tx2"/>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05829" name="Line 5"/>
            <p:cNvSpPr>
              <a:spLocks noChangeShapeType="1"/>
            </p:cNvSpPr>
            <p:nvPr/>
          </p:nvSpPr>
          <p:spPr bwMode="auto">
            <a:xfrm flipH="1">
              <a:off x="5524" y="992"/>
              <a:ext cx="201" cy="1"/>
            </a:xfrm>
            <a:prstGeom prst="line">
              <a:avLst/>
            </a:prstGeom>
            <a:noFill/>
            <a:ln w="28575">
              <a:solidFill>
                <a:schemeClr val="tx2"/>
              </a:solidFill>
              <a:round/>
              <a:tailEnd type="triangle" w="sm" len="me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05830" name="Line 6"/>
            <p:cNvSpPr>
              <a:spLocks noChangeShapeType="1"/>
            </p:cNvSpPr>
            <p:nvPr/>
          </p:nvSpPr>
          <p:spPr bwMode="auto">
            <a:xfrm>
              <a:off x="5547" y="2518"/>
              <a:ext cx="213" cy="0"/>
            </a:xfrm>
            <a:prstGeom prst="line">
              <a:avLst/>
            </a:prstGeom>
            <a:noFill/>
            <a:ln w="28575">
              <a:solidFill>
                <a:schemeClr val="tx2"/>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grpSp>
        <p:nvGrpSpPr>
          <p:cNvPr id="3" name="Group 7"/>
          <p:cNvGrpSpPr/>
          <p:nvPr/>
        </p:nvGrpSpPr>
        <p:grpSpPr>
          <a:xfrm>
            <a:off x="5357813" y="1068917"/>
            <a:ext cx="205053" cy="2070365"/>
            <a:chOff x="5506" y="808"/>
            <a:chExt cx="155" cy="1565"/>
          </a:xfrm>
        </p:grpSpPr>
        <p:sp>
          <p:nvSpPr>
            <p:cNvPr id="205832" name="Line 8"/>
            <p:cNvSpPr>
              <a:spLocks noChangeShapeType="1"/>
            </p:cNvSpPr>
            <p:nvPr/>
          </p:nvSpPr>
          <p:spPr bwMode="auto">
            <a:xfrm>
              <a:off x="5522" y="808"/>
              <a:ext cx="132" cy="0"/>
            </a:xfrm>
            <a:prstGeom prst="line">
              <a:avLst/>
            </a:prstGeom>
            <a:noFill/>
            <a:ln w="28575">
              <a:solidFill>
                <a:schemeClr val="accent1"/>
              </a:solidFill>
              <a:round/>
              <a:headEnd type="triangle" w="sm" len="med"/>
              <a:tailEnd type="none" w="sm" len="me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05833" name="Line 9"/>
            <p:cNvSpPr>
              <a:spLocks noChangeShapeType="1"/>
            </p:cNvSpPr>
            <p:nvPr/>
          </p:nvSpPr>
          <p:spPr bwMode="auto">
            <a:xfrm>
              <a:off x="5656" y="808"/>
              <a:ext cx="1" cy="1565"/>
            </a:xfrm>
            <a:prstGeom prst="line">
              <a:avLst/>
            </a:prstGeom>
            <a:noFill/>
            <a:ln w="28575">
              <a:solidFill>
                <a:schemeClr val="accent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05834" name="Line 10"/>
            <p:cNvSpPr>
              <a:spLocks noChangeShapeType="1"/>
            </p:cNvSpPr>
            <p:nvPr/>
          </p:nvSpPr>
          <p:spPr bwMode="auto">
            <a:xfrm flipH="1">
              <a:off x="5506" y="2363"/>
              <a:ext cx="155" cy="1"/>
            </a:xfrm>
            <a:prstGeom prst="line">
              <a:avLst/>
            </a:prstGeom>
            <a:noFill/>
            <a:ln w="28575">
              <a:solidFill>
                <a:schemeClr val="accent1"/>
              </a:solidFill>
              <a:round/>
              <a:tailEnd type="none" w="sm" len="me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grpSp>
        <p:nvGrpSpPr>
          <p:cNvPr id="4" name="Group 11"/>
          <p:cNvGrpSpPr/>
          <p:nvPr/>
        </p:nvGrpSpPr>
        <p:grpSpPr>
          <a:xfrm>
            <a:off x="3313907" y="3192198"/>
            <a:ext cx="505354" cy="383646"/>
            <a:chOff x="3961" y="2413"/>
            <a:chExt cx="382" cy="290"/>
          </a:xfrm>
        </p:grpSpPr>
        <p:sp>
          <p:nvSpPr>
            <p:cNvPr id="80907" name="Text Box 12"/>
            <p:cNvSpPr txBox="1"/>
            <p:nvPr/>
          </p:nvSpPr>
          <p:spPr>
            <a:xfrm>
              <a:off x="4016" y="2538"/>
              <a:ext cx="327" cy="165"/>
            </a:xfrm>
            <a:prstGeom prst="rect">
              <a:avLst/>
            </a:prstGeom>
            <a:noFill/>
            <a:ln w="9525">
              <a:noFill/>
            </a:ln>
          </p:spPr>
          <p:txBody>
            <a:bodyPr lIns="0" tIns="0" rIns="0" bIns="0" anchor="t" anchorCtr="0"/>
            <a:p>
              <a:pPr algn="ctr" eaLnBrk="0" hangingPunct="0">
                <a:lnSpc>
                  <a:spcPct val="96000"/>
                </a:lnSpc>
                <a:spcBef>
                  <a:spcPct val="0"/>
                </a:spcBef>
                <a:buClrTx/>
                <a:buFontTx/>
              </a:pPr>
              <a:r>
                <a:rPr lang="zh-CN" altLang="en-US" sz="1665" dirty="0">
                  <a:solidFill>
                    <a:schemeClr val="tx2"/>
                  </a:solidFill>
                  <a:latin typeface="Times New Roman" panose="02020603050405020304" pitchFamily="18" charset="0"/>
                  <a:ea typeface="宋体" panose="02010600030101010101" pitchFamily="2" charset="-122"/>
                </a:rPr>
                <a:t>栈顶</a:t>
              </a:r>
              <a:endParaRPr lang="zh-CN" altLang="en-US" sz="1665" dirty="0">
                <a:solidFill>
                  <a:schemeClr val="tx2"/>
                </a:solidFill>
                <a:latin typeface="Times New Roman" panose="02020603050405020304" pitchFamily="18" charset="0"/>
                <a:ea typeface="宋体" panose="02010600030101010101" pitchFamily="2" charset="-122"/>
              </a:endParaRPr>
            </a:p>
          </p:txBody>
        </p:sp>
        <p:sp>
          <p:nvSpPr>
            <p:cNvPr id="205837" name="Line 13"/>
            <p:cNvSpPr>
              <a:spLocks noChangeShapeType="1"/>
            </p:cNvSpPr>
            <p:nvPr/>
          </p:nvSpPr>
          <p:spPr bwMode="auto">
            <a:xfrm>
              <a:off x="3961" y="2413"/>
              <a:ext cx="1" cy="272"/>
            </a:xfrm>
            <a:prstGeom prst="line">
              <a:avLst/>
            </a:prstGeom>
            <a:noFill/>
            <a:ln w="28575">
              <a:solidFill>
                <a:schemeClr val="tx2"/>
              </a:solidFill>
              <a:round/>
              <a:tailEnd type="triangle" w="sm" len="me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grpSp>
        <p:nvGrpSpPr>
          <p:cNvPr id="5" name="Group 14"/>
          <p:cNvGrpSpPr/>
          <p:nvPr/>
        </p:nvGrpSpPr>
        <p:grpSpPr>
          <a:xfrm>
            <a:off x="3787511" y="3619500"/>
            <a:ext cx="637646" cy="775229"/>
            <a:chOff x="4319" y="2736"/>
            <a:chExt cx="482" cy="382"/>
          </a:xfrm>
        </p:grpSpPr>
        <p:sp>
          <p:nvSpPr>
            <p:cNvPr id="205839" name="Line 15"/>
            <p:cNvSpPr>
              <a:spLocks noChangeShapeType="1"/>
            </p:cNvSpPr>
            <p:nvPr/>
          </p:nvSpPr>
          <p:spPr bwMode="auto">
            <a:xfrm>
              <a:off x="4346" y="2746"/>
              <a:ext cx="115" cy="1"/>
            </a:xfrm>
            <a:prstGeom prst="line">
              <a:avLst/>
            </a:prstGeom>
            <a:noFill/>
            <a:ln w="28575">
              <a:solidFill>
                <a:schemeClr val="tx2"/>
              </a:solidFill>
              <a:round/>
              <a:tailEnd type="triangle" w="sm" len="me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05840" name="Line 16"/>
            <p:cNvSpPr>
              <a:spLocks noChangeShapeType="1"/>
            </p:cNvSpPr>
            <p:nvPr/>
          </p:nvSpPr>
          <p:spPr bwMode="auto">
            <a:xfrm flipH="1">
              <a:off x="4319" y="3118"/>
              <a:ext cx="482" cy="0"/>
            </a:xfrm>
            <a:prstGeom prst="line">
              <a:avLst/>
            </a:prstGeom>
            <a:noFill/>
            <a:ln w="28575">
              <a:solidFill>
                <a:schemeClr val="tx2"/>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05841" name="Line 17"/>
            <p:cNvSpPr>
              <a:spLocks noChangeShapeType="1"/>
            </p:cNvSpPr>
            <p:nvPr/>
          </p:nvSpPr>
          <p:spPr bwMode="auto">
            <a:xfrm flipV="1">
              <a:off x="4328" y="2736"/>
              <a:ext cx="0" cy="382"/>
            </a:xfrm>
            <a:prstGeom prst="line">
              <a:avLst/>
            </a:prstGeom>
            <a:noFill/>
            <a:ln w="28575">
              <a:solidFill>
                <a:schemeClr val="tx2"/>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grpSp>
        <p:nvGrpSpPr>
          <p:cNvPr id="6" name="Group 18"/>
          <p:cNvGrpSpPr/>
          <p:nvPr/>
        </p:nvGrpSpPr>
        <p:grpSpPr>
          <a:xfrm>
            <a:off x="3787511" y="3362854"/>
            <a:ext cx="637646" cy="1031875"/>
            <a:chOff x="4319" y="2542"/>
            <a:chExt cx="482" cy="576"/>
          </a:xfrm>
        </p:grpSpPr>
        <p:sp>
          <p:nvSpPr>
            <p:cNvPr id="205843" name="Line 19"/>
            <p:cNvSpPr>
              <a:spLocks noChangeShapeType="1"/>
            </p:cNvSpPr>
            <p:nvPr/>
          </p:nvSpPr>
          <p:spPr bwMode="auto">
            <a:xfrm>
              <a:off x="4322" y="2542"/>
              <a:ext cx="115" cy="1"/>
            </a:xfrm>
            <a:prstGeom prst="line">
              <a:avLst/>
            </a:prstGeom>
            <a:noFill/>
            <a:ln w="28575">
              <a:solidFill>
                <a:schemeClr val="tx2"/>
              </a:solidFill>
              <a:round/>
              <a:tailEnd type="triangle" w="sm" len="me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05844" name="Line 20"/>
            <p:cNvSpPr>
              <a:spLocks noChangeShapeType="1"/>
            </p:cNvSpPr>
            <p:nvPr/>
          </p:nvSpPr>
          <p:spPr bwMode="auto">
            <a:xfrm flipH="1">
              <a:off x="4319" y="3118"/>
              <a:ext cx="482" cy="0"/>
            </a:xfrm>
            <a:prstGeom prst="line">
              <a:avLst/>
            </a:prstGeom>
            <a:noFill/>
            <a:ln w="28575">
              <a:solidFill>
                <a:schemeClr val="tx2"/>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05845" name="Line 21"/>
            <p:cNvSpPr>
              <a:spLocks noChangeShapeType="1"/>
            </p:cNvSpPr>
            <p:nvPr/>
          </p:nvSpPr>
          <p:spPr bwMode="auto">
            <a:xfrm flipV="1">
              <a:off x="4328" y="2556"/>
              <a:ext cx="0" cy="562"/>
            </a:xfrm>
            <a:prstGeom prst="line">
              <a:avLst/>
            </a:prstGeom>
            <a:noFill/>
            <a:ln w="28575">
              <a:solidFill>
                <a:schemeClr val="tx2"/>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grpSp>
        <p:nvGrpSpPr>
          <p:cNvPr id="7" name="Group 22"/>
          <p:cNvGrpSpPr/>
          <p:nvPr/>
        </p:nvGrpSpPr>
        <p:grpSpPr>
          <a:xfrm>
            <a:off x="3185583" y="948532"/>
            <a:ext cx="2289969" cy="3604948"/>
            <a:chOff x="3864" y="717"/>
            <a:chExt cx="1731" cy="2725"/>
          </a:xfrm>
        </p:grpSpPr>
        <p:sp>
          <p:nvSpPr>
            <p:cNvPr id="205847" name="Rectangle 23"/>
            <p:cNvSpPr>
              <a:spLocks noChangeArrowheads="1"/>
            </p:cNvSpPr>
            <p:nvPr/>
          </p:nvSpPr>
          <p:spPr bwMode="auto">
            <a:xfrm>
              <a:off x="5032" y="723"/>
              <a:ext cx="460" cy="180"/>
            </a:xfrm>
            <a:prstGeom prst="rect">
              <a:avLst/>
            </a:prstGeom>
            <a:noFill/>
            <a:ln w="28575">
              <a:solidFill>
                <a:schemeClr val="accent1"/>
              </a:solidFill>
              <a:miter lim="800000"/>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05848" name="Line 24"/>
            <p:cNvSpPr>
              <a:spLocks noChangeShapeType="1"/>
            </p:cNvSpPr>
            <p:nvPr/>
          </p:nvSpPr>
          <p:spPr bwMode="auto">
            <a:xfrm>
              <a:off x="5253" y="717"/>
              <a:ext cx="1" cy="186"/>
            </a:xfrm>
            <a:prstGeom prst="line">
              <a:avLst/>
            </a:prstGeom>
            <a:noFill/>
            <a:ln w="28575">
              <a:solidFill>
                <a:schemeClr val="accent1"/>
              </a:solidFill>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05849" name="Rectangle 25"/>
            <p:cNvSpPr>
              <a:spLocks noChangeArrowheads="1"/>
            </p:cNvSpPr>
            <p:nvPr/>
          </p:nvSpPr>
          <p:spPr bwMode="auto">
            <a:xfrm>
              <a:off x="5026" y="930"/>
              <a:ext cx="466" cy="180"/>
            </a:xfrm>
            <a:prstGeom prst="rect">
              <a:avLst/>
            </a:prstGeom>
            <a:noFill/>
            <a:ln w="28575">
              <a:solidFill>
                <a:schemeClr val="accent1"/>
              </a:solidFill>
              <a:miter lim="800000"/>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05850" name="Line 26"/>
            <p:cNvSpPr>
              <a:spLocks noChangeShapeType="1"/>
            </p:cNvSpPr>
            <p:nvPr/>
          </p:nvSpPr>
          <p:spPr bwMode="auto">
            <a:xfrm>
              <a:off x="5253" y="924"/>
              <a:ext cx="1" cy="186"/>
            </a:xfrm>
            <a:prstGeom prst="line">
              <a:avLst/>
            </a:prstGeom>
            <a:noFill/>
            <a:ln w="28575">
              <a:solidFill>
                <a:schemeClr val="accent1"/>
              </a:solidFill>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05851" name="Rectangle 27"/>
            <p:cNvSpPr>
              <a:spLocks noChangeArrowheads="1"/>
            </p:cNvSpPr>
            <p:nvPr/>
          </p:nvSpPr>
          <p:spPr bwMode="auto">
            <a:xfrm>
              <a:off x="5046" y="1179"/>
              <a:ext cx="492" cy="1668"/>
            </a:xfrm>
            <a:prstGeom prst="rect">
              <a:avLst/>
            </a:prstGeom>
            <a:noFill/>
            <a:ln w="28575">
              <a:solidFill>
                <a:schemeClr val="accent1"/>
              </a:solidFill>
              <a:miter lim="800000"/>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05852" name="Line 28"/>
            <p:cNvSpPr>
              <a:spLocks noChangeShapeType="1"/>
            </p:cNvSpPr>
            <p:nvPr/>
          </p:nvSpPr>
          <p:spPr bwMode="auto">
            <a:xfrm>
              <a:off x="5046" y="1335"/>
              <a:ext cx="492" cy="1"/>
            </a:xfrm>
            <a:prstGeom prst="line">
              <a:avLst/>
            </a:prstGeom>
            <a:noFill/>
            <a:ln w="28575">
              <a:solidFill>
                <a:schemeClr val="accent1"/>
              </a:solidFill>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05853" name="Line 29"/>
            <p:cNvSpPr>
              <a:spLocks noChangeShapeType="1"/>
            </p:cNvSpPr>
            <p:nvPr/>
          </p:nvSpPr>
          <p:spPr bwMode="auto">
            <a:xfrm>
              <a:off x="5046" y="1515"/>
              <a:ext cx="492" cy="1"/>
            </a:xfrm>
            <a:prstGeom prst="line">
              <a:avLst/>
            </a:prstGeom>
            <a:noFill/>
            <a:ln w="28575">
              <a:solidFill>
                <a:schemeClr val="accent1"/>
              </a:solidFill>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05854" name="Line 30"/>
            <p:cNvSpPr>
              <a:spLocks noChangeShapeType="1"/>
            </p:cNvSpPr>
            <p:nvPr/>
          </p:nvSpPr>
          <p:spPr bwMode="auto">
            <a:xfrm>
              <a:off x="5046" y="1707"/>
              <a:ext cx="492" cy="1"/>
            </a:xfrm>
            <a:prstGeom prst="line">
              <a:avLst/>
            </a:prstGeom>
            <a:noFill/>
            <a:ln w="28575">
              <a:solidFill>
                <a:schemeClr val="accent1"/>
              </a:solidFill>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05855" name="Line 31"/>
            <p:cNvSpPr>
              <a:spLocks noChangeShapeType="1"/>
            </p:cNvSpPr>
            <p:nvPr/>
          </p:nvSpPr>
          <p:spPr bwMode="auto">
            <a:xfrm>
              <a:off x="5046" y="1911"/>
              <a:ext cx="492" cy="1"/>
            </a:xfrm>
            <a:prstGeom prst="line">
              <a:avLst/>
            </a:prstGeom>
            <a:noFill/>
            <a:ln w="28575">
              <a:solidFill>
                <a:schemeClr val="accent1"/>
              </a:solidFill>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05856" name="Line 32"/>
            <p:cNvSpPr>
              <a:spLocks noChangeShapeType="1"/>
            </p:cNvSpPr>
            <p:nvPr/>
          </p:nvSpPr>
          <p:spPr bwMode="auto">
            <a:xfrm>
              <a:off x="5046" y="2079"/>
              <a:ext cx="492" cy="1"/>
            </a:xfrm>
            <a:prstGeom prst="line">
              <a:avLst/>
            </a:prstGeom>
            <a:noFill/>
            <a:ln w="28575">
              <a:solidFill>
                <a:schemeClr val="accent1"/>
              </a:solidFill>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05857" name="Line 33"/>
            <p:cNvSpPr>
              <a:spLocks noChangeShapeType="1"/>
            </p:cNvSpPr>
            <p:nvPr/>
          </p:nvSpPr>
          <p:spPr bwMode="auto">
            <a:xfrm>
              <a:off x="5046" y="2271"/>
              <a:ext cx="492" cy="1"/>
            </a:xfrm>
            <a:prstGeom prst="line">
              <a:avLst/>
            </a:prstGeom>
            <a:noFill/>
            <a:ln w="28575">
              <a:solidFill>
                <a:schemeClr val="accent1"/>
              </a:solidFill>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05858" name="Line 34"/>
            <p:cNvSpPr>
              <a:spLocks noChangeShapeType="1"/>
            </p:cNvSpPr>
            <p:nvPr/>
          </p:nvSpPr>
          <p:spPr bwMode="auto">
            <a:xfrm>
              <a:off x="5046" y="2439"/>
              <a:ext cx="492" cy="1"/>
            </a:xfrm>
            <a:prstGeom prst="line">
              <a:avLst/>
            </a:prstGeom>
            <a:noFill/>
            <a:ln w="28575">
              <a:solidFill>
                <a:schemeClr val="accent1"/>
              </a:solidFill>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05859" name="Line 35"/>
            <p:cNvSpPr>
              <a:spLocks noChangeShapeType="1"/>
            </p:cNvSpPr>
            <p:nvPr/>
          </p:nvSpPr>
          <p:spPr bwMode="auto">
            <a:xfrm>
              <a:off x="5046" y="2649"/>
              <a:ext cx="492" cy="1"/>
            </a:xfrm>
            <a:prstGeom prst="line">
              <a:avLst/>
            </a:prstGeom>
            <a:noFill/>
            <a:ln w="28575">
              <a:solidFill>
                <a:schemeClr val="accent1"/>
              </a:solidFill>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05860" name="Line 36"/>
            <p:cNvSpPr>
              <a:spLocks noChangeShapeType="1"/>
            </p:cNvSpPr>
            <p:nvPr/>
          </p:nvSpPr>
          <p:spPr bwMode="auto">
            <a:xfrm>
              <a:off x="5298" y="1167"/>
              <a:ext cx="1" cy="1698"/>
            </a:xfrm>
            <a:prstGeom prst="line">
              <a:avLst/>
            </a:prstGeom>
            <a:noFill/>
            <a:ln w="28575">
              <a:solidFill>
                <a:schemeClr val="accent1"/>
              </a:solidFill>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05861" name="Line 37"/>
            <p:cNvSpPr>
              <a:spLocks noChangeShapeType="1"/>
            </p:cNvSpPr>
            <p:nvPr/>
          </p:nvSpPr>
          <p:spPr bwMode="auto">
            <a:xfrm>
              <a:off x="4325" y="1212"/>
              <a:ext cx="163" cy="0"/>
            </a:xfrm>
            <a:prstGeom prst="line">
              <a:avLst/>
            </a:prstGeom>
            <a:noFill/>
            <a:ln w="28575">
              <a:solidFill>
                <a:schemeClr val="accent1"/>
              </a:solidFill>
              <a:round/>
              <a:tailEnd type="triangle" w="sm" len="me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80933" name="Text Box 38"/>
            <p:cNvSpPr txBox="1"/>
            <p:nvPr/>
          </p:nvSpPr>
          <p:spPr>
            <a:xfrm>
              <a:off x="4463" y="718"/>
              <a:ext cx="1132" cy="2724"/>
            </a:xfrm>
            <a:prstGeom prst="rect">
              <a:avLst/>
            </a:prstGeom>
            <a:noFill/>
            <a:ln w="9525">
              <a:noFill/>
            </a:ln>
          </p:spPr>
          <p:txBody>
            <a:bodyPr lIns="0" tIns="0" rIns="0" bIns="0" anchor="t" anchorCtr="0"/>
            <a:p>
              <a:pPr algn="just" eaLnBrk="0" hangingPunct="0">
                <a:lnSpc>
                  <a:spcPct val="120000"/>
                </a:lnSpc>
                <a:spcBef>
                  <a:spcPct val="0"/>
                </a:spcBef>
                <a:buClrTx/>
                <a:buFontTx/>
              </a:pPr>
              <a:r>
                <a:rPr lang="en-US" altLang="zh-CN" sz="1335" dirty="0">
                  <a:solidFill>
                    <a:srgbClr val="FF6699"/>
                  </a:solidFill>
                  <a:latin typeface="Times New Roman" panose="02020603050405020304" pitchFamily="18" charset="0"/>
                  <a:ea typeface="宋体" panose="02010600030101010101" pitchFamily="2" charset="-122"/>
                </a:rPr>
                <a:t>POP  AX</a:t>
              </a:r>
              <a:endParaRPr lang="en-US" altLang="zh-CN" sz="2000" dirty="0">
                <a:latin typeface="Times New Roman" panose="02020603050405020304" pitchFamily="18" charset="0"/>
                <a:ea typeface="宋体" panose="02010600030101010101" pitchFamily="2" charset="-122"/>
              </a:endParaRPr>
            </a:p>
            <a:p>
              <a:pPr algn="just" eaLnBrk="0" hangingPunct="0">
                <a:lnSpc>
                  <a:spcPct val="140000"/>
                </a:lnSpc>
                <a:spcBef>
                  <a:spcPct val="0"/>
                </a:spcBef>
                <a:buClrTx/>
                <a:buFontTx/>
              </a:pPr>
              <a:r>
                <a:rPr lang="en-US" altLang="zh-CN" sz="1335" dirty="0">
                  <a:solidFill>
                    <a:srgbClr val="FF6699"/>
                  </a:solidFill>
                  <a:latin typeface="Times New Roman" panose="02020603050405020304" pitchFamily="18" charset="0"/>
                  <a:ea typeface="宋体" panose="02010600030101010101" pitchFamily="2" charset="-122"/>
                </a:rPr>
                <a:t>POP  BX</a:t>
              </a:r>
              <a:endParaRPr lang="en-US" altLang="zh-CN" sz="2000" dirty="0">
                <a:latin typeface="Times New Roman" panose="02020603050405020304" pitchFamily="18" charset="0"/>
                <a:ea typeface="宋体" panose="02010600030101010101" pitchFamily="2" charset="-122"/>
              </a:endParaRPr>
            </a:p>
            <a:p>
              <a:pPr algn="just" eaLnBrk="0" hangingPunct="0">
                <a:lnSpc>
                  <a:spcPct val="100000"/>
                </a:lnSpc>
                <a:spcBef>
                  <a:spcPct val="0"/>
                </a:spcBef>
                <a:buClrTx/>
                <a:buFontTx/>
              </a:pPr>
              <a:r>
                <a:rPr lang="en-US" altLang="zh-CN" sz="1665" dirty="0">
                  <a:latin typeface="Times New Roman" panose="02020603050405020304" pitchFamily="18" charset="0"/>
                  <a:ea typeface="宋体" panose="02010600030101010101" pitchFamily="2" charset="-122"/>
                </a:rPr>
                <a:t>10200H</a:t>
              </a:r>
              <a:endParaRPr lang="en-US" altLang="zh-CN" sz="2000" dirty="0">
                <a:latin typeface="Times New Roman" panose="02020603050405020304" pitchFamily="18" charset="0"/>
                <a:ea typeface="宋体" panose="02010600030101010101" pitchFamily="2" charset="-122"/>
              </a:endParaRPr>
            </a:p>
            <a:p>
              <a:pPr algn="just" eaLnBrk="0" hangingPunct="0">
                <a:lnSpc>
                  <a:spcPct val="100000"/>
                </a:lnSpc>
                <a:spcBef>
                  <a:spcPct val="0"/>
                </a:spcBef>
                <a:buClrTx/>
                <a:buFontTx/>
              </a:pPr>
              <a:r>
                <a:rPr lang="en-US" altLang="zh-CN" sz="1665" dirty="0">
                  <a:latin typeface="Times New Roman" panose="02020603050405020304" pitchFamily="18" charset="0"/>
                  <a:ea typeface="宋体" panose="02010600030101010101" pitchFamily="2" charset="-122"/>
                </a:rPr>
                <a:t>10202H</a:t>
              </a:r>
              <a:endParaRPr lang="en-US" altLang="zh-CN" sz="2000" dirty="0">
                <a:latin typeface="Times New Roman" panose="02020603050405020304" pitchFamily="18" charset="0"/>
                <a:ea typeface="宋体" panose="02010600030101010101" pitchFamily="2" charset="-122"/>
              </a:endParaRPr>
            </a:p>
            <a:p>
              <a:pPr algn="just" eaLnBrk="0" hangingPunct="0">
                <a:lnSpc>
                  <a:spcPct val="100000"/>
                </a:lnSpc>
                <a:spcBef>
                  <a:spcPct val="0"/>
                </a:spcBef>
                <a:buClrTx/>
                <a:buFontTx/>
              </a:pPr>
              <a:r>
                <a:rPr lang="en-US" altLang="zh-CN" sz="1665" dirty="0">
                  <a:latin typeface="Times New Roman" panose="02020603050405020304" pitchFamily="18" charset="0"/>
                  <a:ea typeface="宋体" panose="02010600030101010101" pitchFamily="2" charset="-122"/>
                </a:rPr>
                <a:t>10204H</a:t>
              </a:r>
              <a:endParaRPr lang="en-US" altLang="zh-CN" sz="2000" dirty="0">
                <a:latin typeface="Times New Roman" panose="02020603050405020304" pitchFamily="18" charset="0"/>
                <a:ea typeface="宋体" panose="02010600030101010101" pitchFamily="2" charset="-122"/>
              </a:endParaRPr>
            </a:p>
            <a:p>
              <a:pPr algn="just" eaLnBrk="0" hangingPunct="0">
                <a:lnSpc>
                  <a:spcPct val="100000"/>
                </a:lnSpc>
                <a:spcBef>
                  <a:spcPct val="0"/>
                </a:spcBef>
                <a:buClrTx/>
                <a:buFontTx/>
              </a:pPr>
              <a:r>
                <a:rPr lang="en-US" altLang="zh-CN" sz="1665" dirty="0">
                  <a:latin typeface="Times New Roman" panose="02020603050405020304" pitchFamily="18" charset="0"/>
                  <a:ea typeface="宋体" panose="02010600030101010101" pitchFamily="2" charset="-122"/>
                </a:rPr>
                <a:t>10206H</a:t>
              </a:r>
              <a:endParaRPr lang="en-US" altLang="zh-CN" sz="2000" dirty="0">
                <a:latin typeface="Times New Roman" panose="02020603050405020304" pitchFamily="18" charset="0"/>
                <a:ea typeface="宋体" panose="02010600030101010101" pitchFamily="2" charset="-122"/>
              </a:endParaRPr>
            </a:p>
            <a:p>
              <a:pPr algn="just" eaLnBrk="0" hangingPunct="0">
                <a:lnSpc>
                  <a:spcPct val="100000"/>
                </a:lnSpc>
                <a:spcBef>
                  <a:spcPct val="0"/>
                </a:spcBef>
                <a:buClrTx/>
                <a:buFontTx/>
              </a:pPr>
              <a:r>
                <a:rPr lang="en-US" altLang="zh-CN" sz="1665" dirty="0">
                  <a:latin typeface="Times New Roman" panose="02020603050405020304" pitchFamily="18" charset="0"/>
                  <a:ea typeface="宋体" panose="02010600030101010101" pitchFamily="2" charset="-122"/>
                </a:rPr>
                <a:t>10208H</a:t>
              </a:r>
              <a:endParaRPr lang="en-US" altLang="zh-CN" sz="2000" dirty="0">
                <a:latin typeface="Times New Roman" panose="02020603050405020304" pitchFamily="18" charset="0"/>
                <a:ea typeface="宋体" panose="02010600030101010101" pitchFamily="2" charset="-122"/>
              </a:endParaRPr>
            </a:p>
            <a:p>
              <a:pPr algn="just" eaLnBrk="0" hangingPunct="0">
                <a:lnSpc>
                  <a:spcPct val="100000"/>
                </a:lnSpc>
                <a:spcBef>
                  <a:spcPct val="0"/>
                </a:spcBef>
                <a:buClrTx/>
                <a:buFontTx/>
              </a:pPr>
              <a:r>
                <a:rPr lang="en-US" altLang="zh-CN" sz="1665" dirty="0">
                  <a:latin typeface="Times New Roman" panose="02020603050405020304" pitchFamily="18" charset="0"/>
                  <a:ea typeface="宋体" panose="02010600030101010101" pitchFamily="2" charset="-122"/>
                </a:rPr>
                <a:t>……</a:t>
              </a:r>
              <a:endParaRPr lang="en-US" altLang="zh-CN" sz="2000" dirty="0">
                <a:latin typeface="Times New Roman" panose="02020603050405020304" pitchFamily="18" charset="0"/>
                <a:ea typeface="宋体" panose="02010600030101010101" pitchFamily="2" charset="-122"/>
              </a:endParaRPr>
            </a:p>
            <a:p>
              <a:pPr algn="just" eaLnBrk="0" hangingPunct="0">
                <a:lnSpc>
                  <a:spcPct val="100000"/>
                </a:lnSpc>
                <a:spcBef>
                  <a:spcPct val="0"/>
                </a:spcBef>
                <a:buClrTx/>
                <a:buFontTx/>
              </a:pPr>
              <a:r>
                <a:rPr lang="en-US" altLang="zh-CN" sz="1665" dirty="0">
                  <a:latin typeface="Times New Roman" panose="02020603050405020304" pitchFamily="18" charset="0"/>
                  <a:ea typeface="宋体" panose="02010600030101010101" pitchFamily="2" charset="-122"/>
                </a:rPr>
                <a:t>1022CH 1A  B1</a:t>
              </a:r>
              <a:endParaRPr lang="en-US" altLang="zh-CN" sz="2000" dirty="0">
                <a:latin typeface="Times New Roman" panose="02020603050405020304" pitchFamily="18" charset="0"/>
                <a:ea typeface="宋体" panose="02010600030101010101" pitchFamily="2" charset="-122"/>
              </a:endParaRPr>
            </a:p>
            <a:p>
              <a:pPr algn="just" eaLnBrk="0" hangingPunct="0">
                <a:lnSpc>
                  <a:spcPct val="100000"/>
                </a:lnSpc>
                <a:spcBef>
                  <a:spcPct val="0"/>
                </a:spcBef>
                <a:buClrTx/>
                <a:buFontTx/>
              </a:pPr>
              <a:r>
                <a:rPr lang="en-US" altLang="zh-CN" sz="1665" dirty="0">
                  <a:latin typeface="Times New Roman" panose="02020603050405020304" pitchFamily="18" charset="0"/>
                  <a:ea typeface="宋体" panose="02010600030101010101" pitchFamily="2" charset="-122"/>
                </a:rPr>
                <a:t>1022EH  12  34</a:t>
              </a:r>
              <a:endParaRPr lang="en-US" altLang="zh-CN" sz="2000" dirty="0">
                <a:latin typeface="Times New Roman" panose="02020603050405020304" pitchFamily="18" charset="0"/>
                <a:ea typeface="宋体" panose="02010600030101010101" pitchFamily="2" charset="-122"/>
              </a:endParaRPr>
            </a:p>
            <a:p>
              <a:pPr algn="just" eaLnBrk="0" hangingPunct="0">
                <a:lnSpc>
                  <a:spcPct val="100000"/>
                </a:lnSpc>
                <a:spcBef>
                  <a:spcPct val="0"/>
                </a:spcBef>
                <a:buClrTx/>
                <a:buFontTx/>
              </a:pPr>
              <a:r>
                <a:rPr lang="en-US" altLang="zh-CN" sz="1665" dirty="0">
                  <a:latin typeface="Times New Roman" panose="02020603050405020304" pitchFamily="18" charset="0"/>
                  <a:ea typeface="宋体" panose="02010600030101010101" pitchFamily="2" charset="-122"/>
                </a:rPr>
                <a:t>10230H   00  11</a:t>
              </a:r>
              <a:endParaRPr lang="en-US" altLang="zh-CN" sz="2000" dirty="0">
                <a:latin typeface="Times New Roman" panose="02020603050405020304" pitchFamily="18" charset="0"/>
                <a:ea typeface="宋体" panose="02010600030101010101" pitchFamily="2" charset="-122"/>
              </a:endParaRPr>
            </a:p>
            <a:p>
              <a:pPr algn="just" eaLnBrk="0" hangingPunct="0">
                <a:lnSpc>
                  <a:spcPct val="100000"/>
                </a:lnSpc>
                <a:spcBef>
                  <a:spcPct val="50000"/>
                </a:spcBef>
                <a:buClrTx/>
                <a:buFontTx/>
              </a:pPr>
              <a:r>
                <a:rPr lang="en-US" altLang="zh-CN" sz="1665" dirty="0">
                  <a:latin typeface="Times New Roman" panose="02020603050405020304" pitchFamily="18" charset="0"/>
                  <a:ea typeface="宋体" panose="02010600030101010101" pitchFamily="2" charset="-122"/>
                </a:rPr>
                <a:t>         </a:t>
              </a:r>
              <a:r>
                <a:rPr lang="en-US" altLang="zh-CN" sz="1665" dirty="0">
                  <a:solidFill>
                    <a:srgbClr val="FF0000"/>
                  </a:solidFill>
                  <a:latin typeface="Times New Roman" panose="02020603050405020304" pitchFamily="18" charset="0"/>
                  <a:ea typeface="宋体" panose="02010600030101010101" pitchFamily="2" charset="-122"/>
                </a:rPr>
                <a:t>SS</a:t>
              </a:r>
              <a:r>
                <a:rPr lang="en-US" altLang="zh-CN" sz="1665" dirty="0">
                  <a:latin typeface="Times New Roman" panose="02020603050405020304" pitchFamily="18" charset="0"/>
                  <a:ea typeface="宋体" panose="02010600030101010101" pitchFamily="2" charset="-122"/>
                </a:rPr>
                <a:t>  10  20</a:t>
              </a:r>
              <a:endParaRPr lang="en-US" altLang="zh-CN" sz="2000" dirty="0">
                <a:latin typeface="Times New Roman" panose="02020603050405020304" pitchFamily="18" charset="0"/>
                <a:ea typeface="宋体" panose="02010600030101010101" pitchFamily="2" charset="-122"/>
              </a:endParaRPr>
            </a:p>
            <a:p>
              <a:pPr algn="just" eaLnBrk="0" hangingPunct="0">
                <a:lnSpc>
                  <a:spcPct val="100000"/>
                </a:lnSpc>
                <a:spcBef>
                  <a:spcPct val="50000"/>
                </a:spcBef>
                <a:buClrTx/>
                <a:buFontTx/>
              </a:pPr>
              <a:r>
                <a:rPr lang="en-US" altLang="zh-CN" sz="1665" dirty="0">
                  <a:latin typeface="Times New Roman" panose="02020603050405020304" pitchFamily="18" charset="0"/>
                  <a:ea typeface="宋体" panose="02010600030101010101" pitchFamily="2" charset="-122"/>
                </a:rPr>
                <a:t>         </a:t>
              </a:r>
              <a:r>
                <a:rPr lang="en-US" altLang="zh-CN" sz="1665" dirty="0">
                  <a:solidFill>
                    <a:srgbClr val="FF0000"/>
                  </a:solidFill>
                  <a:latin typeface="Times New Roman" panose="02020603050405020304" pitchFamily="18" charset="0"/>
                  <a:ea typeface="宋体" panose="02010600030101010101" pitchFamily="2" charset="-122"/>
                </a:rPr>
                <a:t>SP</a:t>
              </a:r>
              <a:r>
                <a:rPr lang="en-US" altLang="zh-CN" sz="1665" dirty="0">
                  <a:latin typeface="Times New Roman" panose="02020603050405020304" pitchFamily="18" charset="0"/>
                  <a:ea typeface="宋体" panose="02010600030101010101" pitchFamily="2" charset="-122"/>
                </a:rPr>
                <a:t>  00  2C</a:t>
              </a:r>
              <a:endParaRPr lang="en-US" altLang="zh-CN" sz="2000" dirty="0">
                <a:latin typeface="Times New Roman" panose="02020603050405020304" pitchFamily="18" charset="0"/>
                <a:ea typeface="宋体" panose="02010600030101010101" pitchFamily="2" charset="-122"/>
              </a:endParaRPr>
            </a:p>
          </p:txBody>
        </p:sp>
        <p:sp>
          <p:nvSpPr>
            <p:cNvPr id="80934" name="Text Box 39"/>
            <p:cNvSpPr txBox="1"/>
            <p:nvPr/>
          </p:nvSpPr>
          <p:spPr>
            <a:xfrm>
              <a:off x="3940" y="2756"/>
              <a:ext cx="458" cy="185"/>
            </a:xfrm>
            <a:prstGeom prst="rect">
              <a:avLst/>
            </a:prstGeom>
            <a:noFill/>
            <a:ln w="9525">
              <a:noFill/>
            </a:ln>
          </p:spPr>
          <p:txBody>
            <a:bodyPr lIns="0" tIns="0" rIns="0" bIns="0" anchor="t" anchorCtr="0"/>
            <a:p>
              <a:pPr algn="ctr" eaLnBrk="0" hangingPunct="0">
                <a:lnSpc>
                  <a:spcPct val="96000"/>
                </a:lnSpc>
                <a:spcBef>
                  <a:spcPct val="0"/>
                </a:spcBef>
                <a:buClrTx/>
                <a:buFontTx/>
              </a:pPr>
              <a:r>
                <a:rPr lang="en-US" altLang="zh-CN" sz="1665" dirty="0">
                  <a:latin typeface="Times New Roman" panose="02020603050405020304" pitchFamily="18" charset="0"/>
                  <a:ea typeface="宋体" panose="02010600030101010101" pitchFamily="2" charset="-122"/>
                </a:rPr>
                <a:t>(</a:t>
              </a:r>
              <a:r>
                <a:rPr lang="zh-CN" altLang="en-US" sz="1665" dirty="0">
                  <a:latin typeface="Times New Roman" panose="02020603050405020304" pitchFamily="18" charset="0"/>
                  <a:ea typeface="宋体" panose="02010600030101010101" pitchFamily="2" charset="-122"/>
                </a:rPr>
                <a:t>栈底</a:t>
              </a:r>
              <a:r>
                <a:rPr lang="en-US" altLang="zh-CN" sz="1665" dirty="0">
                  <a:latin typeface="Times New Roman" panose="02020603050405020304" pitchFamily="18" charset="0"/>
                  <a:ea typeface="宋体" panose="02010600030101010101" pitchFamily="2" charset="-122"/>
                </a:rPr>
                <a:t>)</a:t>
              </a:r>
              <a:endParaRPr lang="en-US" altLang="zh-CN" sz="1665" dirty="0">
                <a:latin typeface="Times New Roman" panose="02020603050405020304" pitchFamily="18" charset="0"/>
                <a:ea typeface="宋体" panose="02010600030101010101" pitchFamily="2" charset="-122"/>
              </a:endParaRPr>
            </a:p>
          </p:txBody>
        </p:sp>
        <p:sp>
          <p:nvSpPr>
            <p:cNvPr id="205864" name="Rectangle 40"/>
            <p:cNvSpPr>
              <a:spLocks noChangeArrowheads="1"/>
            </p:cNvSpPr>
            <p:nvPr/>
          </p:nvSpPr>
          <p:spPr bwMode="auto">
            <a:xfrm>
              <a:off x="5032" y="2925"/>
              <a:ext cx="502" cy="180"/>
            </a:xfrm>
            <a:prstGeom prst="rect">
              <a:avLst/>
            </a:prstGeom>
            <a:noFill/>
            <a:ln w="28575">
              <a:solidFill>
                <a:schemeClr val="accent1"/>
              </a:solidFill>
              <a:miter lim="800000"/>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05865" name="Line 41"/>
            <p:cNvSpPr>
              <a:spLocks noChangeShapeType="1"/>
            </p:cNvSpPr>
            <p:nvPr/>
          </p:nvSpPr>
          <p:spPr bwMode="auto">
            <a:xfrm>
              <a:off x="5295" y="2919"/>
              <a:ext cx="1" cy="186"/>
            </a:xfrm>
            <a:prstGeom prst="line">
              <a:avLst/>
            </a:prstGeom>
            <a:noFill/>
            <a:ln w="28575">
              <a:solidFill>
                <a:schemeClr val="accent1"/>
              </a:solidFill>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05866" name="Rectangle 42"/>
            <p:cNvSpPr>
              <a:spLocks noChangeArrowheads="1"/>
            </p:cNvSpPr>
            <p:nvPr/>
          </p:nvSpPr>
          <p:spPr bwMode="auto">
            <a:xfrm>
              <a:off x="5032" y="3225"/>
              <a:ext cx="502" cy="180"/>
            </a:xfrm>
            <a:prstGeom prst="rect">
              <a:avLst/>
            </a:prstGeom>
            <a:noFill/>
            <a:ln w="28575">
              <a:solidFill>
                <a:schemeClr val="accent1"/>
              </a:solidFill>
              <a:miter lim="800000"/>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05867" name="Line 43"/>
            <p:cNvSpPr>
              <a:spLocks noChangeShapeType="1"/>
            </p:cNvSpPr>
            <p:nvPr/>
          </p:nvSpPr>
          <p:spPr bwMode="auto">
            <a:xfrm>
              <a:off x="5295" y="3219"/>
              <a:ext cx="1" cy="186"/>
            </a:xfrm>
            <a:prstGeom prst="line">
              <a:avLst/>
            </a:prstGeom>
            <a:noFill/>
            <a:ln w="28575">
              <a:solidFill>
                <a:schemeClr val="accent1"/>
              </a:solidFill>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05868" name="Line 44"/>
            <p:cNvSpPr>
              <a:spLocks noChangeShapeType="1"/>
            </p:cNvSpPr>
            <p:nvPr/>
          </p:nvSpPr>
          <p:spPr bwMode="auto">
            <a:xfrm>
              <a:off x="5298" y="2925"/>
              <a:ext cx="1" cy="186"/>
            </a:xfrm>
            <a:prstGeom prst="line">
              <a:avLst/>
            </a:prstGeom>
            <a:noFill/>
            <a:ln w="28575">
              <a:solidFill>
                <a:schemeClr val="accent1"/>
              </a:solidFill>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05869" name="Line 45"/>
            <p:cNvSpPr>
              <a:spLocks noChangeShapeType="1"/>
            </p:cNvSpPr>
            <p:nvPr/>
          </p:nvSpPr>
          <p:spPr bwMode="auto">
            <a:xfrm>
              <a:off x="5298" y="3225"/>
              <a:ext cx="1" cy="186"/>
            </a:xfrm>
            <a:prstGeom prst="line">
              <a:avLst/>
            </a:prstGeom>
            <a:noFill/>
            <a:ln w="28575">
              <a:solidFill>
                <a:schemeClr val="accent1"/>
              </a:solidFill>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80941" name="Text Box 46"/>
            <p:cNvSpPr txBox="1"/>
            <p:nvPr/>
          </p:nvSpPr>
          <p:spPr>
            <a:xfrm>
              <a:off x="3864" y="1031"/>
              <a:ext cx="430" cy="460"/>
            </a:xfrm>
            <a:prstGeom prst="rect">
              <a:avLst/>
            </a:prstGeom>
            <a:noFill/>
            <a:ln w="9525">
              <a:noFill/>
            </a:ln>
          </p:spPr>
          <p:txBody>
            <a:bodyPr lIns="0" tIns="0" rIns="0" bIns="0" anchor="t" anchorCtr="0"/>
            <a:p>
              <a:pPr algn="ctr" eaLnBrk="0" hangingPunct="0">
                <a:lnSpc>
                  <a:spcPct val="96000"/>
                </a:lnSpc>
                <a:spcBef>
                  <a:spcPct val="0"/>
                </a:spcBef>
                <a:buClrTx/>
                <a:buFontTx/>
              </a:pPr>
              <a:r>
                <a:rPr lang="zh-CN" altLang="en-US" sz="1335" dirty="0">
                  <a:latin typeface="Times New Roman" panose="02020603050405020304" pitchFamily="18" charset="0"/>
                  <a:ea typeface="宋体" panose="02010600030101010101" pitchFamily="2" charset="-122"/>
                </a:rPr>
                <a:t>堆栈段起始地址</a:t>
              </a:r>
              <a:endParaRPr lang="zh-CN" altLang="en-US" sz="1335" dirty="0">
                <a:latin typeface="Times New Roman" panose="02020603050405020304" pitchFamily="18" charset="0"/>
                <a:ea typeface="宋体" panose="02010600030101010101" pitchFamily="2" charset="-122"/>
              </a:endParaRPr>
            </a:p>
          </p:txBody>
        </p:sp>
      </p:grpSp>
      <p:grpSp>
        <p:nvGrpSpPr>
          <p:cNvPr id="8" name="Group 47"/>
          <p:cNvGrpSpPr/>
          <p:nvPr/>
        </p:nvGrpSpPr>
        <p:grpSpPr>
          <a:xfrm>
            <a:off x="4677833" y="4208198"/>
            <a:ext cx="841375" cy="347927"/>
            <a:chOff x="3662" y="3356"/>
            <a:chExt cx="636" cy="263"/>
          </a:xfrm>
        </p:grpSpPr>
        <p:sp>
          <p:nvSpPr>
            <p:cNvPr id="80943" name="Text Box 48"/>
            <p:cNvSpPr txBox="1"/>
            <p:nvPr/>
          </p:nvSpPr>
          <p:spPr>
            <a:xfrm>
              <a:off x="3662" y="3356"/>
              <a:ext cx="636" cy="263"/>
            </a:xfrm>
            <a:prstGeom prst="rect">
              <a:avLst/>
            </a:prstGeom>
            <a:solidFill>
              <a:schemeClr val="bg1"/>
            </a:solidFill>
            <a:ln w="9525">
              <a:noFill/>
            </a:ln>
          </p:spPr>
          <p:txBody>
            <a:bodyPr anchor="t" anchorCtr="0">
              <a:spAutoFit/>
            </a:bodyPr>
            <a:p>
              <a:pPr algn="just" eaLnBrk="0" hangingPunct="0">
                <a:lnSpc>
                  <a:spcPct val="100000"/>
                </a:lnSpc>
                <a:spcBef>
                  <a:spcPct val="0"/>
                </a:spcBef>
                <a:buClrTx/>
                <a:buFontTx/>
              </a:pPr>
              <a:r>
                <a:rPr lang="en-US" altLang="zh-CN" sz="1665" dirty="0">
                  <a:solidFill>
                    <a:schemeClr val="tx2"/>
                  </a:solidFill>
                  <a:latin typeface="Times New Roman" panose="02020603050405020304" pitchFamily="18" charset="0"/>
                  <a:ea typeface="宋体" panose="02010600030101010101" pitchFamily="2" charset="-122"/>
                </a:rPr>
                <a:t>00   2E</a:t>
              </a:r>
              <a:endParaRPr lang="en-US" altLang="zh-CN" sz="1665" dirty="0">
                <a:solidFill>
                  <a:schemeClr val="tx2"/>
                </a:solidFill>
                <a:latin typeface="Times New Roman" panose="02020603050405020304" pitchFamily="18" charset="0"/>
                <a:ea typeface="宋体" panose="02010600030101010101" pitchFamily="2" charset="-122"/>
              </a:endParaRPr>
            </a:p>
          </p:txBody>
        </p:sp>
        <p:sp>
          <p:nvSpPr>
            <p:cNvPr id="205873" name="Rectangle 49"/>
            <p:cNvSpPr>
              <a:spLocks noChangeArrowheads="1"/>
            </p:cNvSpPr>
            <p:nvPr/>
          </p:nvSpPr>
          <p:spPr bwMode="auto">
            <a:xfrm>
              <a:off x="3706" y="3390"/>
              <a:ext cx="502" cy="180"/>
            </a:xfrm>
            <a:prstGeom prst="rect">
              <a:avLst/>
            </a:prstGeom>
            <a:noFill/>
            <a:ln w="28575">
              <a:solidFill>
                <a:schemeClr val="accent1"/>
              </a:solidFill>
              <a:miter lim="800000"/>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05874" name="Line 50"/>
            <p:cNvSpPr>
              <a:spLocks noChangeShapeType="1"/>
            </p:cNvSpPr>
            <p:nvPr/>
          </p:nvSpPr>
          <p:spPr bwMode="auto">
            <a:xfrm>
              <a:off x="3935" y="3399"/>
              <a:ext cx="1" cy="186"/>
            </a:xfrm>
            <a:prstGeom prst="line">
              <a:avLst/>
            </a:prstGeom>
            <a:noFill/>
            <a:ln w="28575">
              <a:solidFill>
                <a:schemeClr val="accent1"/>
              </a:solidFill>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grpSp>
        <p:nvGrpSpPr>
          <p:cNvPr id="9" name="Group 51"/>
          <p:cNvGrpSpPr/>
          <p:nvPr/>
        </p:nvGrpSpPr>
        <p:grpSpPr>
          <a:xfrm>
            <a:off x="4693708" y="4239948"/>
            <a:ext cx="841375" cy="347927"/>
            <a:chOff x="3662" y="3356"/>
            <a:chExt cx="636" cy="263"/>
          </a:xfrm>
        </p:grpSpPr>
        <p:sp>
          <p:nvSpPr>
            <p:cNvPr id="80947" name="Text Box 52"/>
            <p:cNvSpPr txBox="1"/>
            <p:nvPr/>
          </p:nvSpPr>
          <p:spPr>
            <a:xfrm>
              <a:off x="3662" y="3356"/>
              <a:ext cx="636" cy="263"/>
            </a:xfrm>
            <a:prstGeom prst="rect">
              <a:avLst/>
            </a:prstGeom>
            <a:solidFill>
              <a:schemeClr val="bg1"/>
            </a:solidFill>
            <a:ln w="9525">
              <a:noFill/>
            </a:ln>
          </p:spPr>
          <p:txBody>
            <a:bodyPr anchor="t" anchorCtr="0">
              <a:spAutoFit/>
            </a:bodyPr>
            <a:p>
              <a:pPr algn="just" eaLnBrk="0" hangingPunct="0">
                <a:lnSpc>
                  <a:spcPct val="100000"/>
                </a:lnSpc>
                <a:spcBef>
                  <a:spcPct val="0"/>
                </a:spcBef>
                <a:buClrTx/>
                <a:buFontTx/>
              </a:pPr>
              <a:r>
                <a:rPr lang="en-US" altLang="zh-CN" sz="1665" dirty="0">
                  <a:latin typeface="Times New Roman" panose="02020603050405020304" pitchFamily="18" charset="0"/>
                  <a:ea typeface="宋体" panose="02010600030101010101" pitchFamily="2" charset="-122"/>
                </a:rPr>
                <a:t>00   30</a:t>
              </a:r>
              <a:endParaRPr lang="en-US" altLang="zh-CN" sz="1665" dirty="0">
                <a:latin typeface="Times New Roman" panose="02020603050405020304" pitchFamily="18" charset="0"/>
                <a:ea typeface="宋体" panose="02010600030101010101" pitchFamily="2" charset="-122"/>
              </a:endParaRPr>
            </a:p>
          </p:txBody>
        </p:sp>
        <p:sp>
          <p:nvSpPr>
            <p:cNvPr id="205877" name="Rectangle 53"/>
            <p:cNvSpPr>
              <a:spLocks noChangeArrowheads="1"/>
            </p:cNvSpPr>
            <p:nvPr/>
          </p:nvSpPr>
          <p:spPr bwMode="auto">
            <a:xfrm>
              <a:off x="3706" y="3390"/>
              <a:ext cx="502" cy="180"/>
            </a:xfrm>
            <a:prstGeom prst="rect">
              <a:avLst/>
            </a:prstGeom>
            <a:noFill/>
            <a:ln w="28575">
              <a:solidFill>
                <a:schemeClr val="accent1"/>
              </a:solidFill>
              <a:miter lim="800000"/>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05878" name="Line 54"/>
            <p:cNvSpPr>
              <a:spLocks noChangeShapeType="1"/>
            </p:cNvSpPr>
            <p:nvPr/>
          </p:nvSpPr>
          <p:spPr bwMode="auto">
            <a:xfrm>
              <a:off x="3935" y="3399"/>
              <a:ext cx="1" cy="186"/>
            </a:xfrm>
            <a:prstGeom prst="line">
              <a:avLst/>
            </a:prstGeom>
            <a:noFill/>
            <a:ln w="28575">
              <a:solidFill>
                <a:schemeClr val="accent1"/>
              </a:solidFill>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grpSp>
        <p:nvGrpSpPr>
          <p:cNvPr id="10" name="Group 55"/>
          <p:cNvGrpSpPr/>
          <p:nvPr/>
        </p:nvGrpSpPr>
        <p:grpSpPr>
          <a:xfrm>
            <a:off x="4630208" y="906198"/>
            <a:ext cx="841375" cy="2295260"/>
            <a:chOff x="4956" y="685"/>
            <a:chExt cx="636" cy="1735"/>
          </a:xfrm>
        </p:grpSpPr>
        <p:grpSp>
          <p:nvGrpSpPr>
            <p:cNvPr id="80951" name="Group 56"/>
            <p:cNvGrpSpPr/>
            <p:nvPr/>
          </p:nvGrpSpPr>
          <p:grpSpPr>
            <a:xfrm>
              <a:off x="5076" y="2303"/>
              <a:ext cx="420" cy="117"/>
              <a:chOff x="5076" y="2303"/>
              <a:chExt cx="420" cy="117"/>
            </a:xfrm>
          </p:grpSpPr>
          <p:sp>
            <p:nvSpPr>
              <p:cNvPr id="80952" name="Text Box 57"/>
              <p:cNvSpPr txBox="1"/>
              <p:nvPr/>
            </p:nvSpPr>
            <p:spPr>
              <a:xfrm>
                <a:off x="5076" y="2303"/>
                <a:ext cx="156" cy="117"/>
              </a:xfrm>
              <a:prstGeom prst="rect">
                <a:avLst/>
              </a:prstGeom>
              <a:solidFill>
                <a:schemeClr val="bg1"/>
              </a:solidFill>
              <a:ln w="9525">
                <a:noFill/>
              </a:ln>
            </p:spPr>
            <p:txBody>
              <a:bodyPr anchor="t" anchorCtr="0">
                <a:spAutoFit/>
              </a:bodyPr>
              <a:p>
                <a:pPr algn="just" eaLnBrk="0" hangingPunct="0">
                  <a:lnSpc>
                    <a:spcPct val="100000"/>
                  </a:lnSpc>
                  <a:spcBef>
                    <a:spcPct val="50000"/>
                  </a:spcBef>
                  <a:buClrTx/>
                  <a:buFontTx/>
                </a:pPr>
                <a:r>
                  <a:rPr lang="en-US" altLang="zh-CN" sz="415" dirty="0">
                    <a:latin typeface="Times New Roman" panose="02020603050405020304" pitchFamily="18" charset="0"/>
                    <a:ea typeface="宋体" panose="02010600030101010101" pitchFamily="2" charset="-122"/>
                  </a:rPr>
                  <a:t> </a:t>
                </a:r>
                <a:endParaRPr lang="en-US" altLang="zh-CN" sz="415" dirty="0">
                  <a:latin typeface="Times New Roman" panose="02020603050405020304" pitchFamily="18" charset="0"/>
                  <a:ea typeface="宋体" panose="02010600030101010101" pitchFamily="2" charset="-122"/>
                </a:endParaRPr>
              </a:p>
            </p:txBody>
          </p:sp>
          <p:sp>
            <p:nvSpPr>
              <p:cNvPr id="80953" name="Text Box 58"/>
              <p:cNvSpPr txBox="1"/>
              <p:nvPr/>
            </p:nvSpPr>
            <p:spPr>
              <a:xfrm>
                <a:off x="5340" y="2303"/>
                <a:ext cx="156" cy="117"/>
              </a:xfrm>
              <a:prstGeom prst="rect">
                <a:avLst/>
              </a:prstGeom>
              <a:solidFill>
                <a:schemeClr val="bg1"/>
              </a:solidFill>
              <a:ln w="9525">
                <a:noFill/>
              </a:ln>
            </p:spPr>
            <p:txBody>
              <a:bodyPr anchor="t" anchorCtr="0">
                <a:spAutoFit/>
              </a:bodyPr>
              <a:p>
                <a:pPr algn="just" eaLnBrk="0" hangingPunct="0">
                  <a:lnSpc>
                    <a:spcPct val="100000"/>
                  </a:lnSpc>
                  <a:spcBef>
                    <a:spcPct val="50000"/>
                  </a:spcBef>
                  <a:buClrTx/>
                  <a:buFontTx/>
                </a:pPr>
                <a:r>
                  <a:rPr lang="en-US" altLang="zh-CN" sz="415" dirty="0">
                    <a:latin typeface="Times New Roman" panose="02020603050405020304" pitchFamily="18" charset="0"/>
                    <a:ea typeface="宋体" panose="02010600030101010101" pitchFamily="2" charset="-122"/>
                  </a:rPr>
                  <a:t> </a:t>
                </a:r>
                <a:endParaRPr lang="en-US" altLang="zh-CN" sz="415" dirty="0">
                  <a:latin typeface="Times New Roman" panose="02020603050405020304" pitchFamily="18" charset="0"/>
                  <a:ea typeface="宋体" panose="02010600030101010101" pitchFamily="2" charset="-122"/>
                </a:endParaRPr>
              </a:p>
            </p:txBody>
          </p:sp>
        </p:grpSp>
        <p:grpSp>
          <p:nvGrpSpPr>
            <p:cNvPr id="80954" name="Group 59"/>
            <p:cNvGrpSpPr/>
            <p:nvPr/>
          </p:nvGrpSpPr>
          <p:grpSpPr>
            <a:xfrm>
              <a:off x="4956" y="685"/>
              <a:ext cx="636" cy="263"/>
              <a:chOff x="3662" y="3356"/>
              <a:chExt cx="636" cy="263"/>
            </a:xfrm>
          </p:grpSpPr>
          <p:sp>
            <p:nvSpPr>
              <p:cNvPr id="80955" name="Text Box 60"/>
              <p:cNvSpPr txBox="1"/>
              <p:nvPr/>
            </p:nvSpPr>
            <p:spPr>
              <a:xfrm>
                <a:off x="3662" y="3356"/>
                <a:ext cx="636" cy="263"/>
              </a:xfrm>
              <a:prstGeom prst="rect">
                <a:avLst/>
              </a:prstGeom>
              <a:solidFill>
                <a:schemeClr val="bg1"/>
              </a:solidFill>
              <a:ln w="9525">
                <a:noFill/>
              </a:ln>
            </p:spPr>
            <p:txBody>
              <a:bodyPr anchor="t" anchorCtr="0">
                <a:spAutoFit/>
              </a:bodyPr>
              <a:p>
                <a:pPr algn="just" eaLnBrk="0" hangingPunct="0">
                  <a:lnSpc>
                    <a:spcPct val="100000"/>
                  </a:lnSpc>
                  <a:spcBef>
                    <a:spcPct val="0"/>
                  </a:spcBef>
                  <a:buClrTx/>
                  <a:buFontTx/>
                </a:pPr>
                <a:r>
                  <a:rPr lang="en-US" altLang="zh-CN" sz="1665" dirty="0">
                    <a:latin typeface="Times New Roman" panose="02020603050405020304" pitchFamily="18" charset="0"/>
                    <a:ea typeface="宋体" panose="02010600030101010101" pitchFamily="2" charset="-122"/>
                  </a:rPr>
                  <a:t>1A   B1</a:t>
                </a:r>
                <a:endParaRPr lang="en-US" altLang="zh-CN" sz="1665" dirty="0">
                  <a:latin typeface="Times New Roman" panose="02020603050405020304" pitchFamily="18" charset="0"/>
                  <a:ea typeface="宋体" panose="02010600030101010101" pitchFamily="2" charset="-122"/>
                </a:endParaRPr>
              </a:p>
            </p:txBody>
          </p:sp>
          <p:sp>
            <p:nvSpPr>
              <p:cNvPr id="205885" name="Rectangle 61"/>
              <p:cNvSpPr>
                <a:spLocks noChangeArrowheads="1"/>
              </p:cNvSpPr>
              <p:nvPr/>
            </p:nvSpPr>
            <p:spPr bwMode="auto">
              <a:xfrm>
                <a:off x="3706" y="3390"/>
                <a:ext cx="502" cy="180"/>
              </a:xfrm>
              <a:prstGeom prst="rect">
                <a:avLst/>
              </a:prstGeom>
              <a:noFill/>
              <a:ln w="28575">
                <a:solidFill>
                  <a:schemeClr val="accent1"/>
                </a:solidFill>
                <a:miter lim="800000"/>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05886" name="Line 62"/>
              <p:cNvSpPr>
                <a:spLocks noChangeShapeType="1"/>
              </p:cNvSpPr>
              <p:nvPr/>
            </p:nvSpPr>
            <p:spPr bwMode="auto">
              <a:xfrm>
                <a:off x="3935" y="3399"/>
                <a:ext cx="1" cy="186"/>
              </a:xfrm>
              <a:prstGeom prst="line">
                <a:avLst/>
              </a:prstGeom>
              <a:noFill/>
              <a:ln w="28575">
                <a:solidFill>
                  <a:schemeClr val="accent1"/>
                </a:solidFill>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grpSp>
      <p:grpSp>
        <p:nvGrpSpPr>
          <p:cNvPr id="13" name="Group 63"/>
          <p:cNvGrpSpPr/>
          <p:nvPr/>
        </p:nvGrpSpPr>
        <p:grpSpPr>
          <a:xfrm>
            <a:off x="4646083" y="1207823"/>
            <a:ext cx="841375" cy="2247635"/>
            <a:chOff x="4968" y="913"/>
            <a:chExt cx="636" cy="1699"/>
          </a:xfrm>
        </p:grpSpPr>
        <p:grpSp>
          <p:nvGrpSpPr>
            <p:cNvPr id="80959" name="Group 64"/>
            <p:cNvGrpSpPr/>
            <p:nvPr/>
          </p:nvGrpSpPr>
          <p:grpSpPr>
            <a:xfrm>
              <a:off x="5088" y="2495"/>
              <a:ext cx="420" cy="117"/>
              <a:chOff x="5076" y="2303"/>
              <a:chExt cx="420" cy="117"/>
            </a:xfrm>
          </p:grpSpPr>
          <p:sp>
            <p:nvSpPr>
              <p:cNvPr id="80960" name="Text Box 65"/>
              <p:cNvSpPr txBox="1"/>
              <p:nvPr/>
            </p:nvSpPr>
            <p:spPr>
              <a:xfrm>
                <a:off x="5076" y="2303"/>
                <a:ext cx="156" cy="117"/>
              </a:xfrm>
              <a:prstGeom prst="rect">
                <a:avLst/>
              </a:prstGeom>
              <a:solidFill>
                <a:schemeClr val="bg1"/>
              </a:solidFill>
              <a:ln w="9525">
                <a:noFill/>
              </a:ln>
            </p:spPr>
            <p:txBody>
              <a:bodyPr anchor="t" anchorCtr="0">
                <a:spAutoFit/>
              </a:bodyPr>
              <a:p>
                <a:pPr algn="just" eaLnBrk="0" hangingPunct="0">
                  <a:lnSpc>
                    <a:spcPct val="100000"/>
                  </a:lnSpc>
                  <a:spcBef>
                    <a:spcPct val="50000"/>
                  </a:spcBef>
                  <a:buClrTx/>
                  <a:buFontTx/>
                </a:pPr>
                <a:r>
                  <a:rPr lang="en-US" altLang="zh-CN" sz="415" dirty="0">
                    <a:latin typeface="Times New Roman" panose="02020603050405020304" pitchFamily="18" charset="0"/>
                    <a:ea typeface="宋体" panose="02010600030101010101" pitchFamily="2" charset="-122"/>
                  </a:rPr>
                  <a:t> </a:t>
                </a:r>
                <a:endParaRPr lang="en-US" altLang="zh-CN" sz="415" dirty="0">
                  <a:latin typeface="Times New Roman" panose="02020603050405020304" pitchFamily="18" charset="0"/>
                  <a:ea typeface="宋体" panose="02010600030101010101" pitchFamily="2" charset="-122"/>
                </a:endParaRPr>
              </a:p>
            </p:txBody>
          </p:sp>
          <p:sp>
            <p:nvSpPr>
              <p:cNvPr id="80961" name="Text Box 66"/>
              <p:cNvSpPr txBox="1"/>
              <p:nvPr/>
            </p:nvSpPr>
            <p:spPr>
              <a:xfrm>
                <a:off x="5340" y="2303"/>
                <a:ext cx="156" cy="117"/>
              </a:xfrm>
              <a:prstGeom prst="rect">
                <a:avLst/>
              </a:prstGeom>
              <a:solidFill>
                <a:schemeClr val="bg1"/>
              </a:solidFill>
              <a:ln w="9525">
                <a:noFill/>
              </a:ln>
            </p:spPr>
            <p:txBody>
              <a:bodyPr anchor="t" anchorCtr="0">
                <a:spAutoFit/>
              </a:bodyPr>
              <a:p>
                <a:pPr algn="just" eaLnBrk="0" hangingPunct="0">
                  <a:lnSpc>
                    <a:spcPct val="100000"/>
                  </a:lnSpc>
                  <a:spcBef>
                    <a:spcPct val="50000"/>
                  </a:spcBef>
                  <a:buClrTx/>
                  <a:buFontTx/>
                </a:pPr>
                <a:r>
                  <a:rPr lang="en-US" altLang="zh-CN" sz="415" dirty="0">
                    <a:latin typeface="Times New Roman" panose="02020603050405020304" pitchFamily="18" charset="0"/>
                    <a:ea typeface="宋体" panose="02010600030101010101" pitchFamily="2" charset="-122"/>
                  </a:rPr>
                  <a:t> </a:t>
                </a:r>
                <a:endParaRPr lang="en-US" altLang="zh-CN" sz="415" dirty="0">
                  <a:latin typeface="Times New Roman" panose="02020603050405020304" pitchFamily="18" charset="0"/>
                  <a:ea typeface="宋体" panose="02010600030101010101" pitchFamily="2" charset="-122"/>
                </a:endParaRPr>
              </a:p>
            </p:txBody>
          </p:sp>
        </p:grpSp>
        <p:grpSp>
          <p:nvGrpSpPr>
            <p:cNvPr id="80962" name="Group 67"/>
            <p:cNvGrpSpPr/>
            <p:nvPr/>
          </p:nvGrpSpPr>
          <p:grpSpPr>
            <a:xfrm>
              <a:off x="4968" y="913"/>
              <a:ext cx="636" cy="263"/>
              <a:chOff x="3662" y="3356"/>
              <a:chExt cx="636" cy="263"/>
            </a:xfrm>
          </p:grpSpPr>
          <p:sp>
            <p:nvSpPr>
              <p:cNvPr id="80963" name="Text Box 68"/>
              <p:cNvSpPr txBox="1"/>
              <p:nvPr/>
            </p:nvSpPr>
            <p:spPr>
              <a:xfrm>
                <a:off x="3662" y="3356"/>
                <a:ext cx="636" cy="263"/>
              </a:xfrm>
              <a:prstGeom prst="rect">
                <a:avLst/>
              </a:prstGeom>
              <a:solidFill>
                <a:schemeClr val="bg1"/>
              </a:solidFill>
              <a:ln w="9525">
                <a:noFill/>
              </a:ln>
            </p:spPr>
            <p:txBody>
              <a:bodyPr anchor="t" anchorCtr="0">
                <a:spAutoFit/>
              </a:bodyPr>
              <a:p>
                <a:pPr algn="just" eaLnBrk="0" hangingPunct="0">
                  <a:lnSpc>
                    <a:spcPct val="100000"/>
                  </a:lnSpc>
                  <a:spcBef>
                    <a:spcPct val="0"/>
                  </a:spcBef>
                  <a:buClrTx/>
                  <a:buFontTx/>
                </a:pPr>
                <a:r>
                  <a:rPr lang="en-US" altLang="zh-CN" sz="1665" dirty="0">
                    <a:latin typeface="Times New Roman" panose="02020603050405020304" pitchFamily="18" charset="0"/>
                    <a:ea typeface="宋体" panose="02010600030101010101" pitchFamily="2" charset="-122"/>
                  </a:rPr>
                  <a:t>12   34</a:t>
                </a:r>
                <a:endParaRPr lang="en-US" altLang="zh-CN" sz="1665" dirty="0">
                  <a:latin typeface="Times New Roman" panose="02020603050405020304" pitchFamily="18" charset="0"/>
                  <a:ea typeface="宋体" panose="02010600030101010101" pitchFamily="2" charset="-122"/>
                </a:endParaRPr>
              </a:p>
            </p:txBody>
          </p:sp>
          <p:sp>
            <p:nvSpPr>
              <p:cNvPr id="205893" name="Rectangle 69"/>
              <p:cNvSpPr>
                <a:spLocks noChangeArrowheads="1"/>
              </p:cNvSpPr>
              <p:nvPr/>
            </p:nvSpPr>
            <p:spPr bwMode="auto">
              <a:xfrm>
                <a:off x="3706" y="3390"/>
                <a:ext cx="502" cy="180"/>
              </a:xfrm>
              <a:prstGeom prst="rect">
                <a:avLst/>
              </a:prstGeom>
              <a:noFill/>
              <a:ln w="28575">
                <a:solidFill>
                  <a:schemeClr val="accent1"/>
                </a:solidFill>
                <a:miter lim="800000"/>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05894" name="Line 70"/>
              <p:cNvSpPr>
                <a:spLocks noChangeShapeType="1"/>
              </p:cNvSpPr>
              <p:nvPr/>
            </p:nvSpPr>
            <p:spPr bwMode="auto">
              <a:xfrm>
                <a:off x="3935" y="3399"/>
                <a:ext cx="1" cy="186"/>
              </a:xfrm>
              <a:prstGeom prst="line">
                <a:avLst/>
              </a:prstGeom>
              <a:noFill/>
              <a:ln w="28575">
                <a:solidFill>
                  <a:schemeClr val="accent1"/>
                </a:solidFill>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lide(fromBottom)">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slide(fromBottom)">
                                      <p:cBhvr>
                                        <p:cTn id="27"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slide(fromBottom)">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dissolv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dissolve">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slide(fromBottom)">
                                      <p:cBhvr>
                                        <p:cTn id="47" dur="500"/>
                                        <p:tgtEl>
                                          <p:spTgt spid="5"/>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dissolve">
                                      <p:cBhvr>
                                        <p:cTn id="5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682625" indent="-262890" eaLnBrk="0" hangingPunct="0">
              <a:defRPr>
                <a:solidFill>
                  <a:schemeClr val="tx1"/>
                </a:solidFill>
                <a:latin typeface="Tahoma" panose="020B0604030504040204" pitchFamily="34" charset="0"/>
                <a:ea typeface="宋体" panose="02010600030101010101" pitchFamily="2" charset="-122"/>
              </a:defRPr>
            </a:lvl2pPr>
            <a:lvl3pPr marL="1050290" indent="-210185" eaLnBrk="0" hangingPunct="0">
              <a:defRPr>
                <a:solidFill>
                  <a:schemeClr val="tx1"/>
                </a:solidFill>
                <a:latin typeface="Tahoma" panose="020B0604030504040204" pitchFamily="34" charset="0"/>
                <a:ea typeface="宋体" panose="02010600030101010101" pitchFamily="2" charset="-122"/>
              </a:defRPr>
            </a:lvl3pPr>
            <a:lvl4pPr marL="1470660" indent="-210185" eaLnBrk="0" hangingPunct="0">
              <a:defRPr>
                <a:solidFill>
                  <a:schemeClr val="tx1"/>
                </a:solidFill>
                <a:latin typeface="Tahoma" panose="020B0604030504040204" pitchFamily="34" charset="0"/>
                <a:ea typeface="宋体" panose="02010600030101010101" pitchFamily="2" charset="-122"/>
              </a:defRPr>
            </a:lvl4pPr>
            <a:lvl5pPr marL="1891030" indent="-210185" eaLnBrk="0" hangingPunct="0">
              <a:defRPr>
                <a:solidFill>
                  <a:schemeClr val="tx1"/>
                </a:solidFill>
                <a:latin typeface="Tahoma" panose="020B0604030504040204" pitchFamily="34" charset="0"/>
                <a:ea typeface="宋体" panose="02010600030101010101" pitchFamily="2" charset="-122"/>
              </a:defRPr>
            </a:lvl5pPr>
            <a:lvl6pPr marL="2310765" indent="-21018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731135" indent="-21018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151505" indent="-21018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571875" indent="-21018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68502CB7-7D84-4B78-A9E9-85A875D2450D}" type="slidenum">
              <a:rPr lang="zh-CN" altLang="en-US" smtClean="0"/>
            </a:fld>
            <a:endParaRPr lang="en-US" altLang="zh-CN" smtClean="0"/>
          </a:p>
        </p:txBody>
      </p:sp>
      <p:sp>
        <p:nvSpPr>
          <p:cNvPr id="61443" name="Rectangle 2"/>
          <p:cNvSpPr>
            <a:spLocks noGrp="1" noChangeArrowheads="1"/>
          </p:cNvSpPr>
          <p:nvPr>
            <p:ph type="title"/>
          </p:nvPr>
        </p:nvSpPr>
        <p:spPr/>
        <p:txBody>
          <a:bodyPr/>
          <a:lstStyle/>
          <a:p>
            <a:pPr eaLnBrk="1" hangingPunct="1"/>
            <a:r>
              <a:rPr lang="zh-CN" altLang="en-US" dirty="0" smtClean="0">
                <a:solidFill>
                  <a:srgbClr val="990000"/>
                </a:solidFill>
              </a:rPr>
              <a:t>实模式下的存储器寻址小结</a:t>
            </a:r>
            <a:endParaRPr lang="zh-CN" altLang="en-US" dirty="0" smtClean="0">
              <a:solidFill>
                <a:srgbClr val="990000"/>
              </a:solidFill>
            </a:endParaRPr>
          </a:p>
        </p:txBody>
      </p:sp>
      <p:sp>
        <p:nvSpPr>
          <p:cNvPr id="280579" name="Rectangle 3"/>
          <p:cNvSpPr>
            <a:spLocks noGrp="1" noChangeArrowheads="1"/>
          </p:cNvSpPr>
          <p:nvPr>
            <p:ph type="body" idx="1"/>
          </p:nvPr>
        </p:nvSpPr>
        <p:spPr>
          <a:xfrm>
            <a:off x="252090" y="913286"/>
            <a:ext cx="8640960" cy="4020344"/>
          </a:xfrm>
        </p:spPr>
        <p:txBody>
          <a:bodyPr/>
          <a:lstStyle/>
          <a:p>
            <a:pPr eaLnBrk="1" hangingPunct="1"/>
            <a:r>
              <a:rPr lang="zh-CN" altLang="en-US" dirty="0" smtClean="0"/>
              <a:t>每个内存单元在整个内存空间中都具有</a:t>
            </a:r>
            <a:r>
              <a:rPr lang="zh-CN" altLang="en-US" dirty="0" smtClean="0">
                <a:solidFill>
                  <a:srgbClr val="FF0000"/>
                </a:solidFill>
              </a:rPr>
              <a:t>唯一地址</a:t>
            </a:r>
            <a:endParaRPr lang="zh-CN" altLang="en-US" dirty="0" smtClean="0">
              <a:solidFill>
                <a:srgbClr val="FF0000"/>
              </a:solidFill>
            </a:endParaRPr>
          </a:p>
          <a:p>
            <a:pPr eaLnBrk="1" hangingPunct="1"/>
            <a:r>
              <a:rPr lang="zh-CN" altLang="en-US" dirty="0" smtClean="0"/>
              <a:t>每个内存单元的地址都由</a:t>
            </a:r>
            <a:r>
              <a:rPr lang="zh-CN" altLang="en-US" dirty="0" smtClean="0">
                <a:solidFill>
                  <a:srgbClr val="FF0000"/>
                </a:solidFill>
              </a:rPr>
              <a:t>两部分组成</a:t>
            </a:r>
            <a:r>
              <a:rPr lang="zh-CN" altLang="en-US" dirty="0" smtClean="0"/>
              <a:t>：</a:t>
            </a:r>
            <a:endParaRPr lang="zh-CN" altLang="en-US" dirty="0" smtClean="0"/>
          </a:p>
          <a:p>
            <a:pPr lvl="1" eaLnBrk="1" hangingPunct="1"/>
            <a:r>
              <a:rPr lang="zh-CN" altLang="en-US" dirty="0" smtClean="0"/>
              <a:t>段基地址 </a:t>
            </a:r>
            <a:r>
              <a:rPr lang="en-US" altLang="zh-CN" dirty="0" smtClean="0"/>
              <a:t>:</a:t>
            </a:r>
            <a:r>
              <a:rPr lang="zh-CN" altLang="en-US" dirty="0" smtClean="0"/>
              <a:t> 段内相对地址（偏移地址）</a:t>
            </a:r>
            <a:endParaRPr lang="zh-CN" altLang="en-US" dirty="0" smtClean="0"/>
          </a:p>
          <a:p>
            <a:pPr eaLnBrk="1" hangingPunct="1"/>
            <a:r>
              <a:rPr lang="zh-CN" altLang="en-US" dirty="0" smtClean="0"/>
              <a:t>段基地址决定了逻辑段在内存中所占的区域，改变段基地址，则改变了逻辑段的位置。</a:t>
            </a:r>
            <a:endParaRPr lang="zh-CN" altLang="en-US" dirty="0" smtClean="0"/>
          </a:p>
          <a:p>
            <a:pPr eaLnBrk="1" hangingPunct="1"/>
            <a:r>
              <a:rPr lang="zh-CN" altLang="en-US" dirty="0" smtClean="0"/>
              <a:t>一个逻辑段的默认长度为</a:t>
            </a:r>
            <a:r>
              <a:rPr lang="en-US" altLang="zh-CN" dirty="0" smtClean="0"/>
              <a:t>64KB</a:t>
            </a:r>
            <a:r>
              <a:rPr lang="zh-CN" altLang="en-US" dirty="0" smtClean="0"/>
              <a:t>，最小长度值为</a:t>
            </a:r>
            <a:r>
              <a:rPr lang="en-US" altLang="zh-CN" dirty="0" smtClean="0"/>
              <a:t>16B</a:t>
            </a:r>
            <a:r>
              <a:rPr lang="zh-CN" altLang="en-US" dirty="0" smtClean="0"/>
              <a:t>。</a:t>
            </a:r>
            <a:endParaRPr lang="zh-CN" altLang="en-US" dirty="0" smtClean="0"/>
          </a:p>
          <a:p>
            <a:pPr eaLnBrk="1" hangingPunct="1"/>
            <a:r>
              <a:rPr lang="zh-CN" altLang="en-US" dirty="0" smtClean="0"/>
              <a:t>逻辑段可以有多个，但只有</a:t>
            </a:r>
            <a:r>
              <a:rPr lang="en-US" altLang="zh-CN" dirty="0" smtClean="0"/>
              <a:t>4</a:t>
            </a:r>
            <a:r>
              <a:rPr lang="zh-CN" altLang="en-US" dirty="0" smtClean="0"/>
              <a:t>种类型。在一个程序模块中，每种类型的逻辑段最多只能有一个。</a:t>
            </a:r>
            <a:endParaRPr lang="zh-CN" altLang="en-US" dirty="0" smtClean="0"/>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80579">
                                            <p:txEl>
                                              <p:pRg st="0" end="0"/>
                                            </p:txEl>
                                          </p:spTgt>
                                        </p:tgtEl>
                                        <p:attrNameLst>
                                          <p:attrName>style.visibility</p:attrName>
                                        </p:attrNameLst>
                                      </p:cBhvr>
                                      <p:to>
                                        <p:strVal val="visible"/>
                                      </p:to>
                                    </p:set>
                                    <p:animEffect transition="in" filter="wipe(left)">
                                      <p:cBhvr>
                                        <p:cTn id="7" dur="500"/>
                                        <p:tgtEl>
                                          <p:spTgt spid="280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80579">
                                            <p:txEl>
                                              <p:pRg st="1" end="1"/>
                                            </p:txEl>
                                          </p:spTgt>
                                        </p:tgtEl>
                                        <p:attrNameLst>
                                          <p:attrName>style.visibility</p:attrName>
                                        </p:attrNameLst>
                                      </p:cBhvr>
                                      <p:to>
                                        <p:strVal val="visible"/>
                                      </p:to>
                                    </p:set>
                                    <p:animEffect transition="in" filter="wipe(left)">
                                      <p:cBhvr>
                                        <p:cTn id="12" dur="500"/>
                                        <p:tgtEl>
                                          <p:spTgt spid="280579">
                                            <p:txEl>
                                              <p:pRg st="1" end="1"/>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280579">
                                            <p:txEl>
                                              <p:pRg st="2" end="2"/>
                                            </p:txEl>
                                          </p:spTgt>
                                        </p:tgtEl>
                                        <p:attrNameLst>
                                          <p:attrName>style.visibility</p:attrName>
                                        </p:attrNameLst>
                                      </p:cBhvr>
                                      <p:to>
                                        <p:strVal val="visible"/>
                                      </p:to>
                                    </p:set>
                                    <p:animEffect transition="in" filter="wipe(left)">
                                      <p:cBhvr>
                                        <p:cTn id="16" dur="500"/>
                                        <p:tgtEl>
                                          <p:spTgt spid="280579">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280579">
                                            <p:txEl>
                                              <p:pRg st="3" end="3"/>
                                            </p:txEl>
                                          </p:spTgt>
                                        </p:tgtEl>
                                        <p:attrNameLst>
                                          <p:attrName>style.visibility</p:attrName>
                                        </p:attrNameLst>
                                      </p:cBhvr>
                                      <p:to>
                                        <p:strVal val="visible"/>
                                      </p:to>
                                    </p:set>
                                    <p:animEffect transition="in" filter="wipe(up)">
                                      <p:cBhvr>
                                        <p:cTn id="21" dur="500"/>
                                        <p:tgtEl>
                                          <p:spTgt spid="280579">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280579">
                                            <p:txEl>
                                              <p:pRg st="4" end="4"/>
                                            </p:txEl>
                                          </p:spTgt>
                                        </p:tgtEl>
                                        <p:attrNameLst>
                                          <p:attrName>style.visibility</p:attrName>
                                        </p:attrNameLst>
                                      </p:cBhvr>
                                      <p:to>
                                        <p:strVal val="visible"/>
                                      </p:to>
                                    </p:set>
                                    <p:animEffect transition="in" filter="wipe(up)">
                                      <p:cBhvr>
                                        <p:cTn id="26" dur="500"/>
                                        <p:tgtEl>
                                          <p:spTgt spid="280579">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280579">
                                            <p:txEl>
                                              <p:pRg st="5" end="5"/>
                                            </p:txEl>
                                          </p:spTgt>
                                        </p:tgtEl>
                                        <p:attrNameLst>
                                          <p:attrName>style.visibility</p:attrName>
                                        </p:attrNameLst>
                                      </p:cBhvr>
                                      <p:to>
                                        <p:strVal val="visible"/>
                                      </p:to>
                                    </p:set>
                                    <p:animEffect transition="in" filter="wipe(up)">
                                      <p:cBhvr>
                                        <p:cTn id="31" dur="500"/>
                                        <p:tgtEl>
                                          <p:spTgt spid="28057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778" name="Rectangle 1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315"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2365"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599565"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613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333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69895"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7095"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366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fld id="{4BE7EB8B-7909-4147-AD1F-21031FCEFFD5}" type="slidenum">
              <a:rPr lang="zh-CN" altLang="en-US" sz="1400" b="0">
                <a:solidFill>
                  <a:schemeClr val="bg2"/>
                </a:solidFill>
                <a:ea typeface="宋体" panose="02010600030101010101" pitchFamily="2" charset="-122"/>
              </a:rPr>
            </a:fld>
            <a:endParaRPr lang="en-US" altLang="zh-CN" sz="1400" b="0">
              <a:solidFill>
                <a:schemeClr val="bg2"/>
              </a:solidFill>
              <a:ea typeface="宋体" panose="02010600030101010101" pitchFamily="2" charset="-122"/>
            </a:endParaRPr>
          </a:p>
        </p:txBody>
      </p:sp>
      <p:sp>
        <p:nvSpPr>
          <p:cNvPr id="75779" name="Rectangle 4"/>
          <p:cNvSpPr>
            <a:spLocks noGrp="1" noChangeArrowheads="1"/>
          </p:cNvSpPr>
          <p:nvPr>
            <p:ph type="ctrTitle"/>
          </p:nvPr>
        </p:nvSpPr>
        <p:spPr>
          <a:xfrm>
            <a:off x="972170" y="1705372"/>
            <a:ext cx="6999288" cy="1219200"/>
          </a:xfrm>
        </p:spPr>
        <p:txBody>
          <a:bodyPr/>
          <a:lstStyle/>
          <a:p>
            <a:pPr algn="ctr" eaLnBrk="1" hangingPunct="1"/>
            <a:r>
              <a:rPr lang="zh-CN" altLang="en-US" sz="4800" b="0">
                <a:latin typeface="华文行楷" panose="02010800040101010101" pitchFamily="2" charset="-122"/>
                <a:ea typeface="华文行楷" panose="02010800040101010101" pitchFamily="2" charset="-122"/>
                <a:cs typeface="隶书" panose="02010509060101010101" charset="-122"/>
              </a:rPr>
              <a:t>六、总线时序</a:t>
            </a:r>
            <a:endParaRPr lang="zh-CN" altLang="en-US" sz="4800" b="0">
              <a:latin typeface="华文行楷" panose="02010800040101010101" pitchFamily="2" charset="-122"/>
              <a:ea typeface="华文行楷" panose="02010800040101010101" pitchFamily="2" charset="-122"/>
              <a:cs typeface="隶书" panose="02010509060101010101" charset="-122"/>
            </a:endParaRPr>
          </a:p>
        </p:txBody>
      </p:sp>
    </p:spTree>
  </p:cSld>
  <p:clrMapOvr>
    <a:masterClrMapping/>
  </p:clrMapOvr>
  <p:transition spd="slow">
    <p:blinds/>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1842" name="Rectangle 2"/>
          <p:cNvSpPr>
            <a:spLocks noGrp="1" noRot="1" noChangeArrowheads="1"/>
          </p:cNvSpPr>
          <p:nvPr>
            <p:ph type="title"/>
          </p:nvPr>
        </p:nvSpPr>
        <p:spPr/>
        <p:txBody>
          <a:bodyPr vert="horz" wrap="square" lIns="76199" tIns="38099" rIns="76199" bIns="38099"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000" b="1" i="0" u="none" strike="noStrike" kern="0" cap="none" spc="0" normalizeH="0" baseline="0" noProof="0" smtClean="0">
                <a:ln>
                  <a:noFill/>
                </a:ln>
                <a:solidFill>
                  <a:srgbClr val="FFFF99"/>
                </a:solidFill>
                <a:effectLst>
                  <a:outerShdw blurRad="38100" dist="38100" dir="2700000" algn="tl">
                    <a:srgbClr val="000000"/>
                  </a:outerShdw>
                </a:effectLst>
                <a:uLnTx/>
                <a:uFillTx/>
                <a:latin typeface="+mj-lt"/>
                <a:ea typeface="+mj-ea"/>
                <a:cs typeface="+mj-cs"/>
              </a:rPr>
              <a:t> </a:t>
            </a:r>
            <a:r>
              <a:rPr kumimoji="0" lang="en-US" altLang="zh-CN" sz="3000" b="1" i="0" u="none" strike="noStrike" kern="0" cap="none" spc="0" normalizeH="0" baseline="0" noProof="0" smtClean="0">
                <a:ln>
                  <a:noFill/>
                </a:ln>
                <a:solidFill>
                  <a:schemeClr val="tx1"/>
                </a:solidFill>
                <a:effectLst/>
                <a:uLnTx/>
                <a:uFillTx/>
                <a:latin typeface="+mj-lt"/>
                <a:ea typeface="+mj-ea"/>
                <a:cs typeface="+mj-cs"/>
              </a:rPr>
              <a:t>8086/8088</a:t>
            </a:r>
            <a:r>
              <a:rPr kumimoji="0" lang="zh-CN" altLang="en-US" sz="3000" b="1" i="0" u="none" strike="noStrike" kern="0" cap="none" spc="0" normalizeH="0" baseline="0" noProof="0" smtClean="0">
                <a:ln>
                  <a:noFill/>
                </a:ln>
                <a:solidFill>
                  <a:schemeClr val="tx1"/>
                </a:solidFill>
                <a:effectLst/>
                <a:uLnTx/>
                <a:uFillTx/>
                <a:latin typeface="+mj-lt"/>
                <a:ea typeface="+mj-ea"/>
                <a:cs typeface="+mj-cs"/>
              </a:rPr>
              <a:t>时序</a:t>
            </a:r>
            <a:endParaRPr kumimoji="0" lang="zh-CN" altLang="en-US" sz="3000" b="1" i="0" u="none" strike="noStrike" kern="0" cap="none" spc="0" normalizeH="0" baseline="0" noProof="0" smtClean="0">
              <a:ln>
                <a:noFill/>
              </a:ln>
              <a:solidFill>
                <a:schemeClr val="tx1"/>
              </a:solidFill>
              <a:effectLst/>
              <a:uLnTx/>
              <a:uFillTx/>
              <a:latin typeface="+mj-lt"/>
              <a:ea typeface="+mj-ea"/>
              <a:cs typeface="+mj-cs"/>
            </a:endParaRPr>
          </a:p>
        </p:txBody>
      </p:sp>
      <p:sp>
        <p:nvSpPr>
          <p:cNvPr id="291843" name="Rectangle 3"/>
          <p:cNvSpPr>
            <a:spLocks noGrp="1" noChangeArrowheads="1"/>
          </p:cNvSpPr>
          <p:nvPr>
            <p:ph idx="1"/>
          </p:nvPr>
        </p:nvSpPr>
        <p:spPr/>
        <p:txBody>
          <a:bodyPr vert="horz" wrap="square" lIns="76199" tIns="38099" rIns="76199" bIns="38099" numCol="1" anchor="t" anchorCtr="0" compatLnSpc="1"/>
          <a:lstStyle/>
          <a:p>
            <a:pPr marL="533400" marR="0" lvl="0" indent="-533400" algn="l" defTabSz="914400" rtl="0" eaLnBrk="1" fontAlgn="base" latinLnBrk="0" hangingPunct="1">
              <a:lnSpc>
                <a:spcPct val="100000"/>
              </a:lnSpc>
              <a:spcBef>
                <a:spcPct val="30000"/>
              </a:spcBef>
              <a:spcAft>
                <a:spcPct val="0"/>
              </a:spcAft>
              <a:buClr>
                <a:srgbClr val="B4B9BE"/>
              </a:buClr>
              <a:buSzTx/>
              <a:buFont typeface="Wingdings" panose="05000000000000000000" pitchFamily="2" charset="2"/>
              <a:buChar char="u"/>
              <a:defRPr/>
            </a:pPr>
            <a:r>
              <a:rPr kumimoji="0" lang="zh-CN" altLang="en-US" sz="2335" b="1" i="0" u="none" strike="noStrike" kern="0" cap="none" spc="0" normalizeH="0" baseline="0" noProof="0" smtClean="0">
                <a:ln>
                  <a:noFill/>
                </a:ln>
                <a:solidFill>
                  <a:schemeClr val="tx1"/>
                </a:solidFill>
                <a:effectLst/>
                <a:uLnTx/>
                <a:uFillTx/>
                <a:latin typeface="+mn-lt"/>
                <a:ea typeface="+mn-ea"/>
                <a:cs typeface="+mn-cs"/>
              </a:rPr>
              <a:t>学习</a:t>
            </a:r>
            <a:r>
              <a:rPr kumimoji="0" lang="en-US" altLang="zh-CN" sz="2335" b="1" i="0" u="none" strike="noStrike" kern="0" cap="none" spc="0" normalizeH="0" baseline="0" noProof="0" smtClean="0">
                <a:ln>
                  <a:noFill/>
                </a:ln>
                <a:solidFill>
                  <a:schemeClr val="tx1"/>
                </a:solidFill>
                <a:effectLst/>
                <a:uLnTx/>
                <a:uFillTx/>
                <a:latin typeface="+mn-lt"/>
                <a:ea typeface="+mn-ea"/>
                <a:cs typeface="+mn-cs"/>
              </a:rPr>
              <a:t>CPU</a:t>
            </a:r>
            <a:r>
              <a:rPr kumimoji="0" lang="zh-CN" altLang="en-US" sz="2335" b="1" i="0" u="none" strike="noStrike" kern="0" cap="none" spc="0" normalizeH="0" baseline="0" noProof="0" smtClean="0">
                <a:ln>
                  <a:noFill/>
                </a:ln>
                <a:solidFill>
                  <a:schemeClr val="tx1"/>
                </a:solidFill>
                <a:effectLst/>
                <a:uLnTx/>
                <a:uFillTx/>
                <a:latin typeface="+mn-lt"/>
                <a:ea typeface="+mn-ea"/>
                <a:cs typeface="+mn-cs"/>
              </a:rPr>
              <a:t>时序的目的</a:t>
            </a:r>
            <a:endParaRPr kumimoji="0" lang="zh-CN" altLang="en-US" sz="2335" b="1" i="0" u="none" strike="noStrike" kern="0" cap="none" spc="0" normalizeH="0" baseline="0" noProof="0" smtClean="0">
              <a:ln>
                <a:noFill/>
              </a:ln>
              <a:solidFill>
                <a:schemeClr val="tx1"/>
              </a:solidFill>
              <a:effectLst/>
              <a:uLnTx/>
              <a:uFillTx/>
              <a:latin typeface="+mn-lt"/>
              <a:ea typeface="+mn-ea"/>
              <a:cs typeface="+mn-cs"/>
            </a:endParaRPr>
          </a:p>
          <a:p>
            <a:pPr marL="533400" marR="0" lvl="0" indent="-533400" algn="l" defTabSz="914400" rtl="0" eaLnBrk="1" fontAlgn="base" latinLnBrk="0" hangingPunct="1">
              <a:lnSpc>
                <a:spcPct val="100000"/>
              </a:lnSpc>
              <a:spcBef>
                <a:spcPct val="30000"/>
              </a:spcBef>
              <a:spcAft>
                <a:spcPct val="0"/>
              </a:spcAft>
              <a:buClr>
                <a:srgbClr val="B4B9BE"/>
              </a:buClr>
              <a:buSzTx/>
              <a:buFont typeface="Wingdings" panose="05000000000000000000" pitchFamily="2" charset="2"/>
              <a:buChar char="u"/>
              <a:defRPr/>
            </a:pPr>
            <a:r>
              <a:rPr kumimoji="0" lang="en-US" altLang="zh-CN" sz="2335" b="1" i="0" u="none" strike="noStrike" kern="0" cap="none" spc="0" normalizeH="0" baseline="0" noProof="0" smtClean="0">
                <a:ln>
                  <a:noFill/>
                </a:ln>
                <a:solidFill>
                  <a:schemeClr val="tx1"/>
                </a:solidFill>
                <a:effectLst/>
                <a:uLnTx/>
                <a:uFillTx/>
                <a:latin typeface="+mn-lt"/>
                <a:ea typeface="+mn-ea"/>
                <a:cs typeface="+mn-cs"/>
              </a:rPr>
              <a:t>1.</a:t>
            </a:r>
            <a:r>
              <a:rPr kumimoji="0" lang="zh-CN" altLang="en-US" sz="2335" b="1" i="0" u="none" strike="noStrike" kern="0" cap="none" spc="0" normalizeH="0" baseline="0" noProof="0" smtClean="0">
                <a:ln>
                  <a:noFill/>
                </a:ln>
                <a:solidFill>
                  <a:schemeClr val="tx1"/>
                </a:solidFill>
                <a:effectLst/>
                <a:uLnTx/>
                <a:uFillTx/>
                <a:latin typeface="+mn-lt"/>
                <a:ea typeface="+mn-ea"/>
                <a:cs typeface="+mn-cs"/>
              </a:rPr>
              <a:t>掌握时序有利于深入了解指令的执行过程。</a:t>
            </a:r>
            <a:endParaRPr kumimoji="0" lang="zh-CN" altLang="en-US" sz="2335" b="1" i="0" u="none" strike="noStrike" kern="0" cap="none" spc="0" normalizeH="0" baseline="0" noProof="0" smtClean="0">
              <a:ln>
                <a:noFill/>
              </a:ln>
              <a:solidFill>
                <a:schemeClr val="tx1"/>
              </a:solidFill>
              <a:effectLst/>
              <a:uLnTx/>
              <a:uFillTx/>
              <a:latin typeface="+mn-lt"/>
              <a:ea typeface="+mn-ea"/>
              <a:cs typeface="+mn-cs"/>
            </a:endParaRPr>
          </a:p>
          <a:p>
            <a:pPr marL="533400" marR="0" lvl="0" indent="-533400" algn="l" defTabSz="914400" rtl="0" eaLnBrk="1" fontAlgn="base" latinLnBrk="0" hangingPunct="1">
              <a:lnSpc>
                <a:spcPct val="100000"/>
              </a:lnSpc>
              <a:spcBef>
                <a:spcPct val="30000"/>
              </a:spcBef>
              <a:spcAft>
                <a:spcPct val="0"/>
              </a:spcAft>
              <a:buClr>
                <a:srgbClr val="B4B9BE"/>
              </a:buClr>
              <a:buSzTx/>
              <a:buFont typeface="Wingdings" panose="05000000000000000000" pitchFamily="2" charset="2"/>
              <a:buChar char="u"/>
              <a:defRPr/>
            </a:pPr>
            <a:r>
              <a:rPr kumimoji="0" lang="en-US" altLang="zh-CN" sz="2335" b="1" i="0" u="none" strike="noStrike" kern="0" cap="none" spc="0" normalizeH="0" baseline="0" noProof="0" smtClean="0">
                <a:ln>
                  <a:noFill/>
                </a:ln>
                <a:solidFill>
                  <a:schemeClr val="tx1"/>
                </a:solidFill>
                <a:effectLst/>
                <a:uLnTx/>
                <a:uFillTx/>
                <a:latin typeface="+mn-lt"/>
                <a:ea typeface="+mn-ea"/>
                <a:cs typeface="+mn-cs"/>
              </a:rPr>
              <a:t>2.</a:t>
            </a:r>
            <a:r>
              <a:rPr kumimoji="0" lang="zh-CN" altLang="en-US" sz="2335" b="1" i="0" u="none" strike="noStrike" kern="0" cap="none" spc="0" normalizeH="0" baseline="0" noProof="0" smtClean="0">
                <a:ln>
                  <a:noFill/>
                </a:ln>
                <a:solidFill>
                  <a:schemeClr val="tx1"/>
                </a:solidFill>
                <a:effectLst/>
                <a:uLnTx/>
                <a:uFillTx/>
                <a:latin typeface="+mn-lt"/>
                <a:ea typeface="+mn-ea"/>
                <a:cs typeface="+mn-cs"/>
              </a:rPr>
              <a:t>有利于提高所编程序的质量，减小程序空间，加快程序运行速度。</a:t>
            </a:r>
            <a:endParaRPr kumimoji="0" lang="zh-CN" altLang="en-US" sz="2335" b="1" i="0" u="none" strike="noStrike" kern="0" cap="none" spc="0" normalizeH="0" baseline="0" noProof="0" smtClean="0">
              <a:ln>
                <a:noFill/>
              </a:ln>
              <a:solidFill>
                <a:schemeClr val="tx1"/>
              </a:solidFill>
              <a:effectLst/>
              <a:uLnTx/>
              <a:uFillTx/>
              <a:latin typeface="+mn-lt"/>
              <a:ea typeface="+mn-ea"/>
              <a:cs typeface="+mn-cs"/>
            </a:endParaRPr>
          </a:p>
          <a:p>
            <a:pPr marL="533400" marR="0" lvl="0" indent="-533400" algn="l" defTabSz="914400" rtl="0" eaLnBrk="1" fontAlgn="base" latinLnBrk="0" hangingPunct="1">
              <a:lnSpc>
                <a:spcPct val="100000"/>
              </a:lnSpc>
              <a:spcBef>
                <a:spcPct val="30000"/>
              </a:spcBef>
              <a:spcAft>
                <a:spcPct val="0"/>
              </a:spcAft>
              <a:buClr>
                <a:srgbClr val="B4B9BE"/>
              </a:buClr>
              <a:buSzTx/>
              <a:buFont typeface="Wingdings" panose="05000000000000000000" pitchFamily="2" charset="2"/>
              <a:buChar char="u"/>
              <a:defRPr/>
            </a:pPr>
            <a:r>
              <a:rPr kumimoji="0" lang="en-US" altLang="zh-CN" sz="2335" b="1" i="0" u="none" strike="noStrike" kern="0" cap="none" spc="0" normalizeH="0" baseline="0" noProof="0" smtClean="0">
                <a:ln>
                  <a:noFill/>
                </a:ln>
                <a:solidFill>
                  <a:schemeClr val="tx1"/>
                </a:solidFill>
                <a:effectLst/>
                <a:uLnTx/>
                <a:uFillTx/>
                <a:latin typeface="+mn-lt"/>
                <a:ea typeface="+mn-ea"/>
                <a:cs typeface="+mn-cs"/>
              </a:rPr>
              <a:t>3.</a:t>
            </a:r>
            <a:r>
              <a:rPr kumimoji="0" lang="zh-CN" altLang="en-US" sz="2335" b="1" i="0" u="none" strike="noStrike" kern="0" cap="none" spc="0" normalizeH="0" baseline="0" noProof="0" smtClean="0">
                <a:ln>
                  <a:noFill/>
                </a:ln>
                <a:solidFill>
                  <a:schemeClr val="tx1"/>
                </a:solidFill>
                <a:effectLst/>
                <a:uLnTx/>
                <a:uFillTx/>
                <a:latin typeface="+mn-lt"/>
                <a:ea typeface="+mn-ea"/>
                <a:cs typeface="+mn-cs"/>
              </a:rPr>
              <a:t>帮助我们在构成微机系统时，考虑扩展的</a:t>
            </a:r>
            <a:r>
              <a:rPr kumimoji="0" lang="en-US" altLang="zh-CN" sz="2335" b="1" i="0" u="none" strike="noStrike" kern="0" cap="none" spc="0" normalizeH="0" baseline="0" noProof="0" smtClean="0">
                <a:ln>
                  <a:noFill/>
                </a:ln>
                <a:solidFill>
                  <a:schemeClr val="tx1"/>
                </a:solidFill>
                <a:effectLst/>
                <a:uLnTx/>
                <a:uFillTx/>
                <a:latin typeface="+mn-lt"/>
                <a:ea typeface="+mn-ea"/>
                <a:cs typeface="+mn-cs"/>
              </a:rPr>
              <a:t>I/O</a:t>
            </a:r>
            <a:r>
              <a:rPr kumimoji="0" lang="zh-CN" altLang="en-US" sz="2335" b="1" i="0" u="none" strike="noStrike" kern="0" cap="none" spc="0" normalizeH="0" baseline="0" noProof="0" smtClean="0">
                <a:ln>
                  <a:noFill/>
                </a:ln>
                <a:solidFill>
                  <a:schemeClr val="tx1"/>
                </a:solidFill>
                <a:effectLst/>
                <a:uLnTx/>
                <a:uFillTx/>
                <a:latin typeface="+mn-lt"/>
                <a:ea typeface="+mn-ea"/>
                <a:cs typeface="+mn-cs"/>
              </a:rPr>
              <a:t>端口、存储器等与</a:t>
            </a:r>
            <a:r>
              <a:rPr kumimoji="0" lang="en-US" altLang="zh-CN" sz="2335" b="1" i="0" u="none" strike="noStrike" kern="0" cap="none" spc="0" normalizeH="0" baseline="0" noProof="0" smtClean="0">
                <a:ln>
                  <a:noFill/>
                </a:ln>
                <a:solidFill>
                  <a:schemeClr val="tx1"/>
                </a:solidFill>
                <a:effectLst/>
                <a:uLnTx/>
                <a:uFillTx/>
                <a:latin typeface="+mn-lt"/>
                <a:ea typeface="+mn-ea"/>
                <a:cs typeface="+mn-cs"/>
              </a:rPr>
              <a:t>CPU</a:t>
            </a:r>
            <a:r>
              <a:rPr kumimoji="0" lang="zh-CN" altLang="en-US" sz="2335" b="1" i="0" u="none" strike="noStrike" kern="0" cap="none" spc="0" normalizeH="0" baseline="0" noProof="0" smtClean="0">
                <a:ln>
                  <a:noFill/>
                </a:ln>
                <a:solidFill>
                  <a:schemeClr val="tx1"/>
                </a:solidFill>
                <a:effectLst/>
                <a:uLnTx/>
                <a:uFillTx/>
                <a:latin typeface="+mn-lt"/>
                <a:ea typeface="+mn-ea"/>
                <a:cs typeface="+mn-cs"/>
              </a:rPr>
              <a:t>连接的时序配合。</a:t>
            </a:r>
            <a:endParaRPr kumimoji="0" lang="zh-CN" altLang="en-US" sz="2335" b="1" i="0" u="none" strike="noStrike" kern="0" cap="none" spc="0" normalizeH="0" baseline="0" noProof="0" smtClean="0">
              <a:ln>
                <a:noFill/>
              </a:ln>
              <a:solidFill>
                <a:schemeClr val="tx1"/>
              </a:solidFill>
              <a:effectLst/>
              <a:uLnTx/>
              <a:uFillTx/>
              <a:latin typeface="+mn-lt"/>
              <a:ea typeface="+mn-ea"/>
              <a:cs typeface="+mn-cs"/>
            </a:endParaRPr>
          </a:p>
          <a:p>
            <a:pPr marL="533400" marR="0" lvl="0" indent="-533400" algn="l" defTabSz="914400" rtl="0" eaLnBrk="1" fontAlgn="base" latinLnBrk="0" hangingPunct="1">
              <a:lnSpc>
                <a:spcPct val="100000"/>
              </a:lnSpc>
              <a:spcBef>
                <a:spcPct val="30000"/>
              </a:spcBef>
              <a:spcAft>
                <a:spcPct val="0"/>
              </a:spcAft>
              <a:buClr>
                <a:srgbClr val="B4B9BE"/>
              </a:buClr>
              <a:buSzTx/>
              <a:buFont typeface="Wingdings" panose="05000000000000000000" pitchFamily="2" charset="2"/>
              <a:buChar char="u"/>
              <a:defRPr/>
            </a:pPr>
            <a:r>
              <a:rPr kumimoji="0" lang="en-US" altLang="zh-CN" sz="2335" b="1" i="0" u="none" strike="noStrike" kern="0" cap="none" spc="0" normalizeH="0" baseline="0" noProof="0" smtClean="0">
                <a:ln>
                  <a:noFill/>
                </a:ln>
                <a:solidFill>
                  <a:schemeClr val="tx1"/>
                </a:solidFill>
                <a:effectLst/>
                <a:uLnTx/>
                <a:uFillTx/>
                <a:latin typeface="+mn-lt"/>
                <a:ea typeface="+mn-ea"/>
                <a:cs typeface="+mn-cs"/>
              </a:rPr>
              <a:t>4.</a:t>
            </a:r>
            <a:r>
              <a:rPr kumimoji="0" lang="zh-CN" altLang="en-US" sz="2335" b="1" i="0" u="none" strike="noStrike" kern="0" cap="none" spc="0" normalizeH="0" baseline="0" noProof="0" smtClean="0">
                <a:ln>
                  <a:noFill/>
                </a:ln>
                <a:solidFill>
                  <a:schemeClr val="tx1"/>
                </a:solidFill>
                <a:effectLst/>
                <a:uLnTx/>
                <a:uFillTx/>
                <a:latin typeface="+mn-lt"/>
                <a:ea typeface="+mn-ea"/>
                <a:cs typeface="+mn-cs"/>
              </a:rPr>
              <a:t>在微机实时控制应用中，精确计算程序运行时间，便于与控制过程相配合。</a:t>
            </a:r>
            <a:endParaRPr kumimoji="0" lang="zh-CN" altLang="en-US" sz="2335" b="1" i="0" u="none" strike="noStrike" kern="0" cap="none" spc="0" normalizeH="0" baseline="0" noProof="0" smtClean="0">
              <a:ln>
                <a:noFill/>
              </a:ln>
              <a:solidFill>
                <a:schemeClr val="tx1"/>
              </a:solidFill>
              <a:effectLst/>
              <a:uLnTx/>
              <a:uFillTx/>
              <a:latin typeface="+mn-lt"/>
              <a:ea typeface="+mn-ea"/>
              <a:cs typeface="+mn-cs"/>
            </a:endParaRP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2867" name="Rectangle 3"/>
          <p:cNvSpPr>
            <a:spLocks noGrp="1" noChangeArrowheads="1"/>
          </p:cNvSpPr>
          <p:nvPr>
            <p:ph idx="1"/>
          </p:nvPr>
        </p:nvSpPr>
        <p:spPr>
          <a:xfrm>
            <a:off x="1012032" y="337344"/>
            <a:ext cx="6977063" cy="5160698"/>
          </a:xfrm>
        </p:spPr>
        <p:txBody>
          <a:bodyPr vert="horz" wrap="square" lIns="76199" tIns="38099" rIns="76199" bIns="38099" numCol="1" anchor="t" anchorCtr="0" compatLnSpc="1"/>
          <a:lstStyle/>
          <a:p>
            <a:pPr marL="533400" marR="0" lvl="0" indent="-533400" algn="l" defTabSz="914400" rtl="0" eaLnBrk="1" fontAlgn="base" latinLnBrk="0" hangingPunct="1">
              <a:lnSpc>
                <a:spcPct val="100000"/>
              </a:lnSpc>
              <a:spcBef>
                <a:spcPct val="30000"/>
              </a:spcBef>
              <a:spcAft>
                <a:spcPct val="0"/>
              </a:spcAft>
              <a:buClr>
                <a:srgbClr val="B4B9BE"/>
              </a:buClr>
              <a:buSzTx/>
              <a:buFont typeface="Wingdings" panose="05000000000000000000" pitchFamily="2" charset="2"/>
              <a:buChar char="u"/>
              <a:defRPr/>
            </a:pPr>
            <a:r>
              <a:rPr kumimoji="0" lang="zh-CN" altLang="en-US" sz="2335" b="1" i="0" u="none" strike="noStrike" kern="0" cap="none" spc="0" normalizeH="0" baseline="0" noProof="0" smtClean="0">
                <a:ln>
                  <a:noFill/>
                </a:ln>
                <a:solidFill>
                  <a:schemeClr val="tx1"/>
                </a:solidFill>
                <a:effectLst/>
                <a:uLnTx/>
                <a:uFillTx/>
                <a:latin typeface="+mn-lt"/>
                <a:ea typeface="+mn-ea"/>
                <a:cs typeface="+mn-cs"/>
              </a:rPr>
              <a:t>一些基本概念：</a:t>
            </a:r>
            <a:endParaRPr kumimoji="0" lang="zh-CN" altLang="en-US" sz="2335" b="1" i="0" u="none" strike="noStrike" kern="0" cap="none" spc="0" normalizeH="0" baseline="0" noProof="0" smtClean="0">
              <a:ln>
                <a:noFill/>
              </a:ln>
              <a:solidFill>
                <a:schemeClr val="tx1"/>
              </a:solidFill>
              <a:effectLst/>
              <a:uLnTx/>
              <a:uFillTx/>
              <a:latin typeface="+mn-lt"/>
              <a:ea typeface="+mn-ea"/>
              <a:cs typeface="+mn-cs"/>
            </a:endParaRPr>
          </a:p>
          <a:p>
            <a:pPr marL="533400" marR="0" lvl="0" indent="-533400" algn="l" defTabSz="914400" rtl="0" eaLnBrk="1" fontAlgn="base" latinLnBrk="0" hangingPunct="1">
              <a:lnSpc>
                <a:spcPct val="100000"/>
              </a:lnSpc>
              <a:spcBef>
                <a:spcPct val="30000"/>
              </a:spcBef>
              <a:spcAft>
                <a:spcPct val="0"/>
              </a:spcAft>
              <a:buClr>
                <a:srgbClr val="B4B9BE"/>
              </a:buClr>
              <a:buSzTx/>
              <a:buFont typeface="Wingdings" panose="05000000000000000000" pitchFamily="2" charset="2"/>
              <a:buChar char="u"/>
              <a:defRPr/>
            </a:pPr>
            <a:r>
              <a:rPr kumimoji="0" lang="en-US" altLang="zh-CN" sz="2335" b="1" i="0" u="none" strike="noStrike" kern="0" cap="none" spc="0" normalizeH="0" baseline="0" noProof="0" smtClean="0">
                <a:ln>
                  <a:noFill/>
                </a:ln>
                <a:solidFill>
                  <a:schemeClr val="tx1"/>
                </a:solidFill>
                <a:effectLst/>
                <a:uLnTx/>
                <a:uFillTx/>
                <a:latin typeface="+mn-lt"/>
                <a:ea typeface="+mn-ea"/>
                <a:cs typeface="+mn-cs"/>
              </a:rPr>
              <a:t>(1) </a:t>
            </a:r>
            <a:r>
              <a:rPr kumimoji="0" lang="zh-CN" altLang="en-US" sz="2335" b="1" i="0" u="none" strike="noStrike" kern="0" cap="none" spc="0" normalizeH="0" baseline="0" noProof="0" smtClean="0">
                <a:ln>
                  <a:noFill/>
                </a:ln>
                <a:solidFill>
                  <a:schemeClr val="tx1"/>
                </a:solidFill>
                <a:effectLst/>
                <a:uLnTx/>
                <a:uFillTx/>
                <a:latin typeface="+mn-lt"/>
                <a:ea typeface="+mn-ea"/>
                <a:cs typeface="+mn-cs"/>
              </a:rPr>
              <a:t>指令周期</a:t>
            </a:r>
            <a:r>
              <a:rPr kumimoji="0" lang="en-US" altLang="zh-CN" sz="2335" b="1" i="0" u="none" strike="noStrike" kern="0" cap="none" spc="0" normalizeH="0" baseline="0" noProof="0" smtClean="0">
                <a:ln>
                  <a:noFill/>
                </a:ln>
                <a:solidFill>
                  <a:schemeClr val="tx1"/>
                </a:solidFill>
                <a:effectLst/>
                <a:uLnTx/>
                <a:uFillTx/>
                <a:latin typeface="+mn-lt"/>
                <a:ea typeface="+mn-ea"/>
                <a:cs typeface="+mn-cs"/>
              </a:rPr>
              <a:t>—Instruction Cycle</a:t>
            </a:r>
            <a:endParaRPr kumimoji="0" lang="en-US" altLang="zh-CN" sz="2335" b="1" i="0" u="none" strike="noStrike" kern="0" cap="none" spc="0" normalizeH="0" baseline="0" noProof="0" smtClean="0">
              <a:ln>
                <a:noFill/>
              </a:ln>
              <a:solidFill>
                <a:schemeClr val="tx1"/>
              </a:solidFill>
              <a:effectLst/>
              <a:uLnTx/>
              <a:uFillTx/>
              <a:latin typeface="+mn-lt"/>
              <a:ea typeface="+mn-ea"/>
              <a:cs typeface="+mn-cs"/>
            </a:endParaRPr>
          </a:p>
          <a:p>
            <a:pPr marL="533400" marR="0" lvl="0" indent="-533400" algn="l" defTabSz="914400" rtl="0" eaLnBrk="1" fontAlgn="base" latinLnBrk="0" hangingPunct="1">
              <a:lnSpc>
                <a:spcPct val="100000"/>
              </a:lnSpc>
              <a:spcBef>
                <a:spcPct val="30000"/>
              </a:spcBef>
              <a:spcAft>
                <a:spcPct val="0"/>
              </a:spcAft>
              <a:buClr>
                <a:srgbClr val="B4B9BE"/>
              </a:buClr>
              <a:buSzTx/>
              <a:buFont typeface="Wingdings" panose="05000000000000000000" pitchFamily="2" charset="2"/>
              <a:buChar char="u"/>
              <a:defRPr/>
            </a:pPr>
            <a:r>
              <a:rPr kumimoji="0" lang="en-US" altLang="zh-CN" sz="2335" b="1" i="0" u="none" strike="noStrike" kern="0" cap="none" spc="0" normalizeH="0" baseline="0" noProof="0" smtClean="0">
                <a:ln>
                  <a:noFill/>
                </a:ln>
                <a:solidFill>
                  <a:schemeClr val="tx1"/>
                </a:solidFill>
                <a:effectLst/>
                <a:uLnTx/>
                <a:uFillTx/>
                <a:latin typeface="+mn-lt"/>
                <a:ea typeface="+mn-ea"/>
                <a:cs typeface="+mn-cs"/>
              </a:rPr>
              <a:t>    </a:t>
            </a:r>
            <a:r>
              <a:rPr kumimoji="0" lang="zh-CN" altLang="en-US" sz="2335" b="1" i="0" u="none" strike="noStrike" kern="0" cap="none" spc="0" normalizeH="0" baseline="0" noProof="0" smtClean="0">
                <a:ln>
                  <a:noFill/>
                </a:ln>
                <a:solidFill>
                  <a:schemeClr val="tx1"/>
                </a:solidFill>
                <a:effectLst/>
                <a:uLnTx/>
                <a:uFillTx/>
                <a:latin typeface="+mn-lt"/>
                <a:ea typeface="+mn-ea"/>
                <a:cs typeface="+mn-cs"/>
              </a:rPr>
              <a:t>一条指令从取出到执行完毕多需要的时间称为指令周期；一个指令周期由几个</a:t>
            </a:r>
            <a:r>
              <a:rPr lang="zh-CN" altLang="en-US" sz="2335" noProof="0" smtClean="0">
                <a:ln>
                  <a:noFill/>
                </a:ln>
                <a:solidFill>
                  <a:schemeClr val="tx1"/>
                </a:solidFill>
                <a:effectLst/>
                <a:uLnTx/>
                <a:uFillTx/>
                <a:latin typeface="+mn-lt"/>
                <a:ea typeface="+mn-ea"/>
                <a:sym typeface="+mn-ea"/>
              </a:rPr>
              <a:t>总线</a:t>
            </a:r>
            <a:r>
              <a:rPr kumimoji="0" lang="zh-CN" altLang="en-US" sz="2335" b="1" i="0" u="none" strike="noStrike" kern="0" cap="none" spc="0" normalizeH="0" baseline="0" noProof="0" smtClean="0">
                <a:ln>
                  <a:noFill/>
                </a:ln>
                <a:solidFill>
                  <a:schemeClr val="tx1"/>
                </a:solidFill>
                <a:effectLst/>
                <a:uLnTx/>
                <a:uFillTx/>
                <a:latin typeface="+mn-lt"/>
                <a:ea typeface="+mn-ea"/>
                <a:cs typeface="+mn-cs"/>
              </a:rPr>
              <a:t>周期组成。</a:t>
            </a:r>
            <a:endParaRPr kumimoji="0" lang="zh-CN" altLang="en-US" sz="2335" b="1" i="0" u="none" strike="noStrike" kern="0" cap="none" spc="0" normalizeH="0" baseline="0" noProof="0" smtClean="0">
              <a:ln>
                <a:noFill/>
              </a:ln>
              <a:solidFill>
                <a:schemeClr val="tx1"/>
              </a:solidFill>
              <a:effectLst/>
              <a:uLnTx/>
              <a:uFillTx/>
              <a:latin typeface="+mn-lt"/>
              <a:ea typeface="+mn-ea"/>
              <a:cs typeface="+mn-cs"/>
            </a:endParaRPr>
          </a:p>
          <a:p>
            <a:pPr marL="533400" marR="0" lvl="0" indent="-533400" algn="l" defTabSz="914400" rtl="0" eaLnBrk="1" fontAlgn="base" latinLnBrk="0" hangingPunct="1">
              <a:lnSpc>
                <a:spcPct val="100000"/>
              </a:lnSpc>
              <a:spcBef>
                <a:spcPct val="30000"/>
              </a:spcBef>
              <a:spcAft>
                <a:spcPct val="0"/>
              </a:spcAft>
              <a:buClr>
                <a:srgbClr val="B4B9BE"/>
              </a:buClr>
              <a:buSzTx/>
              <a:buFont typeface="Wingdings" panose="05000000000000000000" pitchFamily="2" charset="2"/>
              <a:buChar char="u"/>
              <a:defRPr/>
            </a:pPr>
            <a:r>
              <a:rPr kumimoji="0" lang="en-US" altLang="zh-CN" sz="2335" b="1" i="0" u="none" strike="noStrike" kern="0" cap="none" spc="0" normalizeH="0" baseline="0" noProof="0" smtClean="0">
                <a:ln>
                  <a:noFill/>
                </a:ln>
                <a:solidFill>
                  <a:schemeClr val="tx1"/>
                </a:solidFill>
                <a:effectLst/>
                <a:uLnTx/>
                <a:uFillTx/>
                <a:latin typeface="+mn-lt"/>
                <a:ea typeface="+mn-ea"/>
                <a:cs typeface="+mn-cs"/>
              </a:rPr>
              <a:t>(2) </a:t>
            </a:r>
            <a:r>
              <a:rPr lang="zh-CN" altLang="en-US" sz="2335" noProof="0" smtClean="0">
                <a:ln>
                  <a:noFill/>
                </a:ln>
                <a:solidFill>
                  <a:schemeClr val="tx1"/>
                </a:solidFill>
                <a:effectLst/>
                <a:uLnTx/>
                <a:uFillTx/>
                <a:latin typeface="+mn-lt"/>
                <a:ea typeface="+mn-ea"/>
                <a:sym typeface="+mn-ea"/>
              </a:rPr>
              <a:t>总线</a:t>
            </a:r>
            <a:r>
              <a:rPr kumimoji="0" lang="zh-CN" altLang="en-US" sz="2335" b="1" i="0" u="none" strike="noStrike" kern="0" cap="none" spc="0" normalizeH="0" baseline="0" noProof="0" smtClean="0">
                <a:ln>
                  <a:noFill/>
                </a:ln>
                <a:solidFill>
                  <a:schemeClr val="tx1"/>
                </a:solidFill>
                <a:effectLst/>
                <a:uLnTx/>
                <a:uFillTx/>
                <a:latin typeface="+mn-lt"/>
                <a:ea typeface="+mn-ea"/>
                <a:cs typeface="+mn-cs"/>
              </a:rPr>
              <a:t>周期</a:t>
            </a:r>
            <a:r>
              <a:rPr kumimoji="0" lang="en-US" altLang="zh-CN" sz="2335" b="1" i="0" u="none" strike="noStrike" kern="0" cap="none" spc="0" normalizeH="0" baseline="0" noProof="0" smtClean="0">
                <a:ln>
                  <a:noFill/>
                </a:ln>
                <a:solidFill>
                  <a:schemeClr val="tx1"/>
                </a:solidFill>
                <a:effectLst/>
                <a:uLnTx/>
                <a:uFillTx/>
                <a:latin typeface="+mn-lt"/>
                <a:ea typeface="+mn-ea"/>
                <a:cs typeface="+mn-cs"/>
              </a:rPr>
              <a:t>—</a:t>
            </a:r>
            <a:r>
              <a:rPr lang="en-US" altLang="zh-CN" sz="2335" noProof="0" smtClean="0">
                <a:ln>
                  <a:noFill/>
                </a:ln>
                <a:solidFill>
                  <a:schemeClr val="tx1"/>
                </a:solidFill>
                <a:effectLst/>
                <a:uLnTx/>
                <a:uFillTx/>
                <a:latin typeface="+mn-lt"/>
                <a:ea typeface="+mn-ea"/>
                <a:sym typeface="+mn-ea"/>
              </a:rPr>
              <a:t>Bus</a:t>
            </a:r>
            <a:r>
              <a:rPr kumimoji="0" lang="en-US" altLang="zh-CN" sz="2335" b="1" i="0" u="none" strike="noStrike" kern="0" cap="none" spc="0" normalizeH="0" baseline="0" noProof="0" smtClean="0">
                <a:ln>
                  <a:noFill/>
                </a:ln>
                <a:solidFill>
                  <a:schemeClr val="tx1"/>
                </a:solidFill>
                <a:effectLst/>
                <a:uLnTx/>
                <a:uFillTx/>
                <a:latin typeface="+mn-lt"/>
                <a:ea typeface="+mn-ea"/>
                <a:cs typeface="+mn-cs"/>
              </a:rPr>
              <a:t> Cycle</a:t>
            </a:r>
            <a:endParaRPr kumimoji="0" lang="en-US" altLang="zh-CN" sz="2335" b="1" i="0" u="none" strike="noStrike" kern="0" cap="none" spc="0" normalizeH="0" baseline="0" noProof="0" smtClean="0">
              <a:ln>
                <a:noFill/>
              </a:ln>
              <a:solidFill>
                <a:schemeClr val="tx1"/>
              </a:solidFill>
              <a:effectLst/>
              <a:uLnTx/>
              <a:uFillTx/>
              <a:latin typeface="+mn-lt"/>
              <a:ea typeface="+mn-ea"/>
              <a:cs typeface="+mn-cs"/>
            </a:endParaRPr>
          </a:p>
          <a:p>
            <a:pPr marL="533400" marR="0" lvl="0" indent="-533400" algn="l" defTabSz="914400" rtl="0" eaLnBrk="1" fontAlgn="base" latinLnBrk="0" hangingPunct="1">
              <a:lnSpc>
                <a:spcPct val="100000"/>
              </a:lnSpc>
              <a:spcBef>
                <a:spcPct val="30000"/>
              </a:spcBef>
              <a:spcAft>
                <a:spcPct val="0"/>
              </a:spcAft>
              <a:buClr>
                <a:srgbClr val="B4B9BE"/>
              </a:buClr>
              <a:buSzTx/>
              <a:buFont typeface="Wingdings" panose="05000000000000000000" pitchFamily="2" charset="2"/>
              <a:buChar char="u"/>
              <a:defRPr/>
            </a:pPr>
            <a:r>
              <a:rPr kumimoji="0" lang="en-US" altLang="zh-CN" sz="2335" b="1" i="0" u="none" strike="noStrike" kern="0" cap="none" spc="0" normalizeH="0" baseline="0" noProof="0" smtClean="0">
                <a:ln>
                  <a:noFill/>
                </a:ln>
                <a:solidFill>
                  <a:schemeClr val="tx1"/>
                </a:solidFill>
                <a:effectLst/>
                <a:uLnTx/>
                <a:uFillTx/>
                <a:latin typeface="+mn-lt"/>
                <a:ea typeface="+mn-ea"/>
                <a:cs typeface="+mn-cs"/>
              </a:rPr>
              <a:t>    </a:t>
            </a:r>
            <a:r>
              <a:rPr kumimoji="0" lang="zh-CN" altLang="en-US" sz="2335" b="1" i="0" u="none" strike="noStrike" kern="0" cap="none" spc="0" normalizeH="0" baseline="0" noProof="0" smtClean="0">
                <a:ln>
                  <a:noFill/>
                </a:ln>
                <a:solidFill>
                  <a:schemeClr val="tx1"/>
                </a:solidFill>
                <a:effectLst/>
                <a:uLnTx/>
                <a:uFillTx/>
                <a:latin typeface="+mn-lt"/>
                <a:ea typeface="+mn-ea"/>
                <a:cs typeface="+mn-cs"/>
              </a:rPr>
              <a:t>一个</a:t>
            </a:r>
            <a:r>
              <a:rPr lang="zh-CN" altLang="en-US" sz="2335" noProof="0" smtClean="0">
                <a:ln>
                  <a:noFill/>
                </a:ln>
                <a:solidFill>
                  <a:schemeClr val="tx1"/>
                </a:solidFill>
                <a:effectLst/>
                <a:uLnTx/>
                <a:uFillTx/>
                <a:latin typeface="+mn-lt"/>
                <a:ea typeface="+mn-ea"/>
                <a:sym typeface="+mn-ea"/>
              </a:rPr>
              <a:t>总线</a:t>
            </a:r>
            <a:r>
              <a:rPr kumimoji="0" lang="zh-CN" altLang="en-US" sz="2335" b="1" i="0" u="none" strike="noStrike" kern="0" cap="none" spc="0" normalizeH="0" baseline="0" noProof="0" smtClean="0">
                <a:ln>
                  <a:noFill/>
                </a:ln>
                <a:solidFill>
                  <a:schemeClr val="tx1"/>
                </a:solidFill>
                <a:effectLst/>
                <a:uLnTx/>
                <a:uFillTx/>
                <a:latin typeface="+mn-lt"/>
                <a:ea typeface="+mn-ea"/>
                <a:cs typeface="+mn-cs"/>
              </a:rPr>
              <a:t>周期就是完成某一</a:t>
            </a:r>
            <a:r>
              <a:rPr lang="zh-CN" altLang="en-US" sz="2335" noProof="0" smtClean="0">
                <a:ln>
                  <a:noFill/>
                </a:ln>
                <a:solidFill>
                  <a:schemeClr val="tx1"/>
                </a:solidFill>
                <a:effectLst/>
                <a:uLnTx/>
                <a:uFillTx/>
                <a:latin typeface="+mn-lt"/>
                <a:ea typeface="+mn-ea"/>
                <a:sym typeface="+mn-ea"/>
              </a:rPr>
              <a:t>总线</a:t>
            </a:r>
            <a:r>
              <a:rPr kumimoji="0" lang="zh-CN" altLang="en-US" sz="2335" b="1" i="0" u="none" strike="noStrike" kern="0" cap="none" spc="0" normalizeH="0" baseline="0" noProof="0" smtClean="0">
                <a:ln>
                  <a:noFill/>
                </a:ln>
                <a:solidFill>
                  <a:schemeClr val="tx1"/>
                </a:solidFill>
                <a:effectLst/>
                <a:uLnTx/>
                <a:uFillTx/>
                <a:latin typeface="+mn-lt"/>
                <a:ea typeface="+mn-ea"/>
                <a:cs typeface="+mn-cs"/>
              </a:rPr>
              <a:t>操作所持续的时间；一个</a:t>
            </a:r>
            <a:r>
              <a:rPr lang="zh-CN" altLang="en-US" sz="2335" noProof="0" smtClean="0">
                <a:ln>
                  <a:noFill/>
                </a:ln>
                <a:solidFill>
                  <a:schemeClr val="tx1"/>
                </a:solidFill>
                <a:effectLst/>
                <a:uLnTx/>
                <a:uFillTx/>
                <a:latin typeface="+mn-lt"/>
                <a:ea typeface="+mn-ea"/>
                <a:sym typeface="+mn-ea"/>
              </a:rPr>
              <a:t>总线</a:t>
            </a:r>
            <a:r>
              <a:rPr kumimoji="0" lang="zh-CN" altLang="en-US" sz="2335" b="1" i="0" u="none" strike="noStrike" kern="0" cap="none" spc="0" normalizeH="0" baseline="0" noProof="0" smtClean="0">
                <a:ln>
                  <a:noFill/>
                </a:ln>
                <a:solidFill>
                  <a:schemeClr val="tx1"/>
                </a:solidFill>
                <a:effectLst/>
                <a:uLnTx/>
                <a:uFillTx/>
                <a:latin typeface="+mn-lt"/>
                <a:ea typeface="+mn-ea"/>
                <a:cs typeface="+mn-cs"/>
              </a:rPr>
              <a:t>周期由几个时钟周期组成。</a:t>
            </a:r>
            <a:endParaRPr kumimoji="0" lang="zh-CN" altLang="en-US" sz="2335" b="1" i="0" u="none" strike="noStrike" kern="0" cap="none" spc="0" normalizeH="0" baseline="0" noProof="0" smtClean="0">
              <a:ln>
                <a:noFill/>
              </a:ln>
              <a:solidFill>
                <a:schemeClr val="tx1"/>
              </a:solidFill>
              <a:effectLst/>
              <a:uLnTx/>
              <a:uFillTx/>
              <a:latin typeface="+mn-lt"/>
              <a:ea typeface="+mn-ea"/>
              <a:cs typeface="+mn-cs"/>
            </a:endParaRPr>
          </a:p>
          <a:p>
            <a:pPr marL="533400" marR="0" lvl="0" indent="-533400" algn="l" defTabSz="914400" rtl="0" eaLnBrk="1" fontAlgn="base" latinLnBrk="0" hangingPunct="1">
              <a:lnSpc>
                <a:spcPct val="100000"/>
              </a:lnSpc>
              <a:spcBef>
                <a:spcPct val="30000"/>
              </a:spcBef>
              <a:spcAft>
                <a:spcPct val="0"/>
              </a:spcAft>
              <a:buClr>
                <a:srgbClr val="B4B9BE"/>
              </a:buClr>
              <a:buSzTx/>
              <a:buFont typeface="Wingdings" panose="05000000000000000000" pitchFamily="2" charset="2"/>
              <a:buChar char="u"/>
              <a:defRPr/>
            </a:pPr>
            <a:r>
              <a:rPr kumimoji="0" lang="en-US" altLang="zh-CN" sz="2335" b="1" i="0" u="none" strike="noStrike" kern="0" cap="none" spc="0" normalizeH="0" baseline="0" noProof="0" smtClean="0">
                <a:ln>
                  <a:noFill/>
                </a:ln>
                <a:solidFill>
                  <a:schemeClr val="tx1"/>
                </a:solidFill>
                <a:effectLst/>
                <a:uLnTx/>
                <a:uFillTx/>
                <a:latin typeface="+mn-lt"/>
                <a:ea typeface="+mn-ea"/>
                <a:cs typeface="+mn-cs"/>
              </a:rPr>
              <a:t>(3) </a:t>
            </a:r>
            <a:r>
              <a:rPr kumimoji="0" lang="zh-CN" altLang="en-US" sz="2335" b="1" i="0" u="none" strike="noStrike" kern="0" cap="none" spc="0" normalizeH="0" baseline="0" noProof="0" smtClean="0">
                <a:ln>
                  <a:noFill/>
                </a:ln>
                <a:solidFill>
                  <a:schemeClr val="tx1"/>
                </a:solidFill>
                <a:effectLst/>
                <a:uLnTx/>
                <a:uFillTx/>
                <a:latin typeface="+mn-lt"/>
                <a:ea typeface="+mn-ea"/>
                <a:cs typeface="+mn-cs"/>
              </a:rPr>
              <a:t>时钟周期</a:t>
            </a:r>
            <a:r>
              <a:rPr kumimoji="0" lang="en-US" altLang="zh-CN" sz="2335" b="1" i="0" u="none" strike="noStrike" kern="0" cap="none" spc="0" normalizeH="0" baseline="0" noProof="0" smtClean="0">
                <a:ln>
                  <a:noFill/>
                </a:ln>
                <a:solidFill>
                  <a:schemeClr val="tx1"/>
                </a:solidFill>
                <a:effectLst/>
                <a:uLnTx/>
                <a:uFillTx/>
                <a:latin typeface="+mn-lt"/>
                <a:ea typeface="+mn-ea"/>
                <a:cs typeface="+mn-cs"/>
              </a:rPr>
              <a:t>—Clock Cycle</a:t>
            </a:r>
            <a:endParaRPr kumimoji="0" lang="en-US" altLang="zh-CN" sz="2335" b="1" i="0" u="none" strike="noStrike" kern="0" cap="none" spc="0" normalizeH="0" baseline="0" noProof="0" smtClean="0">
              <a:ln>
                <a:noFill/>
              </a:ln>
              <a:solidFill>
                <a:schemeClr val="tx1"/>
              </a:solidFill>
              <a:effectLst/>
              <a:uLnTx/>
              <a:uFillTx/>
              <a:latin typeface="+mn-lt"/>
              <a:ea typeface="+mn-ea"/>
              <a:cs typeface="+mn-cs"/>
            </a:endParaRPr>
          </a:p>
          <a:p>
            <a:pPr marL="533400" marR="0" lvl="0" indent="-533400" algn="l" defTabSz="914400" rtl="0" eaLnBrk="1" fontAlgn="base" latinLnBrk="0" hangingPunct="1">
              <a:lnSpc>
                <a:spcPct val="100000"/>
              </a:lnSpc>
              <a:spcBef>
                <a:spcPct val="30000"/>
              </a:spcBef>
              <a:spcAft>
                <a:spcPct val="0"/>
              </a:spcAft>
              <a:buClr>
                <a:srgbClr val="B4B9BE"/>
              </a:buClr>
              <a:buSzTx/>
              <a:buFont typeface="Wingdings" panose="05000000000000000000" pitchFamily="2" charset="2"/>
              <a:buChar char="u"/>
              <a:defRPr/>
            </a:pPr>
            <a:r>
              <a:rPr kumimoji="0" lang="en-US" altLang="zh-CN" sz="2335" b="1" i="0" u="none" strike="noStrike" kern="0" cap="none" spc="0" normalizeH="0" baseline="0" noProof="0" smtClean="0">
                <a:ln>
                  <a:noFill/>
                </a:ln>
                <a:solidFill>
                  <a:schemeClr val="tx1"/>
                </a:solidFill>
                <a:effectLst/>
                <a:uLnTx/>
                <a:uFillTx/>
                <a:latin typeface="+mn-lt"/>
                <a:ea typeface="+mn-ea"/>
                <a:cs typeface="+mn-cs"/>
              </a:rPr>
              <a:t>    CPU</a:t>
            </a:r>
            <a:r>
              <a:rPr kumimoji="0" lang="zh-CN" altLang="en-US" sz="2335" b="1" i="0" u="none" strike="noStrike" kern="0" cap="none" spc="0" normalizeH="0" baseline="0" noProof="0" smtClean="0">
                <a:ln>
                  <a:noFill/>
                </a:ln>
                <a:solidFill>
                  <a:schemeClr val="tx1"/>
                </a:solidFill>
                <a:effectLst/>
                <a:uLnTx/>
                <a:uFillTx/>
                <a:latin typeface="+mn-lt"/>
                <a:ea typeface="+mn-ea"/>
                <a:cs typeface="+mn-cs"/>
              </a:rPr>
              <a:t>时钟频率的倒数，也叫</a:t>
            </a:r>
            <a:r>
              <a:rPr kumimoji="0" lang="en-US" altLang="zh-CN" sz="2335" b="1" i="0" u="none" strike="noStrike" kern="0" cap="none" spc="0" normalizeH="0" baseline="0" noProof="0" smtClean="0">
                <a:ln>
                  <a:noFill/>
                </a:ln>
                <a:solidFill>
                  <a:schemeClr val="tx1"/>
                </a:solidFill>
                <a:effectLst/>
                <a:uLnTx/>
                <a:uFillTx/>
                <a:latin typeface="+mn-lt"/>
                <a:ea typeface="+mn-ea"/>
                <a:cs typeface="+mn-cs"/>
              </a:rPr>
              <a:t>T</a:t>
            </a:r>
            <a:r>
              <a:rPr kumimoji="0" lang="zh-CN" altLang="en-US" sz="2335" b="1" i="0" u="none" strike="noStrike" kern="0" cap="none" spc="0" normalizeH="0" baseline="0" noProof="0" smtClean="0">
                <a:ln>
                  <a:noFill/>
                </a:ln>
                <a:solidFill>
                  <a:schemeClr val="tx1"/>
                </a:solidFill>
                <a:effectLst/>
                <a:uLnTx/>
                <a:uFillTx/>
                <a:latin typeface="+mn-lt"/>
                <a:ea typeface="+mn-ea"/>
                <a:cs typeface="+mn-cs"/>
              </a:rPr>
              <a:t>状态。这是</a:t>
            </a:r>
            <a:r>
              <a:rPr kumimoji="0" lang="en-US" altLang="zh-CN" sz="2335" b="1" i="0" u="none" strike="noStrike" kern="0" cap="none" spc="0" normalizeH="0" baseline="0" noProof="0" smtClean="0">
                <a:ln>
                  <a:noFill/>
                </a:ln>
                <a:solidFill>
                  <a:schemeClr val="tx1"/>
                </a:solidFill>
                <a:effectLst/>
                <a:uLnTx/>
                <a:uFillTx/>
                <a:latin typeface="+mn-lt"/>
                <a:ea typeface="+mn-ea"/>
                <a:cs typeface="+mn-cs"/>
              </a:rPr>
              <a:t>CPU</a:t>
            </a:r>
            <a:r>
              <a:rPr kumimoji="0" lang="zh-CN" altLang="en-US" sz="2335" b="1" i="0" u="none" strike="noStrike" kern="0" cap="none" spc="0" normalizeH="0" baseline="0" noProof="0" smtClean="0">
                <a:ln>
                  <a:noFill/>
                </a:ln>
                <a:solidFill>
                  <a:schemeClr val="tx1"/>
                </a:solidFill>
                <a:effectLst/>
                <a:uLnTx/>
                <a:uFillTx/>
                <a:latin typeface="+mn-lt"/>
                <a:ea typeface="+mn-ea"/>
                <a:cs typeface="+mn-cs"/>
              </a:rPr>
              <a:t>的最小时间单位。</a:t>
            </a:r>
            <a:endParaRPr kumimoji="0" lang="zh-CN" altLang="en-US" sz="2335" b="1" i="0" u="none" strike="noStrike" kern="0" cap="none" spc="0" normalizeH="0" baseline="0" noProof="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30000"/>
              </a:spcBef>
              <a:spcAft>
                <a:spcPct val="0"/>
              </a:spcAft>
              <a:buClr>
                <a:srgbClr val="B4B9BE"/>
              </a:buClr>
              <a:buSzTx/>
              <a:buFont typeface="Wingdings" panose="05000000000000000000" pitchFamily="2" charset="2"/>
              <a:buNone/>
              <a:defRPr/>
            </a:pPr>
            <a:endParaRPr kumimoji="0" lang="en-US" altLang="zh-CN" sz="2335" b="1" i="0" u="none" strike="noStrike" kern="0" cap="none" spc="0" normalizeH="0" baseline="0" noProof="0" smtClean="0">
              <a:ln>
                <a:noFill/>
              </a:ln>
              <a:solidFill>
                <a:schemeClr val="tx1"/>
              </a:solidFill>
              <a:effectLst/>
              <a:uLnTx/>
              <a:uFillTx/>
              <a:latin typeface="+mn-lt"/>
              <a:ea typeface="+mn-ea"/>
              <a:cs typeface="+mn-cs"/>
            </a:endParaRP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09923" name="Object 3"/>
          <p:cNvGraphicFramePr/>
          <p:nvPr/>
        </p:nvGraphicFramePr>
        <p:xfrm>
          <a:off x="899478" y="3001698"/>
          <a:ext cx="7239000" cy="2167255"/>
        </p:xfrm>
        <a:graphic>
          <a:graphicData uri="http://schemas.openxmlformats.org/presentationml/2006/ole">
            <mc:AlternateContent xmlns:mc="http://schemas.openxmlformats.org/markup-compatibility/2006">
              <mc:Choice xmlns:v="urn:schemas-microsoft-com:vml" Requires="v">
                <p:oleObj spid="_x0000_s3091" name="" r:id="rId1" imgW="9301480" imgH="2773680" progId="Visio.Drawing.6">
                  <p:embed/>
                </p:oleObj>
              </mc:Choice>
              <mc:Fallback>
                <p:oleObj name="" r:id="rId1" imgW="9301480" imgH="2773680" progId="Visio.Drawing.6">
                  <p:embed/>
                  <p:pic>
                    <p:nvPicPr>
                      <p:cNvPr id="0" name="图片 3090"/>
                      <p:cNvPicPr/>
                      <p:nvPr/>
                    </p:nvPicPr>
                    <p:blipFill>
                      <a:blip r:embed="rId2"/>
                      <a:stretch>
                        <a:fillRect/>
                      </a:stretch>
                    </p:blipFill>
                    <p:spPr>
                      <a:xfrm>
                        <a:off x="899478" y="3001698"/>
                        <a:ext cx="7239000" cy="2167255"/>
                      </a:xfrm>
                      <a:prstGeom prst="rect">
                        <a:avLst/>
                      </a:prstGeom>
                      <a:solidFill>
                        <a:schemeClr val="accent3"/>
                      </a:solidFill>
                      <a:ln w="38100">
                        <a:noFill/>
                        <a:miter/>
                      </a:ln>
                    </p:spPr>
                  </p:pic>
                </p:oleObj>
              </mc:Fallback>
            </mc:AlternateContent>
          </a:graphicData>
        </a:graphic>
      </p:graphicFrame>
      <p:sp>
        <p:nvSpPr>
          <p:cNvPr id="209924" name="Text Box 4"/>
          <p:cNvSpPr txBox="1">
            <a:spLocks noChangeArrowheads="1"/>
          </p:cNvSpPr>
          <p:nvPr/>
        </p:nvSpPr>
        <p:spPr bwMode="auto">
          <a:xfrm>
            <a:off x="881063" y="817563"/>
            <a:ext cx="7112000" cy="1723390"/>
          </a:xfrm>
          <a:prstGeom prst="rect">
            <a:avLst/>
          </a:prstGeom>
          <a:noFill/>
          <a:ln w="25400">
            <a:noFill/>
            <a:miter lim="800000"/>
          </a:ln>
          <a:effectLst/>
        </p:spPr>
        <p:txBody>
          <a:bodyPr lIns="0" tIns="0" rIns="0" bIns="0">
            <a:spAutoFit/>
          </a:bodyPr>
          <a:lstStyle/>
          <a:p>
            <a:pPr marR="0" algn="just" defTabSz="914400">
              <a:lnSpc>
                <a:spcPct val="100000"/>
              </a:lnSpc>
              <a:spcBef>
                <a:spcPct val="10000"/>
              </a:spcBef>
              <a:buClr>
                <a:srgbClr val="FF0000"/>
              </a:buClr>
              <a:buSzTx/>
              <a:defRPr/>
            </a:pPr>
            <a:r>
              <a:rPr kumimoji="0" lang="zh-CN" altLang="en-US" sz="2665" kern="1200" cap="none" spc="0" normalizeH="0" baseline="0" noProof="0" smtClean="0">
                <a:solidFill>
                  <a:schemeClr val="tx1"/>
                </a:solidFill>
                <a:effectLst/>
                <a:latin typeface="Times New Roman" panose="02020603050405020304" pitchFamily="18" charset="0"/>
                <a:ea typeface="楷体_GB2312" panose="02010609030101010101" pitchFamily="49" charset="-122"/>
                <a:cs typeface="+mn-cs"/>
              </a:rPr>
              <a:t>时序图</a:t>
            </a:r>
            <a:r>
              <a:rPr kumimoji="0" lang="zh-CN" altLang="en-US" sz="2665" kern="1200" cap="none" spc="0" normalizeH="0" baseline="0" noProof="0" smtClean="0">
                <a:effectLst/>
                <a:latin typeface="Times New Roman" panose="02020603050405020304" pitchFamily="18" charset="0"/>
                <a:ea typeface="楷体_GB2312" panose="02010609030101010101" pitchFamily="49" charset="-122"/>
                <a:cs typeface="+mn-cs"/>
              </a:rPr>
              <a:t>：描述某一操作过程中，芯片</a:t>
            </a:r>
            <a:r>
              <a:rPr kumimoji="0" lang="en-US" altLang="zh-CN" sz="2665" kern="1200" cap="none" spc="0" normalizeH="0" baseline="0" noProof="0" smtClean="0">
                <a:effectLst/>
                <a:latin typeface="Times New Roman" panose="02020603050405020304" pitchFamily="18" charset="0"/>
                <a:ea typeface="楷体_GB2312" panose="02010609030101010101" pitchFamily="49" charset="-122"/>
                <a:cs typeface="+mn-cs"/>
              </a:rPr>
              <a:t>/</a:t>
            </a:r>
            <a:r>
              <a:rPr kumimoji="0" lang="zh-CN" altLang="en-US" sz="2665" kern="1200" cap="none" spc="0" normalizeH="0" baseline="0" noProof="0" smtClean="0">
                <a:effectLst/>
                <a:latin typeface="Times New Roman" panose="02020603050405020304" pitchFamily="18" charset="0"/>
                <a:ea typeface="楷体_GB2312" panose="02010609030101010101" pitchFamily="49" charset="-122"/>
                <a:cs typeface="+mn-cs"/>
              </a:rPr>
              <a:t>总线上有关引脚信号随时间发生变化的关系图</a:t>
            </a:r>
            <a:endParaRPr kumimoji="0" lang="zh-CN" altLang="en-US" sz="2665" kern="1200" cap="none" spc="0" normalizeH="0" baseline="0" noProof="0" smtClean="0">
              <a:effectLst/>
              <a:latin typeface="Times New Roman" panose="02020603050405020304" pitchFamily="18" charset="0"/>
              <a:ea typeface="楷体_GB2312" panose="02010609030101010101" pitchFamily="49" charset="-122"/>
              <a:cs typeface="+mn-cs"/>
            </a:endParaRPr>
          </a:p>
          <a:p>
            <a:pPr marR="0" algn="just" defTabSz="914400">
              <a:lnSpc>
                <a:spcPct val="100000"/>
              </a:lnSpc>
              <a:spcBef>
                <a:spcPct val="10000"/>
              </a:spcBef>
              <a:buClr>
                <a:srgbClr val="FF0000"/>
              </a:buClr>
              <a:buSzTx/>
              <a:defRPr/>
            </a:pPr>
            <a:r>
              <a:rPr kumimoji="0" lang="zh-CN" altLang="en-US" sz="2665" kern="1200" cap="none" spc="0" normalizeH="0" baseline="0" noProof="0" smtClean="0">
                <a:solidFill>
                  <a:schemeClr val="tx1"/>
                </a:solidFill>
                <a:effectLst/>
                <a:latin typeface="Times New Roman" panose="02020603050405020304" pitchFamily="18" charset="0"/>
                <a:ea typeface="楷体_GB2312" panose="02010609030101010101" pitchFamily="49" charset="-122"/>
                <a:cs typeface="+mn-cs"/>
              </a:rPr>
              <a:t>总线周期</a:t>
            </a:r>
            <a:r>
              <a:rPr kumimoji="0" lang="zh-CN" altLang="en-US" sz="2665" kern="1200" cap="none" spc="0" normalizeH="0" baseline="0" noProof="0" smtClean="0">
                <a:solidFill>
                  <a:srgbClr val="3333FF"/>
                </a:solidFill>
                <a:effectLst/>
                <a:latin typeface="Times New Roman" panose="02020603050405020304" pitchFamily="18" charset="0"/>
                <a:ea typeface="楷体_GB2312" panose="02010609030101010101" pitchFamily="49" charset="-122"/>
                <a:cs typeface="+mn-cs"/>
              </a:rPr>
              <a:t>：</a:t>
            </a:r>
            <a:r>
              <a:rPr kumimoji="0" lang="zh-CN" altLang="en-US" sz="2665" kern="1200" cap="none" spc="0" normalizeH="0" baseline="0" noProof="0" smtClean="0">
                <a:effectLst/>
                <a:latin typeface="Times New Roman" panose="02020603050405020304" pitchFamily="18" charset="0"/>
                <a:ea typeface="楷体_GB2312" panose="02010609030101010101" pitchFamily="49" charset="-122"/>
                <a:cs typeface="+mn-cs"/>
              </a:rPr>
              <a:t>执行一个</a:t>
            </a:r>
            <a:r>
              <a:rPr kumimoji="0" lang="zh-CN" altLang="en-US" sz="2665" kern="1200" cap="none" spc="0" normalizeH="0" baseline="0" noProof="0" smtClean="0">
                <a:solidFill>
                  <a:schemeClr val="hlink"/>
                </a:solidFill>
                <a:effectLst/>
                <a:latin typeface="Times New Roman" panose="02020603050405020304" pitchFamily="18" charset="0"/>
                <a:ea typeface="楷体_GB2312" panose="02010609030101010101" pitchFamily="49" charset="-122"/>
                <a:cs typeface="+mn-cs"/>
              </a:rPr>
              <a:t>总线操作</a:t>
            </a:r>
            <a:r>
              <a:rPr kumimoji="0" lang="zh-CN" altLang="en-US" sz="2665" kern="1200" cap="none" spc="0" normalizeH="0" baseline="0" noProof="0" smtClean="0">
                <a:effectLst/>
                <a:latin typeface="Times New Roman" panose="02020603050405020304" pitchFamily="18" charset="0"/>
                <a:ea typeface="楷体_GB2312" panose="02010609030101010101" pitchFamily="49" charset="-122"/>
                <a:cs typeface="+mn-cs"/>
              </a:rPr>
              <a:t>所需要的时间</a:t>
            </a:r>
            <a:endParaRPr kumimoji="0" lang="zh-CN" altLang="en-US" sz="2665" kern="1200" cap="none" spc="0" normalizeH="0" baseline="0" noProof="0" smtClean="0">
              <a:solidFill>
                <a:srgbClr val="3333FF"/>
              </a:solidFill>
              <a:effectLst/>
              <a:latin typeface="Times New Roman" panose="02020603050405020304" pitchFamily="18" charset="0"/>
              <a:ea typeface="楷体_GB2312" panose="02010609030101010101" pitchFamily="49" charset="-122"/>
              <a:cs typeface="+mn-cs"/>
            </a:endParaRPr>
          </a:p>
          <a:p>
            <a:pPr marR="0" algn="just" defTabSz="914400">
              <a:lnSpc>
                <a:spcPct val="100000"/>
              </a:lnSpc>
              <a:spcBef>
                <a:spcPct val="10000"/>
              </a:spcBef>
              <a:buClr>
                <a:srgbClr val="FF0000"/>
              </a:buClr>
              <a:buSzTx/>
              <a:defRPr/>
            </a:pPr>
            <a:r>
              <a:rPr kumimoji="0" lang="zh-CN" altLang="en-US" sz="2665" kern="1200" cap="none" spc="0" normalizeH="0" baseline="0" noProof="0" smtClean="0">
                <a:effectLst/>
                <a:latin typeface="Times New Roman" panose="02020603050405020304" pitchFamily="18" charset="0"/>
                <a:ea typeface="楷体_GB2312" panose="02010609030101010101" pitchFamily="49" charset="-122"/>
                <a:cs typeface="+mn-cs"/>
              </a:rPr>
              <a:t>一个基本的总线周期通常包含 </a:t>
            </a:r>
            <a:r>
              <a:rPr kumimoji="0" lang="en-US" altLang="zh-CN" sz="2665" kern="1200" cap="none" spc="0" normalizeH="0" baseline="0" noProof="0" smtClean="0">
                <a:effectLst/>
                <a:latin typeface="Times New Roman" panose="02020603050405020304" pitchFamily="18" charset="0"/>
                <a:ea typeface="楷体_GB2312" panose="02010609030101010101" pitchFamily="49" charset="-122"/>
                <a:cs typeface="+mn-cs"/>
              </a:rPr>
              <a:t>4 </a:t>
            </a:r>
            <a:r>
              <a:rPr kumimoji="0" lang="zh-CN" altLang="en-US" sz="2665" kern="1200" cap="none" spc="0" normalizeH="0" baseline="0" noProof="0" smtClean="0">
                <a:effectLst/>
                <a:latin typeface="Times New Roman" panose="02020603050405020304" pitchFamily="18" charset="0"/>
                <a:ea typeface="楷体_GB2312" panose="02010609030101010101" pitchFamily="49" charset="-122"/>
                <a:cs typeface="+mn-cs"/>
              </a:rPr>
              <a:t>个</a:t>
            </a:r>
            <a:r>
              <a:rPr kumimoji="0" lang="en-US" altLang="zh-CN" sz="2665" kern="1200" cap="none" spc="0" normalizeH="0" baseline="0" noProof="0" smtClean="0">
                <a:effectLst/>
                <a:latin typeface="Times New Roman" panose="02020603050405020304" pitchFamily="18" charset="0"/>
                <a:ea typeface="楷体_GB2312" panose="02010609030101010101" pitchFamily="49" charset="-122"/>
                <a:cs typeface="+mn-cs"/>
              </a:rPr>
              <a:t>T</a:t>
            </a:r>
            <a:r>
              <a:rPr kumimoji="0" lang="zh-CN" altLang="en-US" sz="2665" kern="1200" cap="none" spc="0" normalizeH="0" baseline="0" noProof="0" smtClean="0">
                <a:effectLst/>
                <a:latin typeface="Times New Roman" panose="02020603050405020304" pitchFamily="18" charset="0"/>
                <a:ea typeface="楷体_GB2312" panose="02010609030101010101" pitchFamily="49" charset="-122"/>
                <a:cs typeface="+mn-cs"/>
              </a:rPr>
              <a:t>状态</a:t>
            </a:r>
            <a:endParaRPr kumimoji="0" lang="zh-CN" altLang="en-US" sz="2665" kern="1200" cap="none" spc="0" normalizeH="0" baseline="0" noProof="0" smtClean="0">
              <a:effectLst/>
              <a:latin typeface="Times New Roman" panose="02020603050405020304" pitchFamily="18" charset="0"/>
              <a:ea typeface="楷体_GB2312" panose="02010609030101010101" pitchFamily="49" charset="-122"/>
              <a:cs typeface="+mn-cs"/>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9924"/>
                                        </p:tgtEl>
                                        <p:attrNameLst>
                                          <p:attrName>style.visibility</p:attrName>
                                        </p:attrNameLst>
                                      </p:cBhvr>
                                      <p:to>
                                        <p:strVal val="visible"/>
                                      </p:to>
                                    </p:set>
                                    <p:anim calcmode="lin" valueType="num">
                                      <p:cBhvr additive="base">
                                        <p:cTn id="7" dur="500" fill="hold"/>
                                        <p:tgtEl>
                                          <p:spTgt spid="209924"/>
                                        </p:tgtEl>
                                        <p:attrNameLst>
                                          <p:attrName>ppt_x</p:attrName>
                                        </p:attrNameLst>
                                      </p:cBhvr>
                                      <p:tavLst>
                                        <p:tav tm="0">
                                          <p:val>
                                            <p:strVal val="0-#ppt_w/2"/>
                                          </p:val>
                                        </p:tav>
                                        <p:tav tm="100000">
                                          <p:val>
                                            <p:strVal val="#ppt_x"/>
                                          </p:val>
                                        </p:tav>
                                      </p:tavLst>
                                    </p:anim>
                                    <p:anim calcmode="lin" valueType="num">
                                      <p:cBhvr additive="base">
                                        <p:cTn id="8" dur="500" fill="hold"/>
                                        <p:tgtEl>
                                          <p:spTgt spid="20992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8" fill="hold" nodeType="clickEffect">
                                  <p:stCondLst>
                                    <p:cond delay="0"/>
                                  </p:stCondLst>
                                  <p:childTnLst>
                                    <p:set>
                                      <p:cBhvr>
                                        <p:cTn id="12" dur="1" fill="hold">
                                          <p:stCondLst>
                                            <p:cond delay="0"/>
                                          </p:stCondLst>
                                        </p:cTn>
                                        <p:tgtEl>
                                          <p:spTgt spid="209923"/>
                                        </p:tgtEl>
                                        <p:attrNameLst>
                                          <p:attrName>style.visibility</p:attrName>
                                        </p:attrNameLst>
                                      </p:cBhvr>
                                      <p:to>
                                        <p:strVal val="visible"/>
                                      </p:to>
                                    </p:set>
                                    <p:anim calcmode="lin" valueType="num">
                                      <p:cBhvr>
                                        <p:cTn id="13" dur="500" fill="hold"/>
                                        <p:tgtEl>
                                          <p:spTgt spid="209923"/>
                                        </p:tgtEl>
                                        <p:attrNameLst>
                                          <p:attrName>ppt_x</p:attrName>
                                        </p:attrNameLst>
                                      </p:cBhvr>
                                      <p:tavLst>
                                        <p:tav tm="0">
                                          <p:val>
                                            <p:strVal val="#ppt_x-#ppt_w/2"/>
                                          </p:val>
                                        </p:tav>
                                        <p:tav tm="100000">
                                          <p:val>
                                            <p:strVal val="#ppt_x"/>
                                          </p:val>
                                        </p:tav>
                                      </p:tavLst>
                                    </p:anim>
                                    <p:anim calcmode="lin" valueType="num">
                                      <p:cBhvr>
                                        <p:cTn id="14" dur="500" fill="hold"/>
                                        <p:tgtEl>
                                          <p:spTgt spid="209923"/>
                                        </p:tgtEl>
                                        <p:attrNameLst>
                                          <p:attrName>ppt_y</p:attrName>
                                        </p:attrNameLst>
                                      </p:cBhvr>
                                      <p:tavLst>
                                        <p:tav tm="0">
                                          <p:val>
                                            <p:strVal val="#ppt_y"/>
                                          </p:val>
                                        </p:tav>
                                        <p:tav tm="100000">
                                          <p:val>
                                            <p:strVal val="#ppt_y"/>
                                          </p:val>
                                        </p:tav>
                                      </p:tavLst>
                                    </p:anim>
                                    <p:anim calcmode="lin" valueType="num">
                                      <p:cBhvr>
                                        <p:cTn id="15" dur="500" fill="hold"/>
                                        <p:tgtEl>
                                          <p:spTgt spid="209923"/>
                                        </p:tgtEl>
                                        <p:attrNameLst>
                                          <p:attrName>ppt_w</p:attrName>
                                        </p:attrNameLst>
                                      </p:cBhvr>
                                      <p:tavLst>
                                        <p:tav tm="0">
                                          <p:val>
                                            <p:fltVal val="0.000000"/>
                                          </p:val>
                                        </p:tav>
                                        <p:tav tm="100000">
                                          <p:val>
                                            <p:strVal val="#ppt_w"/>
                                          </p:val>
                                        </p:tav>
                                      </p:tavLst>
                                    </p:anim>
                                    <p:anim calcmode="lin" valueType="num">
                                      <p:cBhvr>
                                        <p:cTn id="16" dur="500" fill="hold"/>
                                        <p:tgtEl>
                                          <p:spTgt spid="20992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4"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682625" indent="-262890" eaLnBrk="0" hangingPunct="0">
              <a:defRPr>
                <a:solidFill>
                  <a:schemeClr val="tx1"/>
                </a:solidFill>
                <a:latin typeface="Tahoma" panose="020B0604030504040204" pitchFamily="34" charset="0"/>
                <a:ea typeface="宋体" panose="02010600030101010101" pitchFamily="2" charset="-122"/>
              </a:defRPr>
            </a:lvl2pPr>
            <a:lvl3pPr marL="1050290" indent="-210185" eaLnBrk="0" hangingPunct="0">
              <a:defRPr>
                <a:solidFill>
                  <a:schemeClr val="tx1"/>
                </a:solidFill>
                <a:latin typeface="Tahoma" panose="020B0604030504040204" pitchFamily="34" charset="0"/>
                <a:ea typeface="宋体" panose="02010600030101010101" pitchFamily="2" charset="-122"/>
              </a:defRPr>
            </a:lvl3pPr>
            <a:lvl4pPr marL="1470660" indent="-210185" eaLnBrk="0" hangingPunct="0">
              <a:defRPr>
                <a:solidFill>
                  <a:schemeClr val="tx1"/>
                </a:solidFill>
                <a:latin typeface="Tahoma" panose="020B0604030504040204" pitchFamily="34" charset="0"/>
                <a:ea typeface="宋体" panose="02010600030101010101" pitchFamily="2" charset="-122"/>
              </a:defRPr>
            </a:lvl4pPr>
            <a:lvl5pPr marL="1891030" indent="-210185" eaLnBrk="0" hangingPunct="0">
              <a:defRPr>
                <a:solidFill>
                  <a:schemeClr val="tx1"/>
                </a:solidFill>
                <a:latin typeface="Tahoma" panose="020B0604030504040204" pitchFamily="34" charset="0"/>
                <a:ea typeface="宋体" panose="02010600030101010101" pitchFamily="2" charset="-122"/>
              </a:defRPr>
            </a:lvl5pPr>
            <a:lvl6pPr marL="2311400" indent="-21018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731770" indent="-21018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151505" indent="-21018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571875" indent="-21018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09158F6E-CBA9-44B9-8A13-B9A1C65A9031}" type="slidenum">
              <a:rPr lang="zh-CN" altLang="en-US" smtClean="0">
                <a:solidFill>
                  <a:srgbClr val="000000"/>
                </a:solidFill>
              </a:rPr>
            </a:fld>
            <a:endParaRPr lang="en-US" altLang="zh-CN" smtClean="0">
              <a:solidFill>
                <a:srgbClr val="000000"/>
              </a:solidFill>
            </a:endParaRPr>
          </a:p>
        </p:txBody>
      </p:sp>
      <p:sp>
        <p:nvSpPr>
          <p:cNvPr id="9219" name="Rectangle 2"/>
          <p:cNvSpPr>
            <a:spLocks noGrp="1" noChangeArrowheads="1"/>
          </p:cNvSpPr>
          <p:nvPr>
            <p:ph type="title"/>
          </p:nvPr>
        </p:nvSpPr>
        <p:spPr/>
        <p:txBody>
          <a:bodyPr/>
          <a:lstStyle/>
          <a:p>
            <a:pPr eaLnBrk="1" hangingPunct="1"/>
            <a:r>
              <a:rPr lang="zh-CN" altLang="en-US" dirty="0" smtClean="0"/>
              <a:t>程序和指令</a:t>
            </a:r>
            <a:endParaRPr lang="zh-CN" altLang="en-US" dirty="0" smtClean="0"/>
          </a:p>
        </p:txBody>
      </p:sp>
      <p:sp>
        <p:nvSpPr>
          <p:cNvPr id="230403" name="Rectangle 3"/>
          <p:cNvSpPr>
            <a:spLocks noGrp="1" noChangeArrowheads="1"/>
          </p:cNvSpPr>
          <p:nvPr>
            <p:ph type="body" idx="1"/>
          </p:nvPr>
        </p:nvSpPr>
        <p:spPr/>
        <p:txBody>
          <a:bodyPr/>
          <a:lstStyle/>
          <a:p>
            <a:pPr eaLnBrk="1" hangingPunct="1"/>
            <a:r>
              <a:rPr lang="zh-CN" altLang="en-US" smtClean="0"/>
              <a:t>程序：</a:t>
            </a:r>
            <a:endParaRPr lang="zh-CN" altLang="en-US" smtClean="0"/>
          </a:p>
          <a:p>
            <a:pPr lvl="1" eaLnBrk="1" hangingPunct="1"/>
            <a:r>
              <a:rPr lang="zh-CN" altLang="en-US" smtClean="0"/>
              <a:t>具有一定</a:t>
            </a:r>
            <a:r>
              <a:rPr lang="zh-CN" altLang="en-US" smtClean="0">
                <a:solidFill>
                  <a:srgbClr val="FF0000"/>
                </a:solidFill>
              </a:rPr>
              <a:t>功能</a:t>
            </a:r>
            <a:r>
              <a:rPr lang="zh-CN" altLang="en-US" smtClean="0"/>
              <a:t>的指令的</a:t>
            </a:r>
            <a:r>
              <a:rPr lang="zh-CN" altLang="en-US" smtClean="0">
                <a:solidFill>
                  <a:srgbClr val="FF0000"/>
                </a:solidFill>
              </a:rPr>
              <a:t>有序集合</a:t>
            </a:r>
            <a:r>
              <a:rPr lang="zh-CN" altLang="en-US" smtClean="0">
                <a:solidFill>
                  <a:schemeClr val="tx1"/>
                </a:solidFill>
              </a:rPr>
              <a:t>。</a:t>
            </a:r>
            <a:endParaRPr lang="zh-CN" altLang="en-US" smtClean="0">
              <a:solidFill>
                <a:srgbClr val="FF0000"/>
              </a:solidFill>
            </a:endParaRPr>
          </a:p>
          <a:p>
            <a:pPr eaLnBrk="1" hangingPunct="1"/>
            <a:r>
              <a:rPr lang="zh-CN" altLang="en-US" smtClean="0"/>
              <a:t>指令：</a:t>
            </a:r>
            <a:endParaRPr lang="zh-CN" altLang="en-US" smtClean="0"/>
          </a:p>
          <a:p>
            <a:pPr lvl="1" eaLnBrk="1" hangingPunct="1"/>
            <a:r>
              <a:rPr lang="zh-CN" altLang="en-US" smtClean="0"/>
              <a:t>由人向计算机发出的、能够为计算机所识别的命令。</a:t>
            </a:r>
            <a:endParaRPr lang="zh-CN" altLang="en-US" smtClean="0"/>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30403">
                                            <p:txEl>
                                              <p:pRg st="0" end="0"/>
                                            </p:txEl>
                                          </p:spTgt>
                                        </p:tgtEl>
                                        <p:attrNameLst>
                                          <p:attrName>style.visibility</p:attrName>
                                        </p:attrNameLst>
                                      </p:cBhvr>
                                      <p:to>
                                        <p:strVal val="visible"/>
                                      </p:to>
                                    </p:set>
                                    <p:animEffect transition="in" filter="wipe(left)">
                                      <p:cBhvr>
                                        <p:cTn id="7" dur="500"/>
                                        <p:tgtEl>
                                          <p:spTgt spid="230403">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30403">
                                            <p:txEl>
                                              <p:pRg st="2" end="2"/>
                                            </p:txEl>
                                          </p:spTgt>
                                        </p:tgtEl>
                                        <p:attrNameLst>
                                          <p:attrName>style.visibility</p:attrName>
                                        </p:attrNameLst>
                                      </p:cBhvr>
                                      <p:to>
                                        <p:strVal val="visible"/>
                                      </p:to>
                                    </p:set>
                                    <p:animEffect transition="in" filter="wipe(left)">
                                      <p:cBhvr>
                                        <p:cTn id="11" dur="500"/>
                                        <p:tgtEl>
                                          <p:spTgt spid="230403">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30403">
                                            <p:txEl>
                                              <p:pRg st="1" end="1"/>
                                            </p:txEl>
                                          </p:spTgt>
                                        </p:tgtEl>
                                        <p:attrNameLst>
                                          <p:attrName>style.visibility</p:attrName>
                                        </p:attrNameLst>
                                      </p:cBhvr>
                                      <p:to>
                                        <p:strVal val="visible"/>
                                      </p:to>
                                    </p:set>
                                    <p:animEffect transition="in" filter="wipe(left)">
                                      <p:cBhvr>
                                        <p:cTn id="16" dur="500"/>
                                        <p:tgtEl>
                                          <p:spTgt spid="23040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30403">
                                            <p:txEl>
                                              <p:pRg st="3" end="3"/>
                                            </p:txEl>
                                          </p:spTgt>
                                        </p:tgtEl>
                                        <p:attrNameLst>
                                          <p:attrName>style.visibility</p:attrName>
                                        </p:attrNameLst>
                                      </p:cBhvr>
                                      <p:to>
                                        <p:strVal val="visible"/>
                                      </p:to>
                                    </p:set>
                                    <p:animEffect transition="in" filter="blinds(horizontal)">
                                      <p:cBhvr>
                                        <p:cTn id="21" dur="500"/>
                                        <p:tgtEl>
                                          <p:spTgt spid="2304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3474" name="Rectangle 2"/>
          <p:cNvSpPr>
            <a:spLocks noGrp="1" noRot="1" noChangeArrowheads="1"/>
          </p:cNvSpPr>
          <p:nvPr>
            <p:ph type="title"/>
          </p:nvPr>
        </p:nvSpPr>
        <p:spPr>
          <a:xfrm>
            <a:off x="1092729" y="254000"/>
            <a:ext cx="6858000" cy="562240"/>
          </a:xfrm>
        </p:spPr>
        <p:txBody>
          <a:bodyPr vert="horz" wrap="square" lIns="76199" tIns="38099" rIns="76199" bIns="38099"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665" b="1" i="0" u="none" strike="noStrike" kern="0" cap="none" spc="0" normalizeH="0" baseline="0" noProof="0" smtClean="0">
                <a:ln>
                  <a:noFill/>
                </a:ln>
                <a:solidFill>
                  <a:schemeClr val="folHlink"/>
                </a:solidFill>
                <a:effectLst>
                  <a:outerShdw blurRad="38100" dist="38100" dir="2700000" algn="tl">
                    <a:srgbClr val="000000"/>
                  </a:outerShdw>
                </a:effectLst>
                <a:uLnTx/>
                <a:uFillTx/>
                <a:latin typeface="+mj-lt"/>
                <a:ea typeface="+mj-ea"/>
                <a:cs typeface="+mj-cs"/>
              </a:rPr>
              <a:t>典型的总线周期示意</a:t>
            </a:r>
            <a:endParaRPr kumimoji="0" lang="zh-CN" altLang="en-US" sz="2665" b="1" i="0" u="none" strike="noStrike" kern="0" cap="none" spc="0" normalizeH="0" baseline="0" noProof="0" smtClean="0">
              <a:ln>
                <a:noFill/>
              </a:ln>
              <a:solidFill>
                <a:schemeClr val="folHlink"/>
              </a:solidFill>
              <a:effectLst>
                <a:outerShdw blurRad="38100" dist="38100" dir="2700000" algn="tl">
                  <a:srgbClr val="000000"/>
                </a:outerShdw>
              </a:effectLst>
              <a:uLnTx/>
              <a:uFillTx/>
              <a:latin typeface="+mj-lt"/>
              <a:ea typeface="+mj-ea"/>
              <a:cs typeface="+mj-cs"/>
            </a:endParaRPr>
          </a:p>
        </p:txBody>
      </p:sp>
      <p:graphicFrame>
        <p:nvGraphicFramePr>
          <p:cNvPr id="233475" name="Object 3"/>
          <p:cNvGraphicFramePr/>
          <p:nvPr/>
        </p:nvGraphicFramePr>
        <p:xfrm>
          <a:off x="690563" y="1016000"/>
          <a:ext cx="7620000" cy="2476500"/>
        </p:xfrm>
        <a:graphic>
          <a:graphicData uri="http://schemas.openxmlformats.org/presentationml/2006/ole">
            <mc:AlternateContent xmlns:mc="http://schemas.openxmlformats.org/markup-compatibility/2006">
              <mc:Choice xmlns:v="urn:schemas-microsoft-com:vml" Requires="v">
                <p:oleObj spid="_x0000_s3092" name="" r:id="rId1" imgW="7306310" imgH="2146300" progId="Visio.Drawing.6">
                  <p:embed/>
                </p:oleObj>
              </mc:Choice>
              <mc:Fallback>
                <p:oleObj name="" r:id="rId1" imgW="7306310" imgH="2146300" progId="Visio.Drawing.6">
                  <p:embed/>
                  <p:pic>
                    <p:nvPicPr>
                      <p:cNvPr id="0" name="图片 3091"/>
                      <p:cNvPicPr/>
                      <p:nvPr/>
                    </p:nvPicPr>
                    <p:blipFill>
                      <a:blip r:embed="rId2"/>
                      <a:stretch>
                        <a:fillRect/>
                      </a:stretch>
                    </p:blipFill>
                    <p:spPr>
                      <a:xfrm>
                        <a:off x="690563" y="1016000"/>
                        <a:ext cx="7620000" cy="2476500"/>
                      </a:xfrm>
                      <a:prstGeom prst="rect">
                        <a:avLst/>
                      </a:prstGeom>
                      <a:solidFill>
                        <a:srgbClr val="FFFFFF"/>
                      </a:solidFill>
                      <a:ln w="38100">
                        <a:noFill/>
                        <a:miter/>
                      </a:ln>
                    </p:spPr>
                  </p:pic>
                </p:oleObj>
              </mc:Fallback>
            </mc:AlternateContent>
          </a:graphicData>
        </a:graphic>
      </p:graphicFrame>
      <p:sp>
        <p:nvSpPr>
          <p:cNvPr id="233476" name="Text Box 4"/>
          <p:cNvSpPr txBox="1">
            <a:spLocks noChangeArrowheads="1"/>
          </p:cNvSpPr>
          <p:nvPr/>
        </p:nvSpPr>
        <p:spPr bwMode="auto">
          <a:xfrm>
            <a:off x="1346729" y="3810000"/>
            <a:ext cx="6201833" cy="1415415"/>
          </a:xfrm>
          <a:prstGeom prst="rect">
            <a:avLst/>
          </a:prstGeom>
          <a:noFill/>
          <a:ln w="25400">
            <a:noFill/>
            <a:miter lim="800000"/>
          </a:ln>
          <a:effectLst/>
        </p:spPr>
        <p:txBody>
          <a:bodyPr lIns="0" tIns="0" rIns="0" bIns="0">
            <a:spAutoFit/>
          </a:bodyPr>
          <a:lstStyle/>
          <a:p>
            <a:pPr marR="0" defTabSz="914400">
              <a:spcBef>
                <a:spcPct val="20000"/>
              </a:spcBef>
              <a:buClr>
                <a:srgbClr val="B4B9BE"/>
              </a:buClr>
              <a:buSzTx/>
              <a:buChar char="u"/>
              <a:defRPr/>
            </a:pPr>
            <a:r>
              <a:rPr kumimoji="0" lang="zh-CN" altLang="en-US" sz="2000" kern="1200" cap="none" spc="0" normalizeH="0" baseline="0" noProof="0" smtClean="0">
                <a:effectLst/>
                <a:latin typeface="Times New Roman" panose="02020603050405020304" pitchFamily="18" charset="0"/>
                <a:ea typeface="楷体_GB2312" panose="02010609030101010101" pitchFamily="49" charset="-122"/>
                <a:cs typeface="+mn-cs"/>
              </a:rPr>
              <a:t>读周期</a:t>
            </a:r>
            <a:r>
              <a:rPr kumimoji="0" lang="en-US" altLang="zh-CN" sz="2000" kern="1200" cap="none" spc="0" normalizeH="0" baseline="0" noProof="0" smtClean="0">
                <a:effectLst/>
                <a:latin typeface="Times New Roman" panose="02020603050405020304" pitchFamily="18" charset="0"/>
                <a:ea typeface="楷体_GB2312" panose="02010609030101010101" pitchFamily="49" charset="-122"/>
                <a:cs typeface="+mn-cs"/>
              </a:rPr>
              <a:t>——</a:t>
            </a:r>
            <a:r>
              <a:rPr kumimoji="0" lang="zh-CN" altLang="en-US" sz="2000" kern="1200" cap="none" spc="0" normalizeH="0" baseline="0" noProof="0" smtClean="0">
                <a:effectLst/>
                <a:latin typeface="Times New Roman" panose="02020603050405020304" pitchFamily="18" charset="0"/>
                <a:ea typeface="楷体_GB2312" panose="02010609030101010101" pitchFamily="49" charset="-122"/>
                <a:cs typeface="+mn-cs"/>
              </a:rPr>
              <a:t>总线读操作（对存储单元或</a:t>
            </a:r>
            <a:r>
              <a:rPr kumimoji="0" lang="en-US" altLang="zh-CN" sz="2000" kern="1200" cap="none" spc="0" normalizeH="0" baseline="0" noProof="0" smtClean="0">
                <a:effectLst/>
                <a:latin typeface="Times New Roman" panose="02020603050405020304" pitchFamily="18" charset="0"/>
                <a:ea typeface="楷体_GB2312" panose="02010609030101010101" pitchFamily="49" charset="-122"/>
                <a:cs typeface="+mn-cs"/>
              </a:rPr>
              <a:t>I/O</a:t>
            </a:r>
            <a:r>
              <a:rPr kumimoji="0" lang="zh-CN" altLang="en-US" sz="2000" kern="1200" cap="none" spc="0" normalizeH="0" baseline="0" noProof="0" smtClean="0">
                <a:effectLst/>
                <a:latin typeface="Times New Roman" panose="02020603050405020304" pitchFamily="18" charset="0"/>
                <a:ea typeface="楷体_GB2312" panose="02010609030101010101" pitchFamily="49" charset="-122"/>
                <a:cs typeface="+mn-cs"/>
              </a:rPr>
              <a:t>端口）</a:t>
            </a:r>
            <a:endParaRPr kumimoji="0" lang="zh-CN" altLang="en-US" sz="2000" kern="1200" cap="none" spc="0" normalizeH="0" baseline="0" noProof="0" smtClean="0">
              <a:effectLst/>
              <a:latin typeface="Times New Roman" panose="02020603050405020304" pitchFamily="18" charset="0"/>
              <a:ea typeface="楷体_GB2312" panose="02010609030101010101" pitchFamily="49" charset="-122"/>
              <a:cs typeface="+mn-cs"/>
            </a:endParaRPr>
          </a:p>
          <a:p>
            <a:pPr marR="0" defTabSz="914400">
              <a:spcBef>
                <a:spcPct val="20000"/>
              </a:spcBef>
              <a:buClr>
                <a:srgbClr val="B4B9BE"/>
              </a:buClr>
              <a:buSzTx/>
              <a:buChar char="u"/>
              <a:defRPr/>
            </a:pPr>
            <a:r>
              <a:rPr kumimoji="0" lang="zh-CN" altLang="en-US" sz="2000" kern="1200" cap="none" spc="0" normalizeH="0" baseline="0" noProof="0" smtClean="0">
                <a:effectLst/>
                <a:latin typeface="Times New Roman" panose="02020603050405020304" pitchFamily="18" charset="0"/>
                <a:ea typeface="楷体_GB2312" panose="02010609030101010101" pitchFamily="49" charset="-122"/>
                <a:cs typeface="+mn-cs"/>
              </a:rPr>
              <a:t>写周期</a:t>
            </a:r>
            <a:r>
              <a:rPr kumimoji="0" lang="en-US" altLang="zh-CN" sz="2000" kern="1200" cap="none" spc="0" normalizeH="0" baseline="0" noProof="0" smtClean="0">
                <a:effectLst/>
                <a:latin typeface="Times New Roman" panose="02020603050405020304" pitchFamily="18" charset="0"/>
                <a:ea typeface="楷体_GB2312" panose="02010609030101010101" pitchFamily="49" charset="-122"/>
                <a:cs typeface="+mn-cs"/>
              </a:rPr>
              <a:t>——</a:t>
            </a:r>
            <a:r>
              <a:rPr kumimoji="0" lang="zh-CN" altLang="en-US" sz="2000" kern="1200" cap="none" spc="0" normalizeH="0" baseline="0" noProof="0" smtClean="0">
                <a:effectLst/>
                <a:latin typeface="Times New Roman" panose="02020603050405020304" pitchFamily="18" charset="0"/>
                <a:ea typeface="楷体_GB2312" panose="02010609030101010101" pitchFamily="49" charset="-122"/>
                <a:cs typeface="+mn-cs"/>
              </a:rPr>
              <a:t>总线写操作（对存储单元或</a:t>
            </a:r>
            <a:r>
              <a:rPr kumimoji="0" lang="en-US" altLang="zh-CN" sz="2000" kern="1200" cap="none" spc="0" normalizeH="0" baseline="0" noProof="0" smtClean="0">
                <a:effectLst/>
                <a:latin typeface="Times New Roman" panose="02020603050405020304" pitchFamily="18" charset="0"/>
                <a:ea typeface="楷体_GB2312" panose="02010609030101010101" pitchFamily="49" charset="-122"/>
                <a:cs typeface="+mn-cs"/>
              </a:rPr>
              <a:t>I/O</a:t>
            </a:r>
            <a:r>
              <a:rPr kumimoji="0" lang="zh-CN" altLang="en-US" sz="2000" kern="1200" cap="none" spc="0" normalizeH="0" baseline="0" noProof="0" smtClean="0">
                <a:effectLst/>
                <a:latin typeface="Times New Roman" panose="02020603050405020304" pitchFamily="18" charset="0"/>
                <a:ea typeface="楷体_GB2312" panose="02010609030101010101" pitchFamily="49" charset="-122"/>
                <a:cs typeface="+mn-cs"/>
              </a:rPr>
              <a:t>端口）</a:t>
            </a:r>
            <a:endParaRPr kumimoji="0" lang="zh-CN" altLang="en-US" sz="2000" kern="1200" cap="none" spc="0" normalizeH="0" baseline="0" noProof="0" smtClean="0">
              <a:effectLst/>
              <a:latin typeface="Times New Roman" panose="02020603050405020304" pitchFamily="18" charset="0"/>
              <a:ea typeface="楷体_GB2312" panose="02010609030101010101" pitchFamily="49" charset="-122"/>
              <a:cs typeface="+mn-cs"/>
            </a:endParaRPr>
          </a:p>
          <a:p>
            <a:pPr marR="0" defTabSz="914400">
              <a:spcBef>
                <a:spcPct val="20000"/>
              </a:spcBef>
              <a:buClr>
                <a:srgbClr val="B4B9BE"/>
              </a:buClr>
              <a:buSzTx/>
              <a:buChar char="u"/>
              <a:defRPr/>
            </a:pPr>
            <a:r>
              <a:rPr kumimoji="0" lang="zh-CN" altLang="en-US" sz="2000" kern="1200" cap="none" spc="0" normalizeH="0" baseline="0" noProof="0" smtClean="0">
                <a:effectLst/>
                <a:latin typeface="Times New Roman" panose="02020603050405020304" pitchFamily="18" charset="0"/>
                <a:ea typeface="楷体_GB2312" panose="02010609030101010101" pitchFamily="49" charset="-122"/>
                <a:cs typeface="+mn-cs"/>
              </a:rPr>
              <a:t>中断响应周期</a:t>
            </a:r>
            <a:r>
              <a:rPr kumimoji="0" lang="en-US" altLang="zh-CN" sz="2000" kern="1200" cap="none" spc="0" normalizeH="0" baseline="0" noProof="0" smtClean="0">
                <a:effectLst/>
                <a:latin typeface="Times New Roman" panose="02020603050405020304" pitchFamily="18" charset="0"/>
                <a:ea typeface="楷体_GB2312" panose="02010609030101010101" pitchFamily="49" charset="-122"/>
                <a:cs typeface="+mn-cs"/>
              </a:rPr>
              <a:t>——</a:t>
            </a:r>
            <a:r>
              <a:rPr kumimoji="0" lang="zh-CN" altLang="en-US" sz="2000" kern="1200" cap="none" spc="0" normalizeH="0" baseline="0" noProof="0" smtClean="0">
                <a:effectLst/>
                <a:latin typeface="Times New Roman" panose="02020603050405020304" pitchFamily="18" charset="0"/>
                <a:ea typeface="楷体_GB2312" panose="02010609030101010101" pitchFamily="49" charset="-122"/>
                <a:cs typeface="+mn-cs"/>
              </a:rPr>
              <a:t>中断响应操作</a:t>
            </a:r>
            <a:endParaRPr kumimoji="0" lang="zh-CN" altLang="en-US" sz="2000" kern="1200" cap="none" spc="0" normalizeH="0" baseline="0" noProof="0" smtClean="0">
              <a:effectLst/>
              <a:latin typeface="Times New Roman" panose="02020603050405020304" pitchFamily="18" charset="0"/>
              <a:ea typeface="楷体_GB2312" panose="02010609030101010101" pitchFamily="49" charset="-122"/>
              <a:cs typeface="+mn-cs"/>
            </a:endParaRPr>
          </a:p>
          <a:p>
            <a:pPr marR="0" defTabSz="914400">
              <a:spcBef>
                <a:spcPct val="20000"/>
              </a:spcBef>
              <a:buClr>
                <a:srgbClr val="B4B9BE"/>
              </a:buClr>
              <a:buSzTx/>
              <a:buChar char="u"/>
              <a:defRPr/>
            </a:pPr>
            <a:r>
              <a:rPr kumimoji="0" lang="zh-CN" altLang="en-US" sz="2000" kern="1200" cap="none" spc="0" normalizeH="0" baseline="0" noProof="0" smtClean="0">
                <a:effectLst/>
                <a:latin typeface="Times New Roman" panose="02020603050405020304" pitchFamily="18" charset="0"/>
                <a:ea typeface="楷体_GB2312" panose="02010609030101010101" pitchFamily="49" charset="-122"/>
                <a:cs typeface="+mn-cs"/>
              </a:rPr>
              <a:t>空闲周期</a:t>
            </a:r>
            <a:r>
              <a:rPr kumimoji="0" lang="en-US" altLang="zh-CN" sz="2000" kern="1200" cap="none" spc="0" normalizeH="0" baseline="0" noProof="0" smtClean="0">
                <a:effectLst/>
                <a:latin typeface="Times New Roman" panose="02020603050405020304" pitchFamily="18" charset="0"/>
                <a:ea typeface="楷体_GB2312" panose="02010609030101010101" pitchFamily="49" charset="-122"/>
                <a:cs typeface="+mn-cs"/>
              </a:rPr>
              <a:t>——</a:t>
            </a:r>
            <a:r>
              <a:rPr kumimoji="0" lang="zh-CN" altLang="en-US" sz="2000" kern="1200" cap="none" spc="0" normalizeH="0" baseline="0" noProof="0" smtClean="0">
                <a:effectLst/>
                <a:latin typeface="Times New Roman" panose="02020603050405020304" pitchFamily="18" charset="0"/>
                <a:ea typeface="楷体_GB2312" panose="02010609030101010101" pitchFamily="49" charset="-122"/>
                <a:cs typeface="+mn-cs"/>
              </a:rPr>
              <a:t>总线空操作</a:t>
            </a:r>
            <a:endParaRPr kumimoji="0" lang="zh-CN" altLang="en-US" sz="2000" kern="1200" cap="none" spc="0" normalizeH="0" baseline="0" noProof="0" smtClean="0">
              <a:effectLst/>
              <a:latin typeface="Times New Roman" panose="02020603050405020304" pitchFamily="18" charset="0"/>
              <a:ea typeface="楷体_GB2312" panose="02010609030101010101" pitchFamily="49"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33475"/>
                                        </p:tgtEl>
                                        <p:attrNameLst>
                                          <p:attrName>style.visibility</p:attrName>
                                        </p:attrNameLst>
                                      </p:cBhvr>
                                      <p:to>
                                        <p:strVal val="visible"/>
                                      </p:to>
                                    </p:set>
                                    <p:animEffect transition="in" filter="wipe(up)">
                                      <p:cBhvr>
                                        <p:cTn id="7" dur="500"/>
                                        <p:tgtEl>
                                          <p:spTgt spid="23347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233476">
                                            <p:txEl>
                                              <p:charRg st="4294967295" end="4294967295"/>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233476">
                                            <p:txEl>
                                              <p:charRg st="0" end="24"/>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233476">
                                            <p:txEl>
                                              <p:charRg st="24" end="48"/>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233476">
                                            <p:txEl>
                                              <p:charRg st="48" end="6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233476">
                                            <p:txEl>
                                              <p:charRg st="63" end="7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6"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2450" name="Rectangle 2"/>
          <p:cNvSpPr>
            <a:spLocks noGrp="1" noRot="1" noChangeArrowheads="1"/>
          </p:cNvSpPr>
          <p:nvPr>
            <p:ph type="title"/>
          </p:nvPr>
        </p:nvSpPr>
        <p:spPr>
          <a:xfrm>
            <a:off x="1092729" y="254000"/>
            <a:ext cx="6858000" cy="562240"/>
          </a:xfrm>
        </p:spPr>
        <p:txBody>
          <a:bodyPr vert="horz" wrap="square" lIns="76199" tIns="38099" rIns="76199" bIns="38099"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665" b="1" i="0" u="none" strike="noStrike" kern="0" cap="none" spc="0" normalizeH="0" baseline="0" noProof="0" smtClean="0">
                <a:ln>
                  <a:noFill/>
                </a:ln>
                <a:solidFill>
                  <a:schemeClr val="folHlink"/>
                </a:solidFill>
                <a:effectLst/>
                <a:uLnTx/>
                <a:uFillTx/>
                <a:latin typeface="+mj-lt"/>
                <a:ea typeface="+mj-ea"/>
                <a:cs typeface="+mj-cs"/>
              </a:rPr>
              <a:t>最小模式下存储器或</a:t>
            </a:r>
            <a:r>
              <a:rPr kumimoji="0" lang="en-US" altLang="zh-CN" sz="2665" b="1" i="0" u="none" strike="noStrike" kern="0" cap="none" spc="0" normalizeH="0" baseline="0" noProof="0" smtClean="0">
                <a:ln>
                  <a:noFill/>
                </a:ln>
                <a:solidFill>
                  <a:schemeClr val="folHlink"/>
                </a:solidFill>
                <a:effectLst/>
                <a:uLnTx/>
                <a:uFillTx/>
                <a:latin typeface="+mj-lt"/>
                <a:ea typeface="+mj-ea"/>
                <a:cs typeface="+mj-cs"/>
              </a:rPr>
              <a:t>I/O</a:t>
            </a:r>
            <a:r>
              <a:rPr kumimoji="0" lang="zh-CN" altLang="en-US" sz="2665" b="1" i="0" u="none" strike="noStrike" kern="0" cap="none" spc="0" normalizeH="0" baseline="0" noProof="0" smtClean="0">
                <a:ln>
                  <a:noFill/>
                </a:ln>
                <a:solidFill>
                  <a:schemeClr val="folHlink"/>
                </a:solidFill>
                <a:effectLst/>
                <a:uLnTx/>
                <a:uFillTx/>
                <a:latin typeface="+mj-lt"/>
                <a:ea typeface="+mj-ea"/>
                <a:cs typeface="+mj-cs"/>
              </a:rPr>
              <a:t>的读周期时序</a:t>
            </a:r>
            <a:endParaRPr kumimoji="0" lang="zh-CN" altLang="en-US" sz="2665" b="1" i="0" u="none" strike="noStrike" kern="0" cap="none" spc="0" normalizeH="0" baseline="0" noProof="0" smtClean="0">
              <a:ln>
                <a:noFill/>
              </a:ln>
              <a:solidFill>
                <a:schemeClr val="folHlink"/>
              </a:solidFill>
              <a:effectLst/>
              <a:uLnTx/>
              <a:uFillTx/>
              <a:latin typeface="+mj-lt"/>
              <a:ea typeface="+mj-ea"/>
              <a:cs typeface="+mj-cs"/>
            </a:endParaRPr>
          </a:p>
        </p:txBody>
      </p:sp>
      <p:grpSp>
        <p:nvGrpSpPr>
          <p:cNvPr id="89090" name="Group 3"/>
          <p:cNvGrpSpPr/>
          <p:nvPr/>
        </p:nvGrpSpPr>
        <p:grpSpPr>
          <a:xfrm>
            <a:off x="944563" y="952500"/>
            <a:ext cx="6596063" cy="4508500"/>
            <a:chOff x="192" y="720"/>
            <a:chExt cx="4986" cy="3408"/>
          </a:xfrm>
        </p:grpSpPr>
        <p:sp>
          <p:nvSpPr>
            <p:cNvPr id="89091" name="Text Box 4"/>
            <p:cNvSpPr txBox="1">
              <a:spLocks noChangeAspect="1"/>
            </p:cNvSpPr>
            <p:nvPr/>
          </p:nvSpPr>
          <p:spPr>
            <a:xfrm>
              <a:off x="988" y="1010"/>
              <a:ext cx="427" cy="204"/>
            </a:xfrm>
            <a:prstGeom prst="rect">
              <a:avLst/>
            </a:prstGeom>
            <a:noFill/>
            <a:ln w="38100">
              <a:noFill/>
            </a:ln>
          </p:spPr>
          <p:txBody>
            <a:bodyPr lIns="0" tIns="0" rIns="0" bIns="0" anchor="t" anchorCtr="0"/>
            <a:p>
              <a:pPr algn="just">
                <a:lnSpc>
                  <a:spcPct val="100000"/>
                </a:lnSpc>
                <a:spcBef>
                  <a:spcPct val="0"/>
                </a:spcBef>
                <a:buClrTx/>
                <a:buFontTx/>
              </a:pPr>
              <a:r>
                <a:rPr lang="en-US" altLang="zh-CN" sz="1665" dirty="0">
                  <a:latin typeface="Times New Roman" panose="02020603050405020304" pitchFamily="18" charset="0"/>
                  <a:ea typeface="宋体" panose="02010600030101010101" pitchFamily="2" charset="-122"/>
                </a:rPr>
                <a:t>CLK</a:t>
              </a:r>
              <a:endParaRPr lang="en-US" altLang="zh-CN" sz="1665" dirty="0">
                <a:latin typeface="Times New Roman" panose="02020603050405020304" pitchFamily="18" charset="0"/>
                <a:ea typeface="宋体" panose="02010600030101010101" pitchFamily="2" charset="-122"/>
              </a:endParaRPr>
            </a:p>
            <a:p>
              <a:pPr algn="ctr">
                <a:lnSpc>
                  <a:spcPct val="100000"/>
                </a:lnSpc>
                <a:spcBef>
                  <a:spcPct val="0"/>
                </a:spcBef>
                <a:buClrTx/>
                <a:buFontTx/>
              </a:pPr>
              <a:endParaRPr lang="en-US" altLang="zh-CN" sz="1665" dirty="0">
                <a:latin typeface="Times New Roman" panose="02020603050405020304" pitchFamily="18" charset="0"/>
                <a:ea typeface="宋体" panose="02010600030101010101" pitchFamily="2" charset="-122"/>
              </a:endParaRPr>
            </a:p>
          </p:txBody>
        </p:sp>
        <p:grpSp>
          <p:nvGrpSpPr>
            <p:cNvPr id="89092" name="Group 5"/>
            <p:cNvGrpSpPr>
              <a:grpSpLocks noChangeAspect="1"/>
            </p:cNvGrpSpPr>
            <p:nvPr/>
          </p:nvGrpSpPr>
          <p:grpSpPr>
            <a:xfrm>
              <a:off x="1483" y="1000"/>
              <a:ext cx="343" cy="165"/>
              <a:chOff x="2438" y="4282"/>
              <a:chExt cx="838" cy="567"/>
            </a:xfrm>
          </p:grpSpPr>
          <p:sp>
            <p:nvSpPr>
              <p:cNvPr id="232454" name="Line 6"/>
              <p:cNvSpPr>
                <a:spLocks noChangeAspect="1" noChangeShapeType="1"/>
              </p:cNvSpPr>
              <p:nvPr/>
            </p:nvSpPr>
            <p:spPr bwMode="auto">
              <a:xfrm>
                <a:off x="2438" y="4282"/>
                <a:ext cx="628"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2455" name="Line 7"/>
              <p:cNvSpPr>
                <a:spLocks noChangeAspect="1" noChangeShapeType="1"/>
              </p:cNvSpPr>
              <p:nvPr/>
            </p:nvSpPr>
            <p:spPr bwMode="auto">
              <a:xfrm>
                <a:off x="3066" y="4282"/>
                <a:ext cx="210" cy="567"/>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grpSp>
          <p:nvGrpSpPr>
            <p:cNvPr id="89095" name="Group 8"/>
            <p:cNvGrpSpPr>
              <a:grpSpLocks noChangeAspect="1"/>
            </p:cNvGrpSpPr>
            <p:nvPr/>
          </p:nvGrpSpPr>
          <p:grpSpPr>
            <a:xfrm>
              <a:off x="1826" y="1000"/>
              <a:ext cx="344" cy="165"/>
              <a:chOff x="3276" y="4282"/>
              <a:chExt cx="838" cy="567"/>
            </a:xfrm>
          </p:grpSpPr>
          <p:sp>
            <p:nvSpPr>
              <p:cNvPr id="232457" name="Line 9"/>
              <p:cNvSpPr>
                <a:spLocks noChangeAspect="1" noChangeShapeType="1"/>
              </p:cNvSpPr>
              <p:nvPr/>
            </p:nvSpPr>
            <p:spPr bwMode="auto">
              <a:xfrm>
                <a:off x="3276" y="4849"/>
                <a:ext cx="628"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2458" name="Line 10"/>
              <p:cNvSpPr>
                <a:spLocks noChangeAspect="1" noChangeShapeType="1"/>
              </p:cNvSpPr>
              <p:nvPr/>
            </p:nvSpPr>
            <p:spPr bwMode="auto">
              <a:xfrm flipV="1">
                <a:off x="3904" y="4282"/>
                <a:ext cx="210" cy="567"/>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sp>
          <p:nvSpPr>
            <p:cNvPr id="232459" name="Line 11"/>
            <p:cNvSpPr>
              <a:spLocks noChangeAspect="1" noChangeShapeType="1"/>
            </p:cNvSpPr>
            <p:nvPr/>
          </p:nvSpPr>
          <p:spPr bwMode="auto">
            <a:xfrm>
              <a:off x="2170" y="1000"/>
              <a:ext cx="257"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nvGrpSpPr>
            <p:cNvPr id="89099" name="Group 12"/>
            <p:cNvGrpSpPr>
              <a:grpSpLocks noChangeAspect="1"/>
            </p:cNvGrpSpPr>
            <p:nvPr/>
          </p:nvGrpSpPr>
          <p:grpSpPr>
            <a:xfrm>
              <a:off x="2427" y="1000"/>
              <a:ext cx="1031" cy="165"/>
              <a:chOff x="3834" y="11217"/>
              <a:chExt cx="3145" cy="681"/>
            </a:xfrm>
          </p:grpSpPr>
          <p:sp>
            <p:nvSpPr>
              <p:cNvPr id="232461" name="Line 13"/>
              <p:cNvSpPr>
                <a:spLocks noChangeAspect="1" noChangeShapeType="1"/>
              </p:cNvSpPr>
              <p:nvPr/>
            </p:nvSpPr>
            <p:spPr bwMode="auto">
              <a:xfrm>
                <a:off x="3834" y="11217"/>
                <a:ext cx="262" cy="681"/>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2462" name="Line 14"/>
              <p:cNvSpPr>
                <a:spLocks noChangeAspect="1" noChangeShapeType="1"/>
              </p:cNvSpPr>
              <p:nvPr/>
            </p:nvSpPr>
            <p:spPr bwMode="auto">
              <a:xfrm>
                <a:off x="4096" y="11898"/>
                <a:ext cx="787"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2463" name="Line 15"/>
              <p:cNvSpPr>
                <a:spLocks noChangeAspect="1" noChangeShapeType="1"/>
              </p:cNvSpPr>
              <p:nvPr/>
            </p:nvSpPr>
            <p:spPr bwMode="auto">
              <a:xfrm flipV="1">
                <a:off x="4883" y="11217"/>
                <a:ext cx="262" cy="681"/>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2464" name="Line 16"/>
              <p:cNvSpPr>
                <a:spLocks noChangeAspect="1" noChangeShapeType="1"/>
              </p:cNvSpPr>
              <p:nvPr/>
            </p:nvSpPr>
            <p:spPr bwMode="auto">
              <a:xfrm>
                <a:off x="5145" y="11217"/>
                <a:ext cx="786"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2465" name="Line 17"/>
              <p:cNvSpPr>
                <a:spLocks noChangeAspect="1" noChangeShapeType="1"/>
              </p:cNvSpPr>
              <p:nvPr/>
            </p:nvSpPr>
            <p:spPr bwMode="auto">
              <a:xfrm>
                <a:off x="5931" y="11217"/>
                <a:ext cx="262" cy="681"/>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2466" name="Line 18"/>
              <p:cNvSpPr>
                <a:spLocks noChangeAspect="1" noChangeShapeType="1"/>
              </p:cNvSpPr>
              <p:nvPr/>
            </p:nvSpPr>
            <p:spPr bwMode="auto">
              <a:xfrm>
                <a:off x="6193" y="11898"/>
                <a:ext cx="786"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sp>
          <p:nvSpPr>
            <p:cNvPr id="232467" name="Line 19"/>
            <p:cNvSpPr>
              <a:spLocks noChangeAspect="1" noChangeShapeType="1"/>
            </p:cNvSpPr>
            <p:nvPr/>
          </p:nvSpPr>
          <p:spPr bwMode="auto">
            <a:xfrm flipV="1">
              <a:off x="3458" y="1000"/>
              <a:ext cx="86" cy="165"/>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2468" name="Line 20"/>
            <p:cNvSpPr>
              <a:spLocks noChangeAspect="1" noChangeShapeType="1"/>
            </p:cNvSpPr>
            <p:nvPr/>
          </p:nvSpPr>
          <p:spPr bwMode="auto">
            <a:xfrm>
              <a:off x="3544" y="1000"/>
              <a:ext cx="258"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2469" name="Line 21"/>
            <p:cNvSpPr>
              <a:spLocks noChangeAspect="1" noChangeShapeType="1"/>
            </p:cNvSpPr>
            <p:nvPr/>
          </p:nvSpPr>
          <p:spPr bwMode="auto">
            <a:xfrm>
              <a:off x="3797" y="1000"/>
              <a:ext cx="85" cy="165"/>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nvGrpSpPr>
            <p:cNvPr id="89109" name="Group 22"/>
            <p:cNvGrpSpPr>
              <a:grpSpLocks noChangeAspect="1"/>
            </p:cNvGrpSpPr>
            <p:nvPr/>
          </p:nvGrpSpPr>
          <p:grpSpPr>
            <a:xfrm>
              <a:off x="4141" y="1000"/>
              <a:ext cx="343" cy="165"/>
              <a:chOff x="8909" y="4282"/>
              <a:chExt cx="874" cy="567"/>
            </a:xfrm>
          </p:grpSpPr>
          <p:sp>
            <p:nvSpPr>
              <p:cNvPr id="232471" name="Line 23"/>
              <p:cNvSpPr>
                <a:spLocks noChangeAspect="1" noChangeShapeType="1"/>
              </p:cNvSpPr>
              <p:nvPr/>
            </p:nvSpPr>
            <p:spPr bwMode="auto">
              <a:xfrm flipV="1">
                <a:off x="8909" y="4282"/>
                <a:ext cx="219" cy="567"/>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2472" name="Line 24"/>
              <p:cNvSpPr>
                <a:spLocks noChangeAspect="1" noChangeShapeType="1"/>
              </p:cNvSpPr>
              <p:nvPr/>
            </p:nvSpPr>
            <p:spPr bwMode="auto">
              <a:xfrm>
                <a:off x="9128" y="4282"/>
                <a:ext cx="655"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sp>
          <p:nvSpPr>
            <p:cNvPr id="232473" name="Line 25"/>
            <p:cNvSpPr>
              <a:spLocks noChangeAspect="1" noChangeShapeType="1"/>
            </p:cNvSpPr>
            <p:nvPr/>
          </p:nvSpPr>
          <p:spPr bwMode="auto">
            <a:xfrm>
              <a:off x="4484" y="1000"/>
              <a:ext cx="86" cy="165"/>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2474" name="Line 26"/>
            <p:cNvSpPr>
              <a:spLocks noChangeAspect="1" noChangeShapeType="1"/>
            </p:cNvSpPr>
            <p:nvPr/>
          </p:nvSpPr>
          <p:spPr bwMode="auto">
            <a:xfrm>
              <a:off x="1726" y="720"/>
              <a:ext cx="0" cy="3406"/>
            </a:xfrm>
            <a:prstGeom prst="line">
              <a:avLst/>
            </a:prstGeom>
            <a:noFill/>
            <a:ln w="12700">
              <a:solidFill>
                <a:schemeClr val="tx1"/>
              </a:solidFill>
              <a:prstDash val="dash"/>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89114" name="Text Box 27"/>
            <p:cNvSpPr txBox="1">
              <a:spLocks noChangeAspect="1"/>
            </p:cNvSpPr>
            <p:nvPr/>
          </p:nvSpPr>
          <p:spPr>
            <a:xfrm>
              <a:off x="1954" y="722"/>
              <a:ext cx="245" cy="252"/>
            </a:xfrm>
            <a:prstGeom prst="rect">
              <a:avLst/>
            </a:prstGeom>
            <a:noFill/>
            <a:ln w="38100">
              <a:noFill/>
            </a:ln>
          </p:spPr>
          <p:txBody>
            <a:bodyPr lIns="0" tIns="0" rIns="0" bIns="0" anchor="t" anchorCtr="0"/>
            <a:p>
              <a:pPr algn="just">
                <a:lnSpc>
                  <a:spcPct val="100000"/>
                </a:lnSpc>
                <a:spcBef>
                  <a:spcPct val="0"/>
                </a:spcBef>
                <a:buClrTx/>
                <a:buFontTx/>
              </a:pPr>
              <a:r>
                <a:rPr lang="en-US" altLang="zh-CN" sz="1665" dirty="0">
                  <a:latin typeface="Times New Roman" panose="02020603050405020304" pitchFamily="18" charset="0"/>
                  <a:ea typeface="宋体" panose="02010600030101010101" pitchFamily="2" charset="-122"/>
                </a:rPr>
                <a:t>T</a:t>
              </a:r>
              <a:r>
                <a:rPr lang="en-US" altLang="zh-CN" sz="1665" baseline="-25000" dirty="0">
                  <a:latin typeface="Times New Roman" panose="02020603050405020304" pitchFamily="18" charset="0"/>
                  <a:ea typeface="宋体" panose="02010600030101010101" pitchFamily="2" charset="-122"/>
                </a:rPr>
                <a:t>1</a:t>
              </a:r>
              <a:endParaRPr lang="en-US" altLang="zh-CN" sz="1665" dirty="0">
                <a:latin typeface="Times New Roman" panose="02020603050405020304" pitchFamily="18" charset="0"/>
                <a:ea typeface="宋体" panose="02010600030101010101" pitchFamily="2" charset="-122"/>
              </a:endParaRPr>
            </a:p>
          </p:txBody>
        </p:sp>
        <p:sp>
          <p:nvSpPr>
            <p:cNvPr id="89115" name="Text Box 28"/>
            <p:cNvSpPr txBox="1">
              <a:spLocks noChangeAspect="1"/>
            </p:cNvSpPr>
            <p:nvPr/>
          </p:nvSpPr>
          <p:spPr>
            <a:xfrm>
              <a:off x="2679" y="720"/>
              <a:ext cx="243" cy="252"/>
            </a:xfrm>
            <a:prstGeom prst="rect">
              <a:avLst/>
            </a:prstGeom>
            <a:noFill/>
            <a:ln w="38100">
              <a:noFill/>
            </a:ln>
          </p:spPr>
          <p:txBody>
            <a:bodyPr lIns="0" tIns="0" rIns="0" bIns="0" anchor="t" anchorCtr="0"/>
            <a:p>
              <a:pPr algn="just">
                <a:lnSpc>
                  <a:spcPct val="100000"/>
                </a:lnSpc>
                <a:spcBef>
                  <a:spcPct val="0"/>
                </a:spcBef>
                <a:buClrTx/>
                <a:buFontTx/>
              </a:pPr>
              <a:r>
                <a:rPr lang="en-US" altLang="zh-CN" sz="1665" dirty="0">
                  <a:latin typeface="Times New Roman" panose="02020603050405020304" pitchFamily="18" charset="0"/>
                  <a:ea typeface="宋体" panose="02010600030101010101" pitchFamily="2" charset="-122"/>
                </a:rPr>
                <a:t>T</a:t>
              </a:r>
              <a:r>
                <a:rPr lang="en-US" altLang="zh-CN" sz="1665" baseline="-25000" dirty="0">
                  <a:latin typeface="Times New Roman" panose="02020603050405020304" pitchFamily="18" charset="0"/>
                  <a:ea typeface="宋体" panose="02010600030101010101" pitchFamily="2" charset="-122"/>
                </a:rPr>
                <a:t>2</a:t>
              </a:r>
              <a:endParaRPr lang="en-US" altLang="zh-CN" sz="1665" dirty="0">
                <a:latin typeface="Times New Roman" panose="02020603050405020304" pitchFamily="18" charset="0"/>
                <a:ea typeface="宋体" panose="02010600030101010101" pitchFamily="2" charset="-122"/>
              </a:endParaRPr>
            </a:p>
          </p:txBody>
        </p:sp>
        <p:sp>
          <p:nvSpPr>
            <p:cNvPr id="89116" name="Text Box 29"/>
            <p:cNvSpPr txBox="1">
              <a:spLocks noChangeAspect="1"/>
            </p:cNvSpPr>
            <p:nvPr/>
          </p:nvSpPr>
          <p:spPr>
            <a:xfrm>
              <a:off x="3410" y="722"/>
              <a:ext cx="244" cy="252"/>
            </a:xfrm>
            <a:prstGeom prst="rect">
              <a:avLst/>
            </a:prstGeom>
            <a:noFill/>
            <a:ln w="38100">
              <a:noFill/>
            </a:ln>
          </p:spPr>
          <p:txBody>
            <a:bodyPr lIns="0" tIns="0" rIns="0" bIns="0" anchor="t" anchorCtr="0"/>
            <a:p>
              <a:pPr algn="just">
                <a:lnSpc>
                  <a:spcPct val="100000"/>
                </a:lnSpc>
                <a:spcBef>
                  <a:spcPct val="0"/>
                </a:spcBef>
                <a:buClrTx/>
                <a:buFontTx/>
              </a:pPr>
              <a:r>
                <a:rPr lang="en-US" altLang="zh-CN" sz="1665" dirty="0">
                  <a:latin typeface="Times New Roman" panose="02020603050405020304" pitchFamily="18" charset="0"/>
                  <a:ea typeface="宋体" panose="02010600030101010101" pitchFamily="2" charset="-122"/>
                </a:rPr>
                <a:t>T</a:t>
              </a:r>
              <a:r>
                <a:rPr lang="en-US" altLang="zh-CN" sz="1665" baseline="-25000" dirty="0">
                  <a:latin typeface="Times New Roman" panose="02020603050405020304" pitchFamily="18" charset="0"/>
                  <a:ea typeface="宋体" panose="02010600030101010101" pitchFamily="2" charset="-122"/>
                </a:rPr>
                <a:t>3</a:t>
              </a:r>
              <a:endParaRPr lang="en-US" altLang="zh-CN" sz="1665" dirty="0">
                <a:latin typeface="Times New Roman" panose="02020603050405020304" pitchFamily="18" charset="0"/>
                <a:ea typeface="宋体" panose="02010600030101010101" pitchFamily="2" charset="-122"/>
              </a:endParaRPr>
            </a:p>
          </p:txBody>
        </p:sp>
        <p:sp>
          <p:nvSpPr>
            <p:cNvPr id="89117" name="Text Box 30"/>
            <p:cNvSpPr txBox="1">
              <a:spLocks noChangeAspect="1"/>
            </p:cNvSpPr>
            <p:nvPr/>
          </p:nvSpPr>
          <p:spPr>
            <a:xfrm>
              <a:off x="4118" y="722"/>
              <a:ext cx="244" cy="252"/>
            </a:xfrm>
            <a:prstGeom prst="rect">
              <a:avLst/>
            </a:prstGeom>
            <a:noFill/>
            <a:ln w="38100">
              <a:noFill/>
            </a:ln>
          </p:spPr>
          <p:txBody>
            <a:bodyPr lIns="0" tIns="0" rIns="0" bIns="0" anchor="t" anchorCtr="0"/>
            <a:p>
              <a:pPr algn="just">
                <a:lnSpc>
                  <a:spcPct val="100000"/>
                </a:lnSpc>
                <a:spcBef>
                  <a:spcPct val="0"/>
                </a:spcBef>
                <a:buClrTx/>
                <a:buFontTx/>
              </a:pPr>
              <a:r>
                <a:rPr lang="en-US" altLang="zh-CN" sz="1665" dirty="0">
                  <a:latin typeface="Times New Roman" panose="02020603050405020304" pitchFamily="18" charset="0"/>
                  <a:ea typeface="宋体" panose="02010600030101010101" pitchFamily="2" charset="-122"/>
                </a:rPr>
                <a:t>T</a:t>
              </a:r>
              <a:r>
                <a:rPr lang="en-US" altLang="zh-CN" sz="1665" baseline="-25000" dirty="0">
                  <a:latin typeface="Times New Roman" panose="02020603050405020304" pitchFamily="18" charset="0"/>
                  <a:ea typeface="宋体" panose="02010600030101010101" pitchFamily="2" charset="-122"/>
                </a:rPr>
                <a:t>4</a:t>
              </a:r>
              <a:endParaRPr lang="en-US" altLang="zh-CN" sz="1665" dirty="0">
                <a:latin typeface="Times New Roman" panose="02020603050405020304" pitchFamily="18" charset="0"/>
                <a:ea typeface="宋体" panose="02010600030101010101" pitchFamily="2" charset="-122"/>
              </a:endParaRPr>
            </a:p>
          </p:txBody>
        </p:sp>
        <p:grpSp>
          <p:nvGrpSpPr>
            <p:cNvPr id="89118" name="Group 31"/>
            <p:cNvGrpSpPr>
              <a:grpSpLocks noChangeAspect="1"/>
            </p:cNvGrpSpPr>
            <p:nvPr/>
          </p:nvGrpSpPr>
          <p:grpSpPr>
            <a:xfrm>
              <a:off x="4818" y="992"/>
              <a:ext cx="344" cy="167"/>
              <a:chOff x="8909" y="4282"/>
              <a:chExt cx="874" cy="567"/>
            </a:xfrm>
          </p:grpSpPr>
          <p:sp>
            <p:nvSpPr>
              <p:cNvPr id="232480" name="Line 32"/>
              <p:cNvSpPr>
                <a:spLocks noChangeAspect="1" noChangeShapeType="1"/>
              </p:cNvSpPr>
              <p:nvPr/>
            </p:nvSpPr>
            <p:spPr bwMode="auto">
              <a:xfrm flipV="1">
                <a:off x="8909" y="4282"/>
                <a:ext cx="219" cy="567"/>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2481" name="Line 33"/>
              <p:cNvSpPr>
                <a:spLocks noChangeAspect="1" noChangeShapeType="1"/>
              </p:cNvSpPr>
              <p:nvPr/>
            </p:nvSpPr>
            <p:spPr bwMode="auto">
              <a:xfrm>
                <a:off x="9128" y="4282"/>
                <a:ext cx="655"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sp>
          <p:nvSpPr>
            <p:cNvPr id="89121" name="Text Box 34"/>
            <p:cNvSpPr txBox="1">
              <a:spLocks noChangeAspect="1"/>
            </p:cNvSpPr>
            <p:nvPr/>
          </p:nvSpPr>
          <p:spPr>
            <a:xfrm>
              <a:off x="192" y="1718"/>
              <a:ext cx="1362" cy="241"/>
            </a:xfrm>
            <a:prstGeom prst="rect">
              <a:avLst/>
            </a:prstGeom>
            <a:noFill/>
            <a:ln w="38100">
              <a:noFill/>
            </a:ln>
          </p:spPr>
          <p:txBody>
            <a:bodyPr lIns="0" tIns="0" rIns="0" bIns="0" anchor="t" anchorCtr="0"/>
            <a:p>
              <a:pPr algn="just">
                <a:lnSpc>
                  <a:spcPct val="100000"/>
                </a:lnSpc>
                <a:spcBef>
                  <a:spcPct val="0"/>
                </a:spcBef>
                <a:buClrTx/>
                <a:buFontTx/>
              </a:pPr>
              <a:r>
                <a:rPr lang="en-US" altLang="zh-CN" sz="1665" dirty="0">
                  <a:latin typeface="Times New Roman" panose="02020603050405020304" pitchFamily="18" charset="0"/>
                  <a:ea typeface="宋体" panose="02010600030101010101" pitchFamily="2" charset="-122"/>
                </a:rPr>
                <a:t>A19~A16</a:t>
              </a:r>
              <a:r>
                <a:rPr lang="en-US" altLang="zh-CN" sz="1665" dirty="0">
                  <a:latin typeface="宋体" panose="02010600030101010101" pitchFamily="2" charset="-122"/>
                  <a:ea typeface="宋体" panose="02010600030101010101" pitchFamily="2" charset="-122"/>
                </a:rPr>
                <a:t>/</a:t>
              </a:r>
              <a:r>
                <a:rPr lang="en-US" altLang="zh-CN" sz="1665" dirty="0">
                  <a:latin typeface="Times New Roman" panose="02020603050405020304" pitchFamily="18" charset="0"/>
                  <a:ea typeface="宋体" panose="02010600030101010101" pitchFamily="2" charset="-122"/>
                </a:rPr>
                <a:t>S6~S3</a:t>
              </a:r>
              <a:endParaRPr lang="en-US" altLang="zh-CN" sz="1665" dirty="0">
                <a:latin typeface="Times New Roman" panose="02020603050405020304" pitchFamily="18" charset="0"/>
                <a:ea typeface="宋体" panose="02010600030101010101" pitchFamily="2" charset="-122"/>
              </a:endParaRPr>
            </a:p>
          </p:txBody>
        </p:sp>
        <p:grpSp>
          <p:nvGrpSpPr>
            <p:cNvPr id="89122" name="Group 35"/>
            <p:cNvGrpSpPr/>
            <p:nvPr/>
          </p:nvGrpSpPr>
          <p:grpSpPr>
            <a:xfrm>
              <a:off x="882" y="1368"/>
              <a:ext cx="533" cy="205"/>
              <a:chOff x="882" y="1320"/>
              <a:chExt cx="533" cy="205"/>
            </a:xfrm>
          </p:grpSpPr>
          <p:sp>
            <p:nvSpPr>
              <p:cNvPr id="89123" name="Text Box 36"/>
              <p:cNvSpPr txBox="1">
                <a:spLocks noChangeAspect="1"/>
              </p:cNvSpPr>
              <p:nvPr/>
            </p:nvSpPr>
            <p:spPr>
              <a:xfrm>
                <a:off x="882" y="1320"/>
                <a:ext cx="533" cy="205"/>
              </a:xfrm>
              <a:prstGeom prst="rect">
                <a:avLst/>
              </a:prstGeom>
              <a:noFill/>
              <a:ln w="38100">
                <a:noFill/>
              </a:ln>
            </p:spPr>
            <p:txBody>
              <a:bodyPr lIns="0" tIns="0" rIns="0" bIns="0" anchor="t" anchorCtr="0"/>
              <a:p>
                <a:pPr algn="just">
                  <a:lnSpc>
                    <a:spcPct val="100000"/>
                  </a:lnSpc>
                  <a:spcBef>
                    <a:spcPct val="0"/>
                  </a:spcBef>
                  <a:buClrTx/>
                  <a:buFontTx/>
                </a:pPr>
                <a:r>
                  <a:rPr lang="en-US" altLang="zh-CN" sz="1665" dirty="0">
                    <a:latin typeface="Times New Roman" panose="02020603050405020304" pitchFamily="18" charset="0"/>
                    <a:ea typeface="宋体" panose="02010600030101010101" pitchFamily="2" charset="-122"/>
                  </a:rPr>
                  <a:t>M</a:t>
                </a:r>
                <a:r>
                  <a:rPr lang="en-US" altLang="zh-CN" sz="1665" dirty="0">
                    <a:latin typeface="宋体" panose="02010600030101010101" pitchFamily="2" charset="-122"/>
                    <a:ea typeface="宋体" panose="02010600030101010101" pitchFamily="2" charset="-122"/>
                  </a:rPr>
                  <a:t>/</a:t>
                </a:r>
                <a:r>
                  <a:rPr lang="en-US" altLang="zh-CN" sz="1665" dirty="0">
                    <a:latin typeface="Times New Roman" panose="02020603050405020304" pitchFamily="18" charset="0"/>
                    <a:ea typeface="宋体" panose="02010600030101010101" pitchFamily="2" charset="-122"/>
                  </a:rPr>
                  <a:t>IO</a:t>
                </a:r>
                <a:endParaRPr lang="en-US" altLang="zh-CN" sz="1665" dirty="0">
                  <a:latin typeface="Times New Roman" panose="02020603050405020304" pitchFamily="18" charset="0"/>
                  <a:ea typeface="宋体" panose="02010600030101010101" pitchFamily="2" charset="-122"/>
                </a:endParaRPr>
              </a:p>
            </p:txBody>
          </p:sp>
          <p:sp>
            <p:nvSpPr>
              <p:cNvPr id="232485" name="Line 37"/>
              <p:cNvSpPr>
                <a:spLocks noChangeAspect="1" noChangeShapeType="1"/>
              </p:cNvSpPr>
              <p:nvPr/>
            </p:nvSpPr>
            <p:spPr bwMode="auto">
              <a:xfrm>
                <a:off x="1140" y="1338"/>
                <a:ext cx="156"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sp>
          <p:nvSpPr>
            <p:cNvPr id="89125" name="Text Box 38"/>
            <p:cNvSpPr txBox="1">
              <a:spLocks noChangeAspect="1"/>
            </p:cNvSpPr>
            <p:nvPr/>
          </p:nvSpPr>
          <p:spPr>
            <a:xfrm>
              <a:off x="624" y="2448"/>
              <a:ext cx="812" cy="164"/>
            </a:xfrm>
            <a:prstGeom prst="rect">
              <a:avLst/>
            </a:prstGeom>
            <a:noFill/>
            <a:ln w="38100">
              <a:noFill/>
            </a:ln>
          </p:spPr>
          <p:txBody>
            <a:bodyPr lIns="0" tIns="0" rIns="0" bIns="0" anchor="t" anchorCtr="0"/>
            <a:p>
              <a:pPr algn="just">
                <a:lnSpc>
                  <a:spcPct val="100000"/>
                </a:lnSpc>
                <a:spcBef>
                  <a:spcPct val="0"/>
                </a:spcBef>
                <a:buClrTx/>
                <a:buFontTx/>
              </a:pPr>
              <a:r>
                <a:rPr lang="en-US" altLang="zh-CN" sz="1665" dirty="0">
                  <a:latin typeface="Times New Roman" panose="02020603050405020304" pitchFamily="18" charset="0"/>
                  <a:ea typeface="宋体" panose="02010600030101010101" pitchFamily="2" charset="-122"/>
                </a:rPr>
                <a:t>AD15~AD0</a:t>
              </a:r>
              <a:endParaRPr lang="en-US" altLang="zh-CN" sz="1665" dirty="0">
                <a:latin typeface="Times New Roman" panose="02020603050405020304" pitchFamily="18" charset="0"/>
                <a:ea typeface="宋体" panose="02010600030101010101" pitchFamily="2" charset="-122"/>
              </a:endParaRPr>
            </a:p>
          </p:txBody>
        </p:sp>
        <p:sp>
          <p:nvSpPr>
            <p:cNvPr id="232487" name="Line 39"/>
            <p:cNvSpPr>
              <a:spLocks noChangeAspect="1" noChangeShapeType="1"/>
            </p:cNvSpPr>
            <p:nvPr/>
          </p:nvSpPr>
          <p:spPr bwMode="auto">
            <a:xfrm>
              <a:off x="3882" y="1165"/>
              <a:ext cx="259"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2488" name="Line 40"/>
            <p:cNvSpPr>
              <a:spLocks noChangeAspect="1" noChangeShapeType="1"/>
            </p:cNvSpPr>
            <p:nvPr/>
          </p:nvSpPr>
          <p:spPr bwMode="auto">
            <a:xfrm>
              <a:off x="4570" y="1165"/>
              <a:ext cx="258"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nvGrpSpPr>
            <p:cNvPr id="89128" name="Group 41"/>
            <p:cNvGrpSpPr>
              <a:grpSpLocks noChangeAspect="1"/>
            </p:cNvGrpSpPr>
            <p:nvPr/>
          </p:nvGrpSpPr>
          <p:grpSpPr>
            <a:xfrm>
              <a:off x="1469" y="1374"/>
              <a:ext cx="462" cy="166"/>
              <a:chOff x="2405" y="5397"/>
              <a:chExt cx="1127" cy="568"/>
            </a:xfrm>
          </p:grpSpPr>
          <p:sp>
            <p:nvSpPr>
              <p:cNvPr id="232490" name="Line 42"/>
              <p:cNvSpPr>
                <a:spLocks noChangeAspect="1" noChangeShapeType="1"/>
              </p:cNvSpPr>
              <p:nvPr/>
            </p:nvSpPr>
            <p:spPr bwMode="auto">
              <a:xfrm>
                <a:off x="2412" y="5397"/>
                <a:ext cx="908"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2491" name="Line 43"/>
              <p:cNvSpPr>
                <a:spLocks noChangeAspect="1" noChangeShapeType="1"/>
              </p:cNvSpPr>
              <p:nvPr/>
            </p:nvSpPr>
            <p:spPr bwMode="auto">
              <a:xfrm>
                <a:off x="2405" y="5964"/>
                <a:ext cx="907" cy="1"/>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nvGrpSpPr>
              <p:cNvPr id="89131" name="Group 44"/>
              <p:cNvGrpSpPr>
                <a:grpSpLocks noChangeAspect="1"/>
              </p:cNvGrpSpPr>
              <p:nvPr/>
            </p:nvGrpSpPr>
            <p:grpSpPr>
              <a:xfrm>
                <a:off x="3320" y="5397"/>
                <a:ext cx="212" cy="567"/>
                <a:chOff x="3320" y="5397"/>
                <a:chExt cx="212" cy="567"/>
              </a:xfrm>
            </p:grpSpPr>
            <p:sp>
              <p:nvSpPr>
                <p:cNvPr id="232493" name="Line 45"/>
                <p:cNvSpPr>
                  <a:spLocks noChangeAspect="1" noChangeShapeType="1"/>
                </p:cNvSpPr>
                <p:nvPr/>
              </p:nvSpPr>
              <p:spPr bwMode="auto">
                <a:xfrm>
                  <a:off x="3320" y="5397"/>
                  <a:ext cx="210" cy="567"/>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2494" name="Line 46"/>
                <p:cNvSpPr>
                  <a:spLocks noChangeAspect="1" noChangeShapeType="1"/>
                </p:cNvSpPr>
                <p:nvPr/>
              </p:nvSpPr>
              <p:spPr bwMode="auto">
                <a:xfrm flipV="1">
                  <a:off x="3322" y="5397"/>
                  <a:ext cx="210" cy="567"/>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grpSp>
        <p:sp>
          <p:nvSpPr>
            <p:cNvPr id="232495" name="Line 47"/>
            <p:cNvSpPr>
              <a:spLocks noChangeAspect="1" noChangeShapeType="1"/>
            </p:cNvSpPr>
            <p:nvPr/>
          </p:nvSpPr>
          <p:spPr bwMode="auto">
            <a:xfrm>
              <a:off x="1931" y="1374"/>
              <a:ext cx="2731"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2496" name="Line 48"/>
            <p:cNvSpPr>
              <a:spLocks noChangeAspect="1" noChangeShapeType="1"/>
            </p:cNvSpPr>
            <p:nvPr/>
          </p:nvSpPr>
          <p:spPr bwMode="auto">
            <a:xfrm>
              <a:off x="1931" y="1545"/>
              <a:ext cx="2731"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nvGrpSpPr>
            <p:cNvPr id="89136" name="Group 49"/>
            <p:cNvGrpSpPr>
              <a:grpSpLocks noChangeAspect="1"/>
            </p:cNvGrpSpPr>
            <p:nvPr/>
          </p:nvGrpSpPr>
          <p:grpSpPr>
            <a:xfrm>
              <a:off x="4662" y="1374"/>
              <a:ext cx="87" cy="166"/>
              <a:chOff x="3320" y="5397"/>
              <a:chExt cx="212" cy="567"/>
            </a:xfrm>
          </p:grpSpPr>
          <p:sp>
            <p:nvSpPr>
              <p:cNvPr id="232498" name="Line 50"/>
              <p:cNvSpPr>
                <a:spLocks noChangeAspect="1" noChangeShapeType="1"/>
              </p:cNvSpPr>
              <p:nvPr/>
            </p:nvSpPr>
            <p:spPr bwMode="auto">
              <a:xfrm>
                <a:off x="3320" y="5397"/>
                <a:ext cx="210" cy="567"/>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2499" name="Line 51"/>
              <p:cNvSpPr>
                <a:spLocks noChangeAspect="1" noChangeShapeType="1"/>
              </p:cNvSpPr>
              <p:nvPr/>
            </p:nvSpPr>
            <p:spPr bwMode="auto">
              <a:xfrm flipV="1">
                <a:off x="3322" y="5397"/>
                <a:ext cx="210" cy="567"/>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sp>
          <p:nvSpPr>
            <p:cNvPr id="232500" name="Line 52"/>
            <p:cNvSpPr>
              <a:spLocks noChangeAspect="1" noChangeShapeType="1"/>
            </p:cNvSpPr>
            <p:nvPr/>
          </p:nvSpPr>
          <p:spPr bwMode="auto">
            <a:xfrm>
              <a:off x="4760" y="1380"/>
              <a:ext cx="418"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2501" name="Line 53"/>
            <p:cNvSpPr>
              <a:spLocks noChangeAspect="1" noChangeShapeType="1"/>
            </p:cNvSpPr>
            <p:nvPr/>
          </p:nvSpPr>
          <p:spPr bwMode="auto">
            <a:xfrm>
              <a:off x="4760" y="1545"/>
              <a:ext cx="418"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nvGrpSpPr>
            <p:cNvPr id="89141" name="Group 54"/>
            <p:cNvGrpSpPr>
              <a:grpSpLocks noChangeAspect="1"/>
            </p:cNvGrpSpPr>
            <p:nvPr/>
          </p:nvGrpSpPr>
          <p:grpSpPr>
            <a:xfrm>
              <a:off x="1483" y="1756"/>
              <a:ext cx="3695" cy="176"/>
              <a:chOff x="2438" y="6537"/>
              <a:chExt cx="9014" cy="600"/>
            </a:xfrm>
          </p:grpSpPr>
          <p:sp>
            <p:nvSpPr>
              <p:cNvPr id="232503" name="Line 55"/>
              <p:cNvSpPr>
                <a:spLocks noChangeAspect="1" noChangeShapeType="1"/>
              </p:cNvSpPr>
              <p:nvPr/>
            </p:nvSpPr>
            <p:spPr bwMode="auto">
              <a:xfrm>
                <a:off x="2438" y="6557"/>
                <a:ext cx="1134" cy="1"/>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2504" name="Line 56"/>
              <p:cNvSpPr>
                <a:spLocks noChangeAspect="1" noChangeShapeType="1"/>
              </p:cNvSpPr>
              <p:nvPr/>
            </p:nvSpPr>
            <p:spPr bwMode="auto">
              <a:xfrm>
                <a:off x="2438" y="7124"/>
                <a:ext cx="1134" cy="1"/>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nvGrpSpPr>
              <p:cNvPr id="89144" name="Group 57"/>
              <p:cNvGrpSpPr>
                <a:grpSpLocks noChangeAspect="1"/>
              </p:cNvGrpSpPr>
              <p:nvPr/>
            </p:nvGrpSpPr>
            <p:grpSpPr>
              <a:xfrm>
                <a:off x="3587" y="6557"/>
                <a:ext cx="212" cy="567"/>
                <a:chOff x="3320" y="5397"/>
                <a:chExt cx="212" cy="567"/>
              </a:xfrm>
            </p:grpSpPr>
            <p:sp>
              <p:nvSpPr>
                <p:cNvPr id="232506" name="Line 58"/>
                <p:cNvSpPr>
                  <a:spLocks noChangeAspect="1" noChangeShapeType="1"/>
                </p:cNvSpPr>
                <p:nvPr/>
              </p:nvSpPr>
              <p:spPr bwMode="auto">
                <a:xfrm>
                  <a:off x="3320" y="5397"/>
                  <a:ext cx="210" cy="567"/>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2507" name="Line 59"/>
                <p:cNvSpPr>
                  <a:spLocks noChangeAspect="1" noChangeShapeType="1"/>
                </p:cNvSpPr>
                <p:nvPr/>
              </p:nvSpPr>
              <p:spPr bwMode="auto">
                <a:xfrm flipV="1">
                  <a:off x="3322" y="5397"/>
                  <a:ext cx="210" cy="567"/>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sp>
            <p:nvSpPr>
              <p:cNvPr id="232508" name="Line 60"/>
              <p:cNvSpPr>
                <a:spLocks noChangeAspect="1" noChangeShapeType="1"/>
              </p:cNvSpPr>
              <p:nvPr/>
            </p:nvSpPr>
            <p:spPr bwMode="auto">
              <a:xfrm>
                <a:off x="3792" y="6557"/>
                <a:ext cx="1587"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2509" name="Line 61"/>
              <p:cNvSpPr>
                <a:spLocks noChangeAspect="1" noChangeShapeType="1"/>
              </p:cNvSpPr>
              <p:nvPr/>
            </p:nvSpPr>
            <p:spPr bwMode="auto">
              <a:xfrm>
                <a:off x="3832" y="7137"/>
                <a:ext cx="1587"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nvGrpSpPr>
              <p:cNvPr id="89149" name="Group 62"/>
              <p:cNvGrpSpPr>
                <a:grpSpLocks noChangeAspect="1"/>
              </p:cNvGrpSpPr>
              <p:nvPr/>
            </p:nvGrpSpPr>
            <p:grpSpPr>
              <a:xfrm>
                <a:off x="5392" y="6557"/>
                <a:ext cx="212" cy="567"/>
                <a:chOff x="3320" y="5397"/>
                <a:chExt cx="212" cy="567"/>
              </a:xfrm>
            </p:grpSpPr>
            <p:sp>
              <p:nvSpPr>
                <p:cNvPr id="232511" name="Line 63"/>
                <p:cNvSpPr>
                  <a:spLocks noChangeAspect="1" noChangeShapeType="1"/>
                </p:cNvSpPr>
                <p:nvPr/>
              </p:nvSpPr>
              <p:spPr bwMode="auto">
                <a:xfrm>
                  <a:off x="3320" y="5397"/>
                  <a:ext cx="210" cy="567"/>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2512" name="Line 64"/>
                <p:cNvSpPr>
                  <a:spLocks noChangeAspect="1" noChangeShapeType="1"/>
                </p:cNvSpPr>
                <p:nvPr/>
              </p:nvSpPr>
              <p:spPr bwMode="auto">
                <a:xfrm flipV="1">
                  <a:off x="3322" y="5397"/>
                  <a:ext cx="210" cy="567"/>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sp>
            <p:nvSpPr>
              <p:cNvPr id="232513" name="Line 65"/>
              <p:cNvSpPr>
                <a:spLocks noChangeAspect="1" noChangeShapeType="1"/>
              </p:cNvSpPr>
              <p:nvPr/>
            </p:nvSpPr>
            <p:spPr bwMode="auto">
              <a:xfrm flipV="1">
                <a:off x="5632" y="6557"/>
                <a:ext cx="4920" cy="2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2514" name="Line 66"/>
              <p:cNvSpPr>
                <a:spLocks noChangeAspect="1" noChangeShapeType="1"/>
              </p:cNvSpPr>
              <p:nvPr/>
            </p:nvSpPr>
            <p:spPr bwMode="auto">
              <a:xfrm flipV="1">
                <a:off x="5612" y="7117"/>
                <a:ext cx="4920"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nvGrpSpPr>
              <p:cNvPr id="89154" name="Group 67"/>
              <p:cNvGrpSpPr>
                <a:grpSpLocks noChangeAspect="1"/>
              </p:cNvGrpSpPr>
              <p:nvPr/>
            </p:nvGrpSpPr>
            <p:grpSpPr>
              <a:xfrm>
                <a:off x="10552" y="6537"/>
                <a:ext cx="212" cy="567"/>
                <a:chOff x="3320" y="5397"/>
                <a:chExt cx="212" cy="567"/>
              </a:xfrm>
            </p:grpSpPr>
            <p:sp>
              <p:nvSpPr>
                <p:cNvPr id="232516" name="Line 68"/>
                <p:cNvSpPr>
                  <a:spLocks noChangeAspect="1" noChangeShapeType="1"/>
                </p:cNvSpPr>
                <p:nvPr/>
              </p:nvSpPr>
              <p:spPr bwMode="auto">
                <a:xfrm>
                  <a:off x="3320" y="5397"/>
                  <a:ext cx="210" cy="567"/>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2517" name="Line 69"/>
                <p:cNvSpPr>
                  <a:spLocks noChangeAspect="1" noChangeShapeType="1"/>
                </p:cNvSpPr>
                <p:nvPr/>
              </p:nvSpPr>
              <p:spPr bwMode="auto">
                <a:xfrm flipV="1">
                  <a:off x="3322" y="5397"/>
                  <a:ext cx="210" cy="567"/>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sp>
            <p:nvSpPr>
              <p:cNvPr id="232518" name="Line 70"/>
              <p:cNvSpPr>
                <a:spLocks noChangeAspect="1" noChangeShapeType="1"/>
              </p:cNvSpPr>
              <p:nvPr/>
            </p:nvSpPr>
            <p:spPr bwMode="auto">
              <a:xfrm>
                <a:off x="10792" y="6557"/>
                <a:ext cx="660"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2519" name="Line 71"/>
              <p:cNvSpPr>
                <a:spLocks noChangeAspect="1" noChangeShapeType="1"/>
              </p:cNvSpPr>
              <p:nvPr/>
            </p:nvSpPr>
            <p:spPr bwMode="auto">
              <a:xfrm>
                <a:off x="10792" y="7097"/>
                <a:ext cx="660"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sp>
          <p:nvSpPr>
            <p:cNvPr id="232520" name="Line 72"/>
            <p:cNvSpPr>
              <a:spLocks noChangeAspect="1" noChangeShapeType="1"/>
            </p:cNvSpPr>
            <p:nvPr/>
          </p:nvSpPr>
          <p:spPr bwMode="auto">
            <a:xfrm>
              <a:off x="1491" y="2448"/>
              <a:ext cx="465"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2521" name="Line 73"/>
            <p:cNvSpPr>
              <a:spLocks noChangeAspect="1" noChangeShapeType="1"/>
            </p:cNvSpPr>
            <p:nvPr/>
          </p:nvSpPr>
          <p:spPr bwMode="auto">
            <a:xfrm>
              <a:off x="1491" y="2614"/>
              <a:ext cx="465"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nvGrpSpPr>
            <p:cNvPr id="89161" name="Group 74"/>
            <p:cNvGrpSpPr>
              <a:grpSpLocks noChangeAspect="1"/>
            </p:cNvGrpSpPr>
            <p:nvPr/>
          </p:nvGrpSpPr>
          <p:grpSpPr>
            <a:xfrm>
              <a:off x="1962" y="2448"/>
              <a:ext cx="87" cy="166"/>
              <a:chOff x="3320" y="5397"/>
              <a:chExt cx="212" cy="567"/>
            </a:xfrm>
          </p:grpSpPr>
          <p:sp>
            <p:nvSpPr>
              <p:cNvPr id="232523" name="Line 75"/>
              <p:cNvSpPr>
                <a:spLocks noChangeAspect="1" noChangeShapeType="1"/>
              </p:cNvSpPr>
              <p:nvPr/>
            </p:nvSpPr>
            <p:spPr bwMode="auto">
              <a:xfrm>
                <a:off x="3320" y="5397"/>
                <a:ext cx="210" cy="567"/>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2524" name="Line 76"/>
              <p:cNvSpPr>
                <a:spLocks noChangeAspect="1" noChangeShapeType="1"/>
              </p:cNvSpPr>
              <p:nvPr/>
            </p:nvSpPr>
            <p:spPr bwMode="auto">
              <a:xfrm flipV="1">
                <a:off x="3322" y="5397"/>
                <a:ext cx="210" cy="567"/>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sp>
          <p:nvSpPr>
            <p:cNvPr id="232525" name="Line 77"/>
            <p:cNvSpPr>
              <a:spLocks noChangeAspect="1" noChangeShapeType="1"/>
            </p:cNvSpPr>
            <p:nvPr/>
          </p:nvSpPr>
          <p:spPr bwMode="auto">
            <a:xfrm>
              <a:off x="2046" y="2448"/>
              <a:ext cx="651"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2526" name="Line 78"/>
            <p:cNvSpPr>
              <a:spLocks noChangeAspect="1" noChangeShapeType="1"/>
            </p:cNvSpPr>
            <p:nvPr/>
          </p:nvSpPr>
          <p:spPr bwMode="auto">
            <a:xfrm>
              <a:off x="2062" y="2617"/>
              <a:ext cx="651"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nvGrpSpPr>
            <p:cNvPr id="89166" name="Group 79"/>
            <p:cNvGrpSpPr>
              <a:grpSpLocks noChangeAspect="1"/>
            </p:cNvGrpSpPr>
            <p:nvPr/>
          </p:nvGrpSpPr>
          <p:grpSpPr>
            <a:xfrm>
              <a:off x="2702" y="2448"/>
              <a:ext cx="49" cy="166"/>
              <a:chOff x="5412" y="8857"/>
              <a:chExt cx="119" cy="567"/>
            </a:xfrm>
          </p:grpSpPr>
          <p:sp>
            <p:nvSpPr>
              <p:cNvPr id="232528" name="Line 80"/>
              <p:cNvSpPr>
                <a:spLocks noChangeAspect="1" noChangeShapeType="1"/>
              </p:cNvSpPr>
              <p:nvPr/>
            </p:nvSpPr>
            <p:spPr bwMode="auto">
              <a:xfrm>
                <a:off x="5412" y="8857"/>
                <a:ext cx="119" cy="32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2529" name="Line 81"/>
              <p:cNvSpPr>
                <a:spLocks noChangeAspect="1" noChangeShapeType="1"/>
              </p:cNvSpPr>
              <p:nvPr/>
            </p:nvSpPr>
            <p:spPr bwMode="auto">
              <a:xfrm flipV="1">
                <a:off x="5414" y="9157"/>
                <a:ext cx="99" cy="267"/>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sp>
          <p:nvSpPr>
            <p:cNvPr id="232530" name="Line 82"/>
            <p:cNvSpPr>
              <a:spLocks noChangeAspect="1" noChangeShapeType="1"/>
            </p:cNvSpPr>
            <p:nvPr/>
          </p:nvSpPr>
          <p:spPr bwMode="auto">
            <a:xfrm>
              <a:off x="2751" y="2536"/>
              <a:ext cx="582"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2531" name="Line 83"/>
            <p:cNvSpPr>
              <a:spLocks noChangeAspect="1" noChangeShapeType="1"/>
            </p:cNvSpPr>
            <p:nvPr/>
          </p:nvSpPr>
          <p:spPr bwMode="auto">
            <a:xfrm>
              <a:off x="3344" y="2536"/>
              <a:ext cx="42" cy="81"/>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2532" name="Line 84"/>
            <p:cNvSpPr>
              <a:spLocks noChangeAspect="1" noChangeShapeType="1"/>
            </p:cNvSpPr>
            <p:nvPr/>
          </p:nvSpPr>
          <p:spPr bwMode="auto">
            <a:xfrm flipV="1">
              <a:off x="3341" y="2452"/>
              <a:ext cx="47" cy="9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2533" name="Line 85"/>
            <p:cNvSpPr>
              <a:spLocks noChangeAspect="1" noChangeShapeType="1"/>
            </p:cNvSpPr>
            <p:nvPr/>
          </p:nvSpPr>
          <p:spPr bwMode="auto">
            <a:xfrm>
              <a:off x="3382" y="2453"/>
              <a:ext cx="755"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2534" name="Line 86"/>
            <p:cNvSpPr>
              <a:spLocks noChangeAspect="1" noChangeShapeType="1"/>
            </p:cNvSpPr>
            <p:nvPr/>
          </p:nvSpPr>
          <p:spPr bwMode="auto">
            <a:xfrm>
              <a:off x="3391" y="2617"/>
              <a:ext cx="754"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nvGrpSpPr>
            <p:cNvPr id="89174" name="Group 87"/>
            <p:cNvGrpSpPr>
              <a:grpSpLocks noChangeAspect="1"/>
            </p:cNvGrpSpPr>
            <p:nvPr/>
          </p:nvGrpSpPr>
          <p:grpSpPr>
            <a:xfrm>
              <a:off x="4145" y="2453"/>
              <a:ext cx="49" cy="167"/>
              <a:chOff x="5412" y="8857"/>
              <a:chExt cx="119" cy="567"/>
            </a:xfrm>
          </p:grpSpPr>
          <p:sp>
            <p:nvSpPr>
              <p:cNvPr id="232536" name="Line 88"/>
              <p:cNvSpPr>
                <a:spLocks noChangeAspect="1" noChangeShapeType="1"/>
              </p:cNvSpPr>
              <p:nvPr/>
            </p:nvSpPr>
            <p:spPr bwMode="auto">
              <a:xfrm>
                <a:off x="5412" y="8857"/>
                <a:ext cx="119" cy="32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2537" name="Line 89"/>
              <p:cNvSpPr>
                <a:spLocks noChangeAspect="1" noChangeShapeType="1"/>
              </p:cNvSpPr>
              <p:nvPr/>
            </p:nvSpPr>
            <p:spPr bwMode="auto">
              <a:xfrm flipV="1">
                <a:off x="5414" y="9157"/>
                <a:ext cx="99" cy="267"/>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sp>
          <p:nvSpPr>
            <p:cNvPr id="232538" name="Line 90"/>
            <p:cNvSpPr>
              <a:spLocks noChangeAspect="1" noChangeShapeType="1"/>
            </p:cNvSpPr>
            <p:nvPr/>
          </p:nvSpPr>
          <p:spPr bwMode="auto">
            <a:xfrm>
              <a:off x="4194" y="2536"/>
              <a:ext cx="984"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2539" name="Line 91"/>
            <p:cNvSpPr>
              <a:spLocks noChangeAspect="1" noChangeShapeType="1"/>
            </p:cNvSpPr>
            <p:nvPr/>
          </p:nvSpPr>
          <p:spPr bwMode="auto">
            <a:xfrm>
              <a:off x="1488" y="2930"/>
              <a:ext cx="307"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2540" name="Line 92"/>
            <p:cNvSpPr>
              <a:spLocks noChangeAspect="1" noChangeShapeType="1"/>
            </p:cNvSpPr>
            <p:nvPr/>
          </p:nvSpPr>
          <p:spPr bwMode="auto">
            <a:xfrm flipV="1">
              <a:off x="1795" y="2764"/>
              <a:ext cx="86" cy="166"/>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2541" name="Line 93"/>
            <p:cNvSpPr>
              <a:spLocks noChangeAspect="1" noChangeShapeType="1"/>
            </p:cNvSpPr>
            <p:nvPr/>
          </p:nvSpPr>
          <p:spPr bwMode="auto">
            <a:xfrm>
              <a:off x="1890" y="2772"/>
              <a:ext cx="422"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2542" name="Line 94"/>
            <p:cNvSpPr>
              <a:spLocks noChangeAspect="1" noChangeShapeType="1"/>
            </p:cNvSpPr>
            <p:nvPr/>
          </p:nvSpPr>
          <p:spPr bwMode="auto">
            <a:xfrm>
              <a:off x="2312" y="2772"/>
              <a:ext cx="86" cy="167"/>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2543" name="Line 95"/>
            <p:cNvSpPr>
              <a:spLocks noChangeAspect="1" noChangeShapeType="1"/>
            </p:cNvSpPr>
            <p:nvPr/>
          </p:nvSpPr>
          <p:spPr bwMode="auto">
            <a:xfrm>
              <a:off x="2390" y="2928"/>
              <a:ext cx="2788"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nvGrpSpPr>
            <p:cNvPr id="89183" name="Group 96"/>
            <p:cNvGrpSpPr>
              <a:grpSpLocks noChangeAspect="1"/>
            </p:cNvGrpSpPr>
            <p:nvPr/>
          </p:nvGrpSpPr>
          <p:grpSpPr>
            <a:xfrm>
              <a:off x="1488" y="3125"/>
              <a:ext cx="3682" cy="171"/>
              <a:chOff x="2452" y="11297"/>
              <a:chExt cx="8980" cy="580"/>
            </a:xfrm>
          </p:grpSpPr>
          <p:sp>
            <p:nvSpPr>
              <p:cNvPr id="232545" name="Line 97"/>
              <p:cNvSpPr>
                <a:spLocks noChangeAspect="1" noChangeShapeType="1"/>
              </p:cNvSpPr>
              <p:nvPr/>
            </p:nvSpPr>
            <p:spPr bwMode="auto">
              <a:xfrm>
                <a:off x="2452" y="11297"/>
                <a:ext cx="2460"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2546" name="Line 98"/>
              <p:cNvSpPr>
                <a:spLocks noChangeAspect="1" noChangeShapeType="1"/>
              </p:cNvSpPr>
              <p:nvPr/>
            </p:nvSpPr>
            <p:spPr bwMode="auto">
              <a:xfrm>
                <a:off x="4932" y="11297"/>
                <a:ext cx="210" cy="567"/>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2547" name="Line 99"/>
              <p:cNvSpPr>
                <a:spLocks noChangeAspect="1" noChangeShapeType="1"/>
              </p:cNvSpPr>
              <p:nvPr/>
            </p:nvSpPr>
            <p:spPr bwMode="auto">
              <a:xfrm>
                <a:off x="5152" y="11877"/>
                <a:ext cx="3240"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2548" name="Line 100"/>
              <p:cNvSpPr>
                <a:spLocks noChangeAspect="1" noChangeShapeType="1"/>
              </p:cNvSpPr>
              <p:nvPr/>
            </p:nvSpPr>
            <p:spPr bwMode="auto">
              <a:xfrm flipV="1">
                <a:off x="8372" y="11310"/>
                <a:ext cx="210" cy="567"/>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2549" name="Line 101"/>
              <p:cNvSpPr>
                <a:spLocks noChangeAspect="1" noChangeShapeType="1"/>
              </p:cNvSpPr>
              <p:nvPr/>
            </p:nvSpPr>
            <p:spPr bwMode="auto">
              <a:xfrm flipV="1">
                <a:off x="8592" y="11337"/>
                <a:ext cx="2840"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sp>
          <p:nvSpPr>
            <p:cNvPr id="232550" name="Line 102"/>
            <p:cNvSpPr>
              <a:spLocks noChangeAspect="1" noChangeShapeType="1"/>
            </p:cNvSpPr>
            <p:nvPr/>
          </p:nvSpPr>
          <p:spPr bwMode="auto">
            <a:xfrm>
              <a:off x="1505" y="3436"/>
              <a:ext cx="369"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2551" name="Line 103"/>
            <p:cNvSpPr>
              <a:spLocks noChangeAspect="1" noChangeShapeType="1"/>
            </p:cNvSpPr>
            <p:nvPr/>
          </p:nvSpPr>
          <p:spPr bwMode="auto">
            <a:xfrm>
              <a:off x="1882" y="3436"/>
              <a:ext cx="86" cy="166"/>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2552" name="Line 104"/>
            <p:cNvSpPr>
              <a:spLocks noChangeAspect="1" noChangeShapeType="1"/>
            </p:cNvSpPr>
            <p:nvPr/>
          </p:nvSpPr>
          <p:spPr bwMode="auto">
            <a:xfrm>
              <a:off x="1972" y="3605"/>
              <a:ext cx="2583"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2553" name="Line 105"/>
            <p:cNvSpPr>
              <a:spLocks noChangeAspect="1" noChangeShapeType="1"/>
            </p:cNvSpPr>
            <p:nvPr/>
          </p:nvSpPr>
          <p:spPr bwMode="auto">
            <a:xfrm flipV="1">
              <a:off x="4547" y="3440"/>
              <a:ext cx="86" cy="165"/>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2554" name="Line 106"/>
            <p:cNvSpPr>
              <a:spLocks noChangeAspect="1" noChangeShapeType="1"/>
            </p:cNvSpPr>
            <p:nvPr/>
          </p:nvSpPr>
          <p:spPr bwMode="auto">
            <a:xfrm>
              <a:off x="4637" y="3448"/>
              <a:ext cx="517"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2555" name="Line 107"/>
            <p:cNvSpPr>
              <a:spLocks noChangeAspect="1" noChangeShapeType="1"/>
            </p:cNvSpPr>
            <p:nvPr/>
          </p:nvSpPr>
          <p:spPr bwMode="auto">
            <a:xfrm>
              <a:off x="1472" y="3758"/>
              <a:ext cx="1099"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2556" name="Line 108"/>
            <p:cNvSpPr>
              <a:spLocks noChangeAspect="1" noChangeShapeType="1"/>
            </p:cNvSpPr>
            <p:nvPr/>
          </p:nvSpPr>
          <p:spPr bwMode="auto">
            <a:xfrm>
              <a:off x="2567" y="3758"/>
              <a:ext cx="86" cy="166"/>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2557" name="Line 109"/>
            <p:cNvSpPr>
              <a:spLocks noChangeAspect="1" noChangeShapeType="1"/>
            </p:cNvSpPr>
            <p:nvPr/>
          </p:nvSpPr>
          <p:spPr bwMode="auto">
            <a:xfrm>
              <a:off x="2669" y="3927"/>
              <a:ext cx="1238"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2558" name="Line 110"/>
            <p:cNvSpPr>
              <a:spLocks noChangeAspect="1" noChangeShapeType="1"/>
            </p:cNvSpPr>
            <p:nvPr/>
          </p:nvSpPr>
          <p:spPr bwMode="auto">
            <a:xfrm flipV="1">
              <a:off x="3899" y="3763"/>
              <a:ext cx="86" cy="164"/>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2559" name="Line 111"/>
            <p:cNvSpPr>
              <a:spLocks noChangeAspect="1" noChangeShapeType="1"/>
            </p:cNvSpPr>
            <p:nvPr/>
          </p:nvSpPr>
          <p:spPr bwMode="auto">
            <a:xfrm flipV="1">
              <a:off x="3989" y="3770"/>
              <a:ext cx="1165"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89199" name="Text Box 112"/>
            <p:cNvSpPr txBox="1">
              <a:spLocks noChangeAspect="1"/>
            </p:cNvSpPr>
            <p:nvPr/>
          </p:nvSpPr>
          <p:spPr>
            <a:xfrm>
              <a:off x="1062" y="2775"/>
              <a:ext cx="418" cy="165"/>
            </a:xfrm>
            <a:prstGeom prst="rect">
              <a:avLst/>
            </a:prstGeom>
            <a:noFill/>
            <a:ln w="38100">
              <a:noFill/>
            </a:ln>
          </p:spPr>
          <p:txBody>
            <a:bodyPr lIns="0" tIns="0" rIns="0" bIns="0" anchor="t" anchorCtr="0"/>
            <a:p>
              <a:pPr algn="just">
                <a:lnSpc>
                  <a:spcPct val="100000"/>
                </a:lnSpc>
                <a:spcBef>
                  <a:spcPct val="0"/>
                </a:spcBef>
                <a:buClrTx/>
                <a:buFontTx/>
              </a:pPr>
              <a:r>
                <a:rPr lang="en-US" altLang="zh-CN" sz="1665" dirty="0">
                  <a:latin typeface="Times New Roman" panose="02020603050405020304" pitchFamily="18" charset="0"/>
                  <a:ea typeface="宋体" panose="02010600030101010101" pitchFamily="2" charset="-122"/>
                </a:rPr>
                <a:t>ALE</a:t>
              </a:r>
              <a:endParaRPr lang="en-US" altLang="zh-CN" sz="1665" dirty="0">
                <a:latin typeface="Times New Roman" panose="02020603050405020304" pitchFamily="18" charset="0"/>
                <a:ea typeface="宋体" panose="02010600030101010101" pitchFamily="2" charset="-122"/>
              </a:endParaRPr>
            </a:p>
            <a:p>
              <a:pPr algn="ctr">
                <a:lnSpc>
                  <a:spcPct val="100000"/>
                </a:lnSpc>
                <a:spcBef>
                  <a:spcPct val="0"/>
                </a:spcBef>
                <a:buClrTx/>
                <a:buFontTx/>
              </a:pPr>
              <a:endParaRPr lang="en-US" altLang="zh-CN" sz="1665" dirty="0">
                <a:latin typeface="Times New Roman" panose="02020603050405020304" pitchFamily="18" charset="0"/>
                <a:ea typeface="宋体" panose="02010600030101010101" pitchFamily="2" charset="-122"/>
              </a:endParaRPr>
            </a:p>
          </p:txBody>
        </p:sp>
        <p:sp>
          <p:nvSpPr>
            <p:cNvPr id="89200" name="Text Box 113"/>
            <p:cNvSpPr txBox="1">
              <a:spLocks noChangeAspect="1"/>
            </p:cNvSpPr>
            <p:nvPr/>
          </p:nvSpPr>
          <p:spPr>
            <a:xfrm>
              <a:off x="3552" y="1776"/>
              <a:ext cx="632" cy="140"/>
            </a:xfrm>
            <a:prstGeom prst="rect">
              <a:avLst/>
            </a:prstGeom>
            <a:noFill/>
            <a:ln w="38100">
              <a:noFill/>
            </a:ln>
          </p:spPr>
          <p:txBody>
            <a:bodyPr lIns="0" tIns="0" rIns="0" bIns="0" anchor="t" anchorCtr="0"/>
            <a:p>
              <a:pPr algn="just">
                <a:lnSpc>
                  <a:spcPct val="80000"/>
                </a:lnSpc>
                <a:spcBef>
                  <a:spcPct val="0"/>
                </a:spcBef>
                <a:buClrTx/>
                <a:buFontTx/>
              </a:pPr>
              <a:r>
                <a:rPr lang="en-US" altLang="zh-CN" sz="1665" dirty="0">
                  <a:solidFill>
                    <a:schemeClr val="folHlink"/>
                  </a:solidFill>
                  <a:latin typeface="Times New Roman" panose="02020603050405020304" pitchFamily="18" charset="0"/>
                  <a:ea typeface="宋体" panose="02010600030101010101" pitchFamily="2" charset="-122"/>
                </a:rPr>
                <a:t>S6 ~ S3</a:t>
              </a:r>
              <a:endParaRPr lang="en-US" altLang="zh-CN" sz="1665" dirty="0">
                <a:solidFill>
                  <a:schemeClr val="folHlink"/>
                </a:solidFill>
                <a:latin typeface="Times New Roman" panose="02020603050405020304" pitchFamily="18" charset="0"/>
                <a:ea typeface="宋体" panose="02010600030101010101" pitchFamily="2" charset="-122"/>
              </a:endParaRPr>
            </a:p>
          </p:txBody>
        </p:sp>
        <p:sp>
          <p:nvSpPr>
            <p:cNvPr id="89201" name="Text Box 114"/>
            <p:cNvSpPr txBox="1">
              <a:spLocks noChangeAspect="1"/>
            </p:cNvSpPr>
            <p:nvPr/>
          </p:nvSpPr>
          <p:spPr>
            <a:xfrm>
              <a:off x="2016" y="2463"/>
              <a:ext cx="722" cy="142"/>
            </a:xfrm>
            <a:prstGeom prst="rect">
              <a:avLst/>
            </a:prstGeom>
            <a:noFill/>
            <a:ln w="38100">
              <a:noFill/>
            </a:ln>
          </p:spPr>
          <p:txBody>
            <a:bodyPr lIns="0" tIns="0" rIns="0" bIns="0" anchor="t" anchorCtr="0"/>
            <a:p>
              <a:pPr algn="just">
                <a:lnSpc>
                  <a:spcPct val="80000"/>
                </a:lnSpc>
                <a:spcBef>
                  <a:spcPct val="0"/>
                </a:spcBef>
                <a:buClrTx/>
                <a:buFontTx/>
              </a:pPr>
              <a:r>
                <a:rPr lang="en-US" altLang="zh-CN" sz="1665" dirty="0">
                  <a:latin typeface="Times New Roman" panose="02020603050405020304" pitchFamily="18" charset="0"/>
                  <a:ea typeface="宋体" panose="02010600030101010101" pitchFamily="2" charset="-122"/>
                </a:rPr>
                <a:t> </a:t>
              </a:r>
              <a:r>
                <a:rPr lang="en-US" altLang="zh-CN" sz="1665" dirty="0">
                  <a:solidFill>
                    <a:schemeClr val="folHlink"/>
                  </a:solidFill>
                  <a:latin typeface="Times New Roman" panose="02020603050405020304" pitchFamily="18" charset="0"/>
                  <a:ea typeface="宋体" panose="02010600030101010101" pitchFamily="2" charset="-122"/>
                </a:rPr>
                <a:t>A15 ~ A0</a:t>
              </a:r>
              <a:endParaRPr lang="en-US" altLang="zh-CN" sz="1665" dirty="0">
                <a:solidFill>
                  <a:schemeClr val="folHlink"/>
                </a:solidFill>
                <a:latin typeface="Times New Roman" panose="02020603050405020304" pitchFamily="18" charset="0"/>
                <a:ea typeface="宋体" panose="02010600030101010101" pitchFamily="2" charset="-122"/>
              </a:endParaRPr>
            </a:p>
          </p:txBody>
        </p:sp>
        <p:sp>
          <p:nvSpPr>
            <p:cNvPr id="89202" name="Text Box 115"/>
            <p:cNvSpPr txBox="1">
              <a:spLocks noChangeAspect="1"/>
            </p:cNvSpPr>
            <p:nvPr/>
          </p:nvSpPr>
          <p:spPr>
            <a:xfrm>
              <a:off x="3458" y="2467"/>
              <a:ext cx="670" cy="182"/>
            </a:xfrm>
            <a:prstGeom prst="rect">
              <a:avLst/>
            </a:prstGeom>
            <a:noFill/>
            <a:ln w="38100">
              <a:noFill/>
            </a:ln>
          </p:spPr>
          <p:txBody>
            <a:bodyPr lIns="0" tIns="0" rIns="0" bIns="0" anchor="t" anchorCtr="0"/>
            <a:p>
              <a:pPr algn="just">
                <a:lnSpc>
                  <a:spcPct val="70000"/>
                </a:lnSpc>
                <a:spcBef>
                  <a:spcPct val="0"/>
                </a:spcBef>
                <a:buClrTx/>
                <a:buFontTx/>
              </a:pPr>
              <a:r>
                <a:rPr lang="en-US" altLang="zh-CN" sz="1665" dirty="0">
                  <a:solidFill>
                    <a:schemeClr val="folHlink"/>
                  </a:solidFill>
                  <a:latin typeface="Times New Roman" panose="02020603050405020304" pitchFamily="18" charset="0"/>
                  <a:ea typeface="宋体" panose="02010600030101010101" pitchFamily="2" charset="-122"/>
                </a:rPr>
                <a:t>D15 ~ D0</a:t>
              </a:r>
              <a:endParaRPr lang="en-US" altLang="zh-CN" sz="1665" dirty="0">
                <a:solidFill>
                  <a:schemeClr val="folHlink"/>
                </a:solidFill>
                <a:latin typeface="Times New Roman" panose="02020603050405020304" pitchFamily="18" charset="0"/>
                <a:ea typeface="宋体" panose="02010600030101010101" pitchFamily="2" charset="-122"/>
              </a:endParaRPr>
            </a:p>
          </p:txBody>
        </p:sp>
        <p:sp>
          <p:nvSpPr>
            <p:cNvPr id="89203" name="Text Box 116"/>
            <p:cNvSpPr txBox="1">
              <a:spLocks noChangeAspect="1"/>
            </p:cNvSpPr>
            <p:nvPr/>
          </p:nvSpPr>
          <p:spPr>
            <a:xfrm>
              <a:off x="2555" y="1378"/>
              <a:ext cx="655" cy="166"/>
            </a:xfrm>
            <a:prstGeom prst="rect">
              <a:avLst/>
            </a:prstGeom>
            <a:noFill/>
            <a:ln w="38100">
              <a:noFill/>
            </a:ln>
          </p:spPr>
          <p:txBody>
            <a:bodyPr lIns="0" tIns="0" rIns="0" bIns="0" anchor="t" anchorCtr="0"/>
            <a:p>
              <a:pPr algn="just">
                <a:spcBef>
                  <a:spcPct val="0"/>
                </a:spcBef>
                <a:buClrTx/>
                <a:buFontTx/>
              </a:pPr>
              <a:r>
                <a:rPr lang="zh-CN" altLang="en-US" sz="1665" dirty="0">
                  <a:solidFill>
                    <a:schemeClr val="folHlink"/>
                  </a:solidFill>
                  <a:latin typeface="Times New Roman" panose="02020603050405020304" pitchFamily="18" charset="0"/>
                  <a:ea typeface="宋体" panose="02010600030101010101" pitchFamily="2" charset="-122"/>
                </a:rPr>
                <a:t>低：</a:t>
              </a:r>
              <a:r>
                <a:rPr lang="en-US" altLang="zh-CN" sz="1665" dirty="0">
                  <a:solidFill>
                    <a:schemeClr val="folHlink"/>
                  </a:solidFill>
                  <a:latin typeface="Times New Roman" panose="02020603050405020304" pitchFamily="18" charset="0"/>
                  <a:ea typeface="宋体" panose="02010600030101010101" pitchFamily="2" charset="-122"/>
                </a:rPr>
                <a:t>I/O</a:t>
              </a:r>
              <a:endParaRPr lang="en-US" altLang="zh-CN" sz="1665" dirty="0">
                <a:solidFill>
                  <a:schemeClr val="folHlink"/>
                </a:solidFill>
                <a:latin typeface="Times New Roman" panose="02020603050405020304" pitchFamily="18" charset="0"/>
                <a:ea typeface="宋体" panose="02010600030101010101" pitchFamily="2" charset="-122"/>
              </a:endParaRPr>
            </a:p>
          </p:txBody>
        </p:sp>
        <p:sp>
          <p:nvSpPr>
            <p:cNvPr id="89204" name="Text Box 117"/>
            <p:cNvSpPr txBox="1">
              <a:spLocks noChangeAspect="1"/>
            </p:cNvSpPr>
            <p:nvPr/>
          </p:nvSpPr>
          <p:spPr>
            <a:xfrm>
              <a:off x="3358" y="1372"/>
              <a:ext cx="567" cy="144"/>
            </a:xfrm>
            <a:prstGeom prst="rect">
              <a:avLst/>
            </a:prstGeom>
            <a:noFill/>
            <a:ln w="38100">
              <a:noFill/>
            </a:ln>
          </p:spPr>
          <p:txBody>
            <a:bodyPr lIns="0" tIns="0" rIns="0" bIns="0" anchor="t" anchorCtr="0"/>
            <a:p>
              <a:pPr algn="just">
                <a:spcBef>
                  <a:spcPct val="0"/>
                </a:spcBef>
                <a:buClrTx/>
                <a:buFontTx/>
              </a:pPr>
              <a:r>
                <a:rPr lang="zh-CN" altLang="en-US" sz="1665" dirty="0">
                  <a:solidFill>
                    <a:schemeClr val="folHlink"/>
                  </a:solidFill>
                  <a:latin typeface="Times New Roman" panose="02020603050405020304" pitchFamily="18" charset="0"/>
                  <a:ea typeface="宋体" panose="02010600030101010101" pitchFamily="2" charset="-122"/>
                </a:rPr>
                <a:t>高： </a:t>
              </a:r>
              <a:r>
                <a:rPr lang="en-US" altLang="zh-CN" sz="1665" dirty="0">
                  <a:solidFill>
                    <a:schemeClr val="folHlink"/>
                  </a:solidFill>
                  <a:latin typeface="Times New Roman" panose="02020603050405020304" pitchFamily="18" charset="0"/>
                  <a:ea typeface="宋体" panose="02010600030101010101" pitchFamily="2" charset="-122"/>
                </a:rPr>
                <a:t>M</a:t>
              </a:r>
              <a:endParaRPr lang="en-US" altLang="zh-CN" sz="1665" dirty="0">
                <a:solidFill>
                  <a:schemeClr val="folHlink"/>
                </a:solidFill>
                <a:latin typeface="Times New Roman" panose="02020603050405020304" pitchFamily="18" charset="0"/>
                <a:ea typeface="宋体" panose="02010600030101010101" pitchFamily="2" charset="-122"/>
              </a:endParaRPr>
            </a:p>
          </p:txBody>
        </p:sp>
        <p:sp>
          <p:nvSpPr>
            <p:cNvPr id="89205" name="Text Box 118"/>
            <p:cNvSpPr txBox="1">
              <a:spLocks noChangeAspect="1"/>
            </p:cNvSpPr>
            <p:nvPr/>
          </p:nvSpPr>
          <p:spPr>
            <a:xfrm>
              <a:off x="2062" y="1751"/>
              <a:ext cx="722" cy="141"/>
            </a:xfrm>
            <a:prstGeom prst="rect">
              <a:avLst/>
            </a:prstGeom>
            <a:noFill/>
            <a:ln w="38100">
              <a:noFill/>
            </a:ln>
          </p:spPr>
          <p:txBody>
            <a:bodyPr lIns="0" tIns="0" rIns="0" bIns="0" anchor="t" anchorCtr="0"/>
            <a:p>
              <a:pPr algn="just">
                <a:spcBef>
                  <a:spcPct val="0"/>
                </a:spcBef>
                <a:buClrTx/>
                <a:buFontTx/>
              </a:pPr>
              <a:r>
                <a:rPr lang="en-US" altLang="zh-CN" sz="1665" dirty="0">
                  <a:solidFill>
                    <a:schemeClr val="folHlink"/>
                  </a:solidFill>
                  <a:latin typeface="Times New Roman" panose="02020603050405020304" pitchFamily="18" charset="0"/>
                  <a:ea typeface="宋体" panose="02010600030101010101" pitchFamily="2" charset="-122"/>
                </a:rPr>
                <a:t>A19~A16</a:t>
              </a:r>
              <a:endParaRPr lang="en-US" altLang="zh-CN" sz="1665" dirty="0">
                <a:solidFill>
                  <a:schemeClr val="folHlink"/>
                </a:solidFill>
                <a:latin typeface="Times New Roman" panose="02020603050405020304" pitchFamily="18" charset="0"/>
                <a:ea typeface="宋体" panose="02010600030101010101" pitchFamily="2" charset="-122"/>
              </a:endParaRPr>
            </a:p>
          </p:txBody>
        </p:sp>
        <p:sp>
          <p:nvSpPr>
            <p:cNvPr id="232567" name="Line 119"/>
            <p:cNvSpPr>
              <a:spLocks noChangeAspect="1" noChangeShapeType="1"/>
            </p:cNvSpPr>
            <p:nvPr/>
          </p:nvSpPr>
          <p:spPr bwMode="auto">
            <a:xfrm>
              <a:off x="2415" y="720"/>
              <a:ext cx="0" cy="3406"/>
            </a:xfrm>
            <a:prstGeom prst="line">
              <a:avLst/>
            </a:prstGeom>
            <a:noFill/>
            <a:ln w="12700">
              <a:solidFill>
                <a:schemeClr val="tx1"/>
              </a:solidFill>
              <a:prstDash val="dash"/>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2568" name="Line 120"/>
            <p:cNvSpPr>
              <a:spLocks noChangeAspect="1" noChangeShapeType="1"/>
            </p:cNvSpPr>
            <p:nvPr/>
          </p:nvSpPr>
          <p:spPr bwMode="auto">
            <a:xfrm>
              <a:off x="3114" y="722"/>
              <a:ext cx="0" cy="3406"/>
            </a:xfrm>
            <a:prstGeom prst="line">
              <a:avLst/>
            </a:prstGeom>
            <a:noFill/>
            <a:ln w="12700">
              <a:solidFill>
                <a:schemeClr val="tx1"/>
              </a:solidFill>
              <a:prstDash val="dash"/>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2569" name="Line 121"/>
            <p:cNvSpPr>
              <a:spLocks noChangeAspect="1" noChangeShapeType="1"/>
            </p:cNvSpPr>
            <p:nvPr/>
          </p:nvSpPr>
          <p:spPr bwMode="auto">
            <a:xfrm>
              <a:off x="3797" y="720"/>
              <a:ext cx="0" cy="3406"/>
            </a:xfrm>
            <a:prstGeom prst="line">
              <a:avLst/>
            </a:prstGeom>
            <a:noFill/>
            <a:ln w="12700">
              <a:solidFill>
                <a:schemeClr val="tx1"/>
              </a:solidFill>
              <a:prstDash val="dash"/>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2570" name="Line 122"/>
            <p:cNvSpPr>
              <a:spLocks noChangeAspect="1" noChangeShapeType="1"/>
            </p:cNvSpPr>
            <p:nvPr/>
          </p:nvSpPr>
          <p:spPr bwMode="auto">
            <a:xfrm>
              <a:off x="4464" y="722"/>
              <a:ext cx="0" cy="3406"/>
            </a:xfrm>
            <a:prstGeom prst="line">
              <a:avLst/>
            </a:prstGeom>
            <a:noFill/>
            <a:ln w="12700">
              <a:solidFill>
                <a:schemeClr val="tx1"/>
              </a:solidFill>
              <a:prstDash val="dash"/>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nvGrpSpPr>
            <p:cNvPr id="89210" name="Group 123"/>
            <p:cNvGrpSpPr/>
            <p:nvPr/>
          </p:nvGrpSpPr>
          <p:grpSpPr>
            <a:xfrm>
              <a:off x="1152" y="3123"/>
              <a:ext cx="312" cy="163"/>
              <a:chOff x="1152" y="3219"/>
              <a:chExt cx="312" cy="163"/>
            </a:xfrm>
          </p:grpSpPr>
          <p:grpSp>
            <p:nvGrpSpPr>
              <p:cNvPr id="89211" name="Group 124"/>
              <p:cNvGrpSpPr>
                <a:grpSpLocks noChangeAspect="1"/>
              </p:cNvGrpSpPr>
              <p:nvPr/>
            </p:nvGrpSpPr>
            <p:grpSpPr>
              <a:xfrm>
                <a:off x="1152" y="3219"/>
                <a:ext cx="312" cy="163"/>
                <a:chOff x="1252" y="10677"/>
                <a:chExt cx="760" cy="560"/>
              </a:xfrm>
            </p:grpSpPr>
            <p:sp>
              <p:nvSpPr>
                <p:cNvPr id="89212" name="Text Box 125"/>
                <p:cNvSpPr txBox="1">
                  <a:spLocks noChangeAspect="1"/>
                </p:cNvSpPr>
                <p:nvPr/>
              </p:nvSpPr>
              <p:spPr>
                <a:xfrm>
                  <a:off x="1252" y="10677"/>
                  <a:ext cx="760" cy="560"/>
                </a:xfrm>
                <a:prstGeom prst="rect">
                  <a:avLst/>
                </a:prstGeom>
                <a:noFill/>
                <a:ln w="38100">
                  <a:noFill/>
                </a:ln>
              </p:spPr>
              <p:txBody>
                <a:bodyPr lIns="0" tIns="0" rIns="0" bIns="0" anchor="t" anchorCtr="0"/>
                <a:p>
                  <a:pPr algn="just">
                    <a:lnSpc>
                      <a:spcPct val="100000"/>
                    </a:lnSpc>
                    <a:spcBef>
                      <a:spcPct val="0"/>
                    </a:spcBef>
                    <a:buClrTx/>
                    <a:buFontTx/>
                  </a:pPr>
                  <a:r>
                    <a:rPr lang="en-US" altLang="zh-CN" sz="1665" dirty="0">
                      <a:latin typeface="Times New Roman" panose="02020603050405020304" pitchFamily="18" charset="0"/>
                      <a:ea typeface="宋体" panose="02010600030101010101" pitchFamily="2" charset="-122"/>
                    </a:rPr>
                    <a:t>RD</a:t>
                  </a:r>
                  <a:endParaRPr lang="en-US" altLang="zh-CN" sz="1665" dirty="0">
                    <a:latin typeface="Times New Roman" panose="02020603050405020304" pitchFamily="18" charset="0"/>
                    <a:ea typeface="宋体" panose="02010600030101010101" pitchFamily="2" charset="-122"/>
                  </a:endParaRPr>
                </a:p>
              </p:txBody>
            </p:sp>
            <p:sp>
              <p:nvSpPr>
                <p:cNvPr id="232574" name="Line 126"/>
                <p:cNvSpPr>
                  <a:spLocks noChangeAspect="1" noChangeShapeType="1"/>
                </p:cNvSpPr>
                <p:nvPr/>
              </p:nvSpPr>
              <p:spPr bwMode="auto">
                <a:xfrm>
                  <a:off x="1292" y="10717"/>
                  <a:ext cx="520" cy="0"/>
                </a:xfrm>
                <a:prstGeom prst="line">
                  <a:avLst/>
                </a:prstGeom>
                <a:noFill/>
                <a:ln w="38100">
                  <a:no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sp>
            <p:nvSpPr>
              <p:cNvPr id="232575" name="Line 127"/>
              <p:cNvSpPr>
                <a:spLocks noChangeShapeType="1"/>
              </p:cNvSpPr>
              <p:nvPr/>
            </p:nvSpPr>
            <p:spPr bwMode="auto">
              <a:xfrm>
                <a:off x="1152" y="3219"/>
                <a:ext cx="203" cy="0"/>
              </a:xfrm>
              <a:prstGeom prst="line">
                <a:avLst/>
              </a:prstGeom>
              <a:noFill/>
              <a:ln w="25400">
                <a:solidFill>
                  <a:schemeClr val="tx1"/>
                </a:solidFill>
                <a:round/>
              </a:ln>
              <a:effectLst/>
            </p:spPr>
            <p:txBody>
              <a:bodyPr lIns="0" tIns="0" rIns="0" bIns="0"/>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grpSp>
          <p:nvGrpSpPr>
            <p:cNvPr id="89215" name="Group 128"/>
            <p:cNvGrpSpPr/>
            <p:nvPr/>
          </p:nvGrpSpPr>
          <p:grpSpPr>
            <a:xfrm>
              <a:off x="1029" y="3758"/>
              <a:ext cx="394" cy="178"/>
              <a:chOff x="1029" y="3854"/>
              <a:chExt cx="394" cy="178"/>
            </a:xfrm>
          </p:grpSpPr>
          <p:grpSp>
            <p:nvGrpSpPr>
              <p:cNvPr id="89216" name="Group 129"/>
              <p:cNvGrpSpPr>
                <a:grpSpLocks noChangeAspect="1"/>
              </p:cNvGrpSpPr>
              <p:nvPr/>
            </p:nvGrpSpPr>
            <p:grpSpPr>
              <a:xfrm>
                <a:off x="1029" y="3869"/>
                <a:ext cx="394" cy="163"/>
                <a:chOff x="1452" y="12917"/>
                <a:chExt cx="960" cy="560"/>
              </a:xfrm>
            </p:grpSpPr>
            <p:sp>
              <p:nvSpPr>
                <p:cNvPr id="89217" name="Text Box 130"/>
                <p:cNvSpPr txBox="1">
                  <a:spLocks noChangeAspect="1"/>
                </p:cNvSpPr>
                <p:nvPr/>
              </p:nvSpPr>
              <p:spPr>
                <a:xfrm>
                  <a:off x="1452" y="12917"/>
                  <a:ext cx="960" cy="560"/>
                </a:xfrm>
                <a:prstGeom prst="rect">
                  <a:avLst/>
                </a:prstGeom>
                <a:noFill/>
                <a:ln w="38100">
                  <a:noFill/>
                </a:ln>
              </p:spPr>
              <p:txBody>
                <a:bodyPr lIns="0" tIns="0" rIns="0" bIns="0" anchor="t" anchorCtr="0"/>
                <a:p>
                  <a:pPr algn="just">
                    <a:lnSpc>
                      <a:spcPct val="100000"/>
                    </a:lnSpc>
                    <a:spcBef>
                      <a:spcPct val="0"/>
                    </a:spcBef>
                    <a:buClrTx/>
                    <a:buFontTx/>
                  </a:pPr>
                  <a:r>
                    <a:rPr lang="en-US" altLang="zh-CN" sz="1665" dirty="0">
                      <a:latin typeface="Times New Roman" panose="02020603050405020304" pitchFamily="18" charset="0"/>
                      <a:ea typeface="宋体" panose="02010600030101010101" pitchFamily="2" charset="-122"/>
                    </a:rPr>
                    <a:t>DEN</a:t>
                  </a:r>
                  <a:endParaRPr lang="en-US" altLang="zh-CN" sz="1665" dirty="0">
                    <a:latin typeface="Times New Roman" panose="02020603050405020304" pitchFamily="18" charset="0"/>
                    <a:ea typeface="宋体" panose="02010600030101010101" pitchFamily="2" charset="-122"/>
                  </a:endParaRPr>
                </a:p>
              </p:txBody>
            </p:sp>
            <p:sp>
              <p:nvSpPr>
                <p:cNvPr id="232579" name="Line 131"/>
                <p:cNvSpPr>
                  <a:spLocks noChangeAspect="1" noChangeShapeType="1"/>
                </p:cNvSpPr>
                <p:nvPr/>
              </p:nvSpPr>
              <p:spPr bwMode="auto">
                <a:xfrm>
                  <a:off x="1492" y="12957"/>
                  <a:ext cx="840" cy="0"/>
                </a:xfrm>
                <a:prstGeom prst="line">
                  <a:avLst/>
                </a:prstGeom>
                <a:noFill/>
                <a:ln w="38100">
                  <a:no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sp>
            <p:nvSpPr>
              <p:cNvPr id="232580" name="Line 132"/>
              <p:cNvSpPr>
                <a:spLocks noChangeShapeType="1"/>
              </p:cNvSpPr>
              <p:nvPr/>
            </p:nvSpPr>
            <p:spPr bwMode="auto">
              <a:xfrm>
                <a:off x="1029" y="3854"/>
                <a:ext cx="326" cy="0"/>
              </a:xfrm>
              <a:prstGeom prst="line">
                <a:avLst/>
              </a:prstGeom>
              <a:noFill/>
              <a:ln w="25400">
                <a:solidFill>
                  <a:schemeClr val="tx1"/>
                </a:solidFill>
                <a:round/>
              </a:ln>
              <a:effectLst/>
            </p:spPr>
            <p:txBody>
              <a:bodyPr lIns="0" tIns="0" rIns="0" bIns="0"/>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grpSp>
          <p:nvGrpSpPr>
            <p:cNvPr id="89220" name="Group 133"/>
            <p:cNvGrpSpPr/>
            <p:nvPr/>
          </p:nvGrpSpPr>
          <p:grpSpPr>
            <a:xfrm>
              <a:off x="939" y="3426"/>
              <a:ext cx="492" cy="267"/>
              <a:chOff x="939" y="3522"/>
              <a:chExt cx="492" cy="267"/>
            </a:xfrm>
          </p:grpSpPr>
          <p:grpSp>
            <p:nvGrpSpPr>
              <p:cNvPr id="89221" name="Group 134"/>
              <p:cNvGrpSpPr/>
              <p:nvPr/>
            </p:nvGrpSpPr>
            <p:grpSpPr>
              <a:xfrm>
                <a:off x="939" y="3522"/>
                <a:ext cx="492" cy="267"/>
                <a:chOff x="939" y="3222"/>
                <a:chExt cx="492" cy="270"/>
              </a:xfrm>
            </p:grpSpPr>
            <p:sp>
              <p:nvSpPr>
                <p:cNvPr id="89222" name="Text Box 135"/>
                <p:cNvSpPr txBox="1">
                  <a:spLocks noChangeAspect="1"/>
                </p:cNvSpPr>
                <p:nvPr/>
              </p:nvSpPr>
              <p:spPr>
                <a:xfrm>
                  <a:off x="939" y="3222"/>
                  <a:ext cx="492" cy="270"/>
                </a:xfrm>
                <a:prstGeom prst="rect">
                  <a:avLst/>
                </a:prstGeom>
                <a:noFill/>
                <a:ln w="38100">
                  <a:noFill/>
                </a:ln>
              </p:spPr>
              <p:txBody>
                <a:bodyPr lIns="0" tIns="0" rIns="0" bIns="0" anchor="t" anchorCtr="0"/>
                <a:p>
                  <a:pPr algn="just">
                    <a:lnSpc>
                      <a:spcPct val="100000"/>
                    </a:lnSpc>
                    <a:spcBef>
                      <a:spcPct val="0"/>
                    </a:spcBef>
                    <a:buClrTx/>
                    <a:buFontTx/>
                  </a:pPr>
                  <a:r>
                    <a:rPr lang="en-US" altLang="zh-CN" sz="1665" dirty="0">
                      <a:latin typeface="Times New Roman" panose="02020603050405020304" pitchFamily="18" charset="0"/>
                      <a:ea typeface="宋体" panose="02010600030101010101" pitchFamily="2" charset="-122"/>
                    </a:rPr>
                    <a:t>DT</a:t>
                  </a:r>
                  <a:r>
                    <a:rPr lang="en-US" altLang="zh-CN" sz="1665" dirty="0">
                      <a:latin typeface="宋体" panose="02010600030101010101" pitchFamily="2" charset="-122"/>
                      <a:ea typeface="宋体" panose="02010600030101010101" pitchFamily="2" charset="-122"/>
                    </a:rPr>
                    <a:t>/</a:t>
                  </a:r>
                  <a:r>
                    <a:rPr lang="en-US" altLang="zh-CN" sz="1665" dirty="0">
                      <a:latin typeface="Times New Roman" panose="02020603050405020304" pitchFamily="18" charset="0"/>
                      <a:ea typeface="宋体" panose="02010600030101010101" pitchFamily="2" charset="-122"/>
                    </a:rPr>
                    <a:t>R</a:t>
                  </a:r>
                  <a:endParaRPr lang="en-US" altLang="zh-CN" sz="1665" dirty="0">
                    <a:latin typeface="Times New Roman" panose="02020603050405020304" pitchFamily="18" charset="0"/>
                    <a:ea typeface="宋体" panose="02010600030101010101" pitchFamily="2" charset="-122"/>
                  </a:endParaRPr>
                </a:p>
              </p:txBody>
            </p:sp>
            <p:sp>
              <p:nvSpPr>
                <p:cNvPr id="232584" name="Line 136"/>
                <p:cNvSpPr>
                  <a:spLocks noChangeAspect="1" noChangeShapeType="1"/>
                </p:cNvSpPr>
                <p:nvPr/>
              </p:nvSpPr>
              <p:spPr bwMode="auto">
                <a:xfrm>
                  <a:off x="1248" y="3251"/>
                  <a:ext cx="107" cy="0"/>
                </a:xfrm>
                <a:prstGeom prst="line">
                  <a:avLst/>
                </a:prstGeom>
                <a:noFill/>
                <a:ln w="38100">
                  <a:solidFill>
                    <a:srgbClr val="000000"/>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sp>
            <p:nvSpPr>
              <p:cNvPr id="232585" name="Line 137"/>
              <p:cNvSpPr>
                <a:spLocks noChangeShapeType="1"/>
              </p:cNvSpPr>
              <p:nvPr/>
            </p:nvSpPr>
            <p:spPr bwMode="auto">
              <a:xfrm>
                <a:off x="1248" y="3522"/>
                <a:ext cx="107" cy="0"/>
              </a:xfrm>
              <a:prstGeom prst="line">
                <a:avLst/>
              </a:prstGeom>
              <a:noFill/>
              <a:ln w="25400">
                <a:solidFill>
                  <a:schemeClr val="tx1"/>
                </a:solidFill>
                <a:round/>
              </a:ln>
              <a:effectLst/>
            </p:spPr>
            <p:txBody>
              <a:bodyPr lIns="0" tIns="0" rIns="0" bIns="0"/>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sp>
          <p:nvSpPr>
            <p:cNvPr id="232586" name="Line 138"/>
            <p:cNvSpPr>
              <a:spLocks noChangeAspect="1" noChangeShapeType="1"/>
            </p:cNvSpPr>
            <p:nvPr/>
          </p:nvSpPr>
          <p:spPr bwMode="auto">
            <a:xfrm>
              <a:off x="1479" y="2126"/>
              <a:ext cx="547"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2587" name="Line 139"/>
            <p:cNvSpPr>
              <a:spLocks noChangeAspect="1" noChangeShapeType="1"/>
            </p:cNvSpPr>
            <p:nvPr/>
          </p:nvSpPr>
          <p:spPr bwMode="auto">
            <a:xfrm>
              <a:off x="2026" y="2126"/>
              <a:ext cx="86" cy="166"/>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2588" name="Line 140"/>
            <p:cNvSpPr>
              <a:spLocks noChangeAspect="1" noChangeShapeType="1"/>
            </p:cNvSpPr>
            <p:nvPr/>
          </p:nvSpPr>
          <p:spPr bwMode="auto">
            <a:xfrm>
              <a:off x="2122" y="2295"/>
              <a:ext cx="531"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2589" name="Line 141"/>
            <p:cNvSpPr>
              <a:spLocks noChangeAspect="1" noChangeShapeType="1"/>
            </p:cNvSpPr>
            <p:nvPr/>
          </p:nvSpPr>
          <p:spPr bwMode="auto">
            <a:xfrm flipV="1">
              <a:off x="2640" y="2131"/>
              <a:ext cx="86" cy="164"/>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2590" name="Line 142"/>
            <p:cNvSpPr>
              <a:spLocks noChangeAspect="1" noChangeShapeType="1"/>
            </p:cNvSpPr>
            <p:nvPr/>
          </p:nvSpPr>
          <p:spPr bwMode="auto">
            <a:xfrm flipV="1">
              <a:off x="2713" y="2138"/>
              <a:ext cx="2420"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nvGrpSpPr>
            <p:cNvPr id="89230" name="Group 143"/>
            <p:cNvGrpSpPr/>
            <p:nvPr/>
          </p:nvGrpSpPr>
          <p:grpSpPr>
            <a:xfrm>
              <a:off x="783" y="2126"/>
              <a:ext cx="619" cy="178"/>
              <a:chOff x="783" y="1968"/>
              <a:chExt cx="619" cy="178"/>
            </a:xfrm>
          </p:grpSpPr>
          <p:grpSp>
            <p:nvGrpSpPr>
              <p:cNvPr id="89231" name="Group 144"/>
              <p:cNvGrpSpPr>
                <a:grpSpLocks noChangeAspect="1"/>
              </p:cNvGrpSpPr>
              <p:nvPr/>
            </p:nvGrpSpPr>
            <p:grpSpPr>
              <a:xfrm>
                <a:off x="783" y="1983"/>
                <a:ext cx="619" cy="163"/>
                <a:chOff x="1452" y="12917"/>
                <a:chExt cx="960" cy="560"/>
              </a:xfrm>
            </p:grpSpPr>
            <p:sp>
              <p:nvSpPr>
                <p:cNvPr id="89232" name="Text Box 145"/>
                <p:cNvSpPr txBox="1">
                  <a:spLocks noChangeAspect="1"/>
                </p:cNvSpPr>
                <p:nvPr/>
              </p:nvSpPr>
              <p:spPr>
                <a:xfrm>
                  <a:off x="1452" y="12917"/>
                  <a:ext cx="960" cy="560"/>
                </a:xfrm>
                <a:prstGeom prst="rect">
                  <a:avLst/>
                </a:prstGeom>
                <a:noFill/>
                <a:ln w="38100">
                  <a:noFill/>
                </a:ln>
              </p:spPr>
              <p:txBody>
                <a:bodyPr lIns="0" tIns="0" rIns="0" bIns="0" anchor="t" anchorCtr="0"/>
                <a:p>
                  <a:pPr algn="just">
                    <a:lnSpc>
                      <a:spcPct val="100000"/>
                    </a:lnSpc>
                    <a:spcBef>
                      <a:spcPct val="0"/>
                    </a:spcBef>
                    <a:buClrTx/>
                    <a:buFontTx/>
                  </a:pPr>
                  <a:r>
                    <a:rPr lang="en-US" altLang="zh-CN" sz="1665" dirty="0">
                      <a:latin typeface="Times New Roman" panose="02020603050405020304" pitchFamily="18" charset="0"/>
                      <a:ea typeface="宋体" panose="02010600030101010101" pitchFamily="2" charset="-122"/>
                    </a:rPr>
                    <a:t>BHE/S7</a:t>
                  </a:r>
                  <a:endParaRPr lang="en-US" altLang="zh-CN" sz="1665" dirty="0">
                    <a:latin typeface="Times New Roman" panose="02020603050405020304" pitchFamily="18" charset="0"/>
                    <a:ea typeface="宋体" panose="02010600030101010101" pitchFamily="2" charset="-122"/>
                  </a:endParaRPr>
                </a:p>
              </p:txBody>
            </p:sp>
            <p:sp>
              <p:nvSpPr>
                <p:cNvPr id="232594" name="Line 146"/>
                <p:cNvSpPr>
                  <a:spLocks noChangeAspect="1" noChangeShapeType="1"/>
                </p:cNvSpPr>
                <p:nvPr/>
              </p:nvSpPr>
              <p:spPr bwMode="auto">
                <a:xfrm>
                  <a:off x="1492" y="12957"/>
                  <a:ext cx="840" cy="0"/>
                </a:xfrm>
                <a:prstGeom prst="line">
                  <a:avLst/>
                </a:prstGeom>
                <a:noFill/>
                <a:ln w="38100">
                  <a:no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sp>
            <p:nvSpPr>
              <p:cNvPr id="232595" name="Line 147"/>
              <p:cNvSpPr>
                <a:spLocks noChangeShapeType="1"/>
              </p:cNvSpPr>
              <p:nvPr/>
            </p:nvSpPr>
            <p:spPr bwMode="auto">
              <a:xfrm>
                <a:off x="783" y="1968"/>
                <a:ext cx="357" cy="0"/>
              </a:xfrm>
              <a:prstGeom prst="line">
                <a:avLst/>
              </a:prstGeom>
              <a:noFill/>
              <a:ln w="25400">
                <a:solidFill>
                  <a:schemeClr val="tx1"/>
                </a:solidFill>
                <a:round/>
              </a:ln>
              <a:effectLst/>
            </p:spPr>
            <p:txBody>
              <a:bodyPr lIns="0" tIns="0" rIns="0" bIns="0"/>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grpSp>
          <p:nvGrpSpPr>
            <p:cNvPr id="89235" name="Group 148"/>
            <p:cNvGrpSpPr/>
            <p:nvPr/>
          </p:nvGrpSpPr>
          <p:grpSpPr>
            <a:xfrm>
              <a:off x="2198" y="2092"/>
              <a:ext cx="394" cy="178"/>
              <a:chOff x="1029" y="3854"/>
              <a:chExt cx="394" cy="178"/>
            </a:xfrm>
          </p:grpSpPr>
          <p:grpSp>
            <p:nvGrpSpPr>
              <p:cNvPr id="89236" name="Group 149"/>
              <p:cNvGrpSpPr>
                <a:grpSpLocks noChangeAspect="1"/>
              </p:cNvGrpSpPr>
              <p:nvPr/>
            </p:nvGrpSpPr>
            <p:grpSpPr>
              <a:xfrm>
                <a:off x="1029" y="3869"/>
                <a:ext cx="394" cy="163"/>
                <a:chOff x="1452" y="12917"/>
                <a:chExt cx="960" cy="560"/>
              </a:xfrm>
            </p:grpSpPr>
            <p:sp>
              <p:nvSpPr>
                <p:cNvPr id="89237" name="Text Box 150"/>
                <p:cNvSpPr txBox="1">
                  <a:spLocks noChangeAspect="1"/>
                </p:cNvSpPr>
                <p:nvPr/>
              </p:nvSpPr>
              <p:spPr>
                <a:xfrm>
                  <a:off x="1452" y="12917"/>
                  <a:ext cx="960" cy="560"/>
                </a:xfrm>
                <a:prstGeom prst="rect">
                  <a:avLst/>
                </a:prstGeom>
                <a:noFill/>
                <a:ln w="38100">
                  <a:noFill/>
                </a:ln>
              </p:spPr>
              <p:txBody>
                <a:bodyPr lIns="0" tIns="0" rIns="0" bIns="0" anchor="t" anchorCtr="0"/>
                <a:p>
                  <a:pPr algn="just">
                    <a:lnSpc>
                      <a:spcPct val="100000"/>
                    </a:lnSpc>
                    <a:spcBef>
                      <a:spcPct val="0"/>
                    </a:spcBef>
                    <a:buClrTx/>
                    <a:buFontTx/>
                  </a:pPr>
                  <a:r>
                    <a:rPr lang="en-US" altLang="zh-CN" sz="1665" dirty="0">
                      <a:solidFill>
                        <a:schemeClr val="folHlink"/>
                      </a:solidFill>
                      <a:latin typeface="Times New Roman" panose="02020603050405020304" pitchFamily="18" charset="0"/>
                      <a:ea typeface="宋体" panose="02010600030101010101" pitchFamily="2" charset="-122"/>
                    </a:rPr>
                    <a:t>BHE</a:t>
                  </a:r>
                  <a:endParaRPr lang="en-US" altLang="zh-CN" sz="1665" dirty="0">
                    <a:solidFill>
                      <a:schemeClr val="folHlink"/>
                    </a:solidFill>
                    <a:latin typeface="Times New Roman" panose="02020603050405020304" pitchFamily="18" charset="0"/>
                    <a:ea typeface="宋体" panose="02010600030101010101" pitchFamily="2" charset="-122"/>
                  </a:endParaRPr>
                </a:p>
              </p:txBody>
            </p:sp>
            <p:sp>
              <p:nvSpPr>
                <p:cNvPr id="232599" name="Line 151"/>
                <p:cNvSpPr>
                  <a:spLocks noChangeAspect="1" noChangeShapeType="1"/>
                </p:cNvSpPr>
                <p:nvPr/>
              </p:nvSpPr>
              <p:spPr bwMode="auto">
                <a:xfrm>
                  <a:off x="1492" y="12957"/>
                  <a:ext cx="840" cy="0"/>
                </a:xfrm>
                <a:prstGeom prst="line">
                  <a:avLst/>
                </a:prstGeom>
                <a:noFill/>
                <a:ln w="38100">
                  <a:no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sp>
            <p:nvSpPr>
              <p:cNvPr id="232600" name="Line 152"/>
              <p:cNvSpPr>
                <a:spLocks noChangeShapeType="1"/>
              </p:cNvSpPr>
              <p:nvPr/>
            </p:nvSpPr>
            <p:spPr bwMode="auto">
              <a:xfrm>
                <a:off x="1029" y="3854"/>
                <a:ext cx="326" cy="0"/>
              </a:xfrm>
              <a:prstGeom prst="line">
                <a:avLst/>
              </a:prstGeom>
              <a:noFill/>
              <a:ln w="25400">
                <a:solidFill>
                  <a:schemeClr val="tx1"/>
                </a:solidFill>
                <a:round/>
              </a:ln>
              <a:effectLst/>
            </p:spPr>
            <p:txBody>
              <a:bodyPr lIns="0" tIns="0" rIns="0" bIns="0"/>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sp>
          <p:nvSpPr>
            <p:cNvPr id="232601" name="Text Box 153"/>
            <p:cNvSpPr txBox="1">
              <a:spLocks noChangeArrowheads="1"/>
            </p:cNvSpPr>
            <p:nvPr/>
          </p:nvSpPr>
          <p:spPr bwMode="auto">
            <a:xfrm>
              <a:off x="3504" y="2131"/>
              <a:ext cx="336" cy="193"/>
            </a:xfrm>
            <a:prstGeom prst="rect">
              <a:avLst/>
            </a:prstGeom>
            <a:noFill/>
            <a:ln w="25400">
              <a:noFill/>
              <a:miter lim="800000"/>
            </a:ln>
            <a:effectLst/>
          </p:spPr>
          <p:txBody>
            <a:bodyPr lIns="0" tIns="0" rIns="0" bIns="0">
              <a:spAutoFit/>
            </a:bodyPr>
            <a:lstStyle/>
            <a:p>
              <a:pPr marR="0" algn="ctr" defTabSz="914400">
                <a:spcBef>
                  <a:spcPct val="50000"/>
                </a:spcBef>
                <a:buClr>
                  <a:srgbClr val="B4B9BE"/>
                </a:buClr>
                <a:buSzTx/>
                <a:defRPr/>
              </a:pPr>
              <a:r>
                <a:rPr kumimoji="0" lang="en-US" altLang="zh-CN" sz="1665" kern="1200" cap="none" spc="0" normalizeH="0" baseline="0" noProof="0" smtClean="0">
                  <a:solidFill>
                    <a:schemeClr val="folHlink"/>
                  </a:solidFill>
                  <a:effectLst>
                    <a:outerShdw blurRad="38100" dist="38100" dir="2700000" algn="tl">
                      <a:srgbClr val="000000"/>
                    </a:outerShdw>
                  </a:effectLst>
                  <a:latin typeface="Times New Roman" panose="02020603050405020304" pitchFamily="18" charset="0"/>
                  <a:ea typeface="楷体_GB2312" panose="02010609030101010101" pitchFamily="49" charset="-122"/>
                  <a:cs typeface="+mn-cs"/>
                </a:rPr>
                <a:t>S7</a:t>
              </a:r>
              <a:endParaRPr kumimoji="0" lang="en-US" altLang="zh-CN" sz="1665" kern="1200" cap="none" spc="0" normalizeH="0" baseline="0" noProof="0" smtClean="0">
                <a:solidFill>
                  <a:schemeClr val="folHlink"/>
                </a:solidFill>
                <a:effectLst>
                  <a:outerShdw blurRad="38100" dist="38100" dir="2700000" algn="tl">
                    <a:srgbClr val="000000"/>
                  </a:outerShdw>
                </a:effectLst>
                <a:latin typeface="Times New Roman" panose="02020603050405020304" pitchFamily="18" charset="0"/>
                <a:ea typeface="楷体_GB2312" panose="02010609030101010101" pitchFamily="49" charset="-122"/>
                <a:cs typeface="+mn-cs"/>
              </a:endParaRPr>
            </a:p>
          </p:txBody>
        </p:sp>
      </p:gr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2994" name="Rectangle 2"/>
          <p:cNvSpPr>
            <a:spLocks noGrp="1" noRot="1" noChangeArrowheads="1"/>
          </p:cNvSpPr>
          <p:nvPr>
            <p:ph type="title"/>
          </p:nvPr>
        </p:nvSpPr>
        <p:spPr>
          <a:xfrm>
            <a:off x="1262063" y="732896"/>
            <a:ext cx="6477000" cy="1190625"/>
          </a:xfrm>
        </p:spPr>
        <p:txBody>
          <a:bodyPr vert="horz" wrap="square" lIns="76199" tIns="38099" rIns="76199" bIns="38099"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000" b="1" i="0" u="none" strike="noStrike" kern="0" cap="none" spc="0" normalizeH="0" baseline="0" noProof="0" smtClean="0">
                <a:ln>
                  <a:noFill/>
                </a:ln>
                <a:solidFill>
                  <a:schemeClr val="folHlink"/>
                </a:solidFill>
                <a:effectLst>
                  <a:outerShdw blurRad="38100" dist="38100" dir="2700000" algn="tl">
                    <a:srgbClr val="000000"/>
                  </a:outerShdw>
                </a:effectLst>
                <a:uLnTx/>
                <a:uFillTx/>
                <a:latin typeface="+mj-lt"/>
                <a:ea typeface="+mj-ea"/>
                <a:cs typeface="+mj-cs"/>
              </a:rPr>
              <a:t>单</a:t>
            </a:r>
            <a:r>
              <a:rPr kumimoji="0" lang="en-US" altLang="zh-CN" sz="3000" b="1" i="0" u="none" strike="noStrike" kern="0" cap="none" spc="0" normalizeH="0" baseline="0" noProof="0" smtClean="0">
                <a:ln>
                  <a:noFill/>
                </a:ln>
                <a:solidFill>
                  <a:schemeClr val="folHlink"/>
                </a:solidFill>
                <a:effectLst>
                  <a:outerShdw blurRad="38100" dist="38100" dir="2700000" algn="tl">
                    <a:srgbClr val="000000"/>
                  </a:outerShdw>
                </a:effectLst>
                <a:uLnTx/>
                <a:uFillTx/>
                <a:latin typeface="+mj-lt"/>
                <a:ea typeface="+mj-ea"/>
                <a:cs typeface="+mj-cs"/>
              </a:rPr>
              <a:t>CPU</a:t>
            </a:r>
            <a:r>
              <a:rPr kumimoji="0" lang="zh-CN" altLang="en-US" sz="3000" b="1" i="0" u="none" strike="noStrike" kern="0" cap="none" spc="0" normalizeH="0" baseline="0" noProof="0" smtClean="0">
                <a:ln>
                  <a:noFill/>
                </a:ln>
                <a:solidFill>
                  <a:schemeClr val="folHlink"/>
                </a:solidFill>
                <a:effectLst>
                  <a:outerShdw blurRad="38100" dist="38100" dir="2700000" algn="tl">
                    <a:srgbClr val="000000"/>
                  </a:outerShdw>
                </a:effectLst>
                <a:uLnTx/>
                <a:uFillTx/>
                <a:latin typeface="+mj-lt"/>
                <a:ea typeface="+mj-ea"/>
                <a:cs typeface="+mj-cs"/>
              </a:rPr>
              <a:t>系统</a:t>
            </a:r>
            <a:r>
              <a:rPr kumimoji="0" lang="en-US" altLang="zh-CN" sz="3000" b="1" i="0" u="none" strike="noStrike" kern="0" cap="none" spc="0" normalizeH="0" baseline="0" noProof="0" smtClean="0">
                <a:ln>
                  <a:noFill/>
                </a:ln>
                <a:solidFill>
                  <a:schemeClr val="folHlink"/>
                </a:solidFill>
                <a:effectLst>
                  <a:outerShdw blurRad="38100" dist="38100" dir="2700000" algn="tl">
                    <a:srgbClr val="000000"/>
                  </a:outerShdw>
                </a:effectLst>
                <a:uLnTx/>
                <a:uFillTx/>
                <a:latin typeface="+mj-lt"/>
                <a:ea typeface="+mj-ea"/>
                <a:cs typeface="+mj-cs"/>
              </a:rPr>
              <a:t>8086</a:t>
            </a:r>
            <a:r>
              <a:rPr kumimoji="0" lang="zh-CN" altLang="en-US" sz="3000" b="1" i="0" u="none" strike="noStrike" kern="0" cap="none" spc="0" normalizeH="0" baseline="0" noProof="0" smtClean="0">
                <a:ln>
                  <a:noFill/>
                </a:ln>
                <a:solidFill>
                  <a:schemeClr val="folHlink"/>
                </a:solidFill>
                <a:effectLst>
                  <a:outerShdw blurRad="38100" dist="38100" dir="2700000" algn="tl">
                    <a:srgbClr val="000000"/>
                  </a:outerShdw>
                </a:effectLst>
                <a:uLnTx/>
                <a:uFillTx/>
                <a:latin typeface="+mj-lt"/>
                <a:ea typeface="+mj-ea"/>
                <a:cs typeface="+mj-cs"/>
              </a:rPr>
              <a:t>读操作</a:t>
            </a:r>
            <a:br>
              <a:rPr kumimoji="0" lang="zh-CN" altLang="en-US" sz="3000" b="1" i="0" u="none" strike="noStrike" kern="0" cap="none" spc="0" normalizeH="0" baseline="0" noProof="0" smtClean="0">
                <a:ln>
                  <a:noFill/>
                </a:ln>
                <a:solidFill>
                  <a:schemeClr val="folHlink"/>
                </a:solidFill>
                <a:effectLst>
                  <a:outerShdw blurRad="38100" dist="38100" dir="2700000" algn="tl">
                    <a:srgbClr val="000000"/>
                  </a:outerShdw>
                </a:effectLst>
                <a:uLnTx/>
                <a:uFillTx/>
                <a:latin typeface="+mj-lt"/>
                <a:ea typeface="+mj-ea"/>
                <a:cs typeface="+mj-cs"/>
              </a:rPr>
            </a:br>
            <a:r>
              <a:rPr kumimoji="0" lang="zh-CN" altLang="en-US" sz="3000" b="1" i="0" u="none" strike="noStrike" kern="0" cap="none" spc="0" normalizeH="0" baseline="0" noProof="0" smtClean="0">
                <a:ln>
                  <a:noFill/>
                </a:ln>
                <a:solidFill>
                  <a:schemeClr val="folHlink"/>
                </a:solidFill>
                <a:effectLst>
                  <a:outerShdw blurRad="38100" dist="38100" dir="2700000" algn="tl">
                    <a:srgbClr val="000000"/>
                  </a:outerShdw>
                </a:effectLst>
                <a:uLnTx/>
                <a:uFillTx/>
                <a:latin typeface="+mj-lt"/>
                <a:ea typeface="+mj-ea"/>
                <a:cs typeface="+mj-cs"/>
              </a:rPr>
              <a:t>总线周期时序</a:t>
            </a:r>
            <a:endParaRPr kumimoji="0" lang="zh-CN" altLang="en-US" sz="3000" b="1" i="0" u="none" strike="noStrike" kern="0" cap="none" spc="0" normalizeH="0" baseline="0" noProof="0" smtClean="0">
              <a:ln>
                <a:noFill/>
              </a:ln>
              <a:solidFill>
                <a:schemeClr val="folHlink"/>
              </a:solidFill>
              <a:effectLst>
                <a:outerShdw blurRad="38100" dist="38100" dir="2700000" algn="tl">
                  <a:srgbClr val="000000"/>
                </a:outerShdw>
              </a:effectLst>
              <a:uLnTx/>
              <a:uFillTx/>
              <a:latin typeface="+mj-lt"/>
              <a:ea typeface="+mj-ea"/>
              <a:cs typeface="+mj-cs"/>
            </a:endParaRPr>
          </a:p>
        </p:txBody>
      </p:sp>
      <p:pic>
        <p:nvPicPr>
          <p:cNvPr id="212995" name="Picture 3" descr="8086单CPU系统读存储器总线周期时序_25_P31"/>
          <p:cNvPicPr>
            <a:picLocks noChangeAspect="1"/>
          </p:cNvPicPr>
          <p:nvPr/>
        </p:nvPicPr>
        <p:blipFill>
          <a:blip r:embed="rId1"/>
          <a:stretch>
            <a:fillRect/>
          </a:stretch>
        </p:blipFill>
        <p:spPr>
          <a:xfrm>
            <a:off x="1260369" y="121179"/>
            <a:ext cx="6170083" cy="5363104"/>
          </a:xfrm>
          <a:prstGeom prst="rect">
            <a:avLst/>
          </a:prstGeom>
          <a:noFill/>
          <a:ln w="9525">
            <a:noFill/>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12995"/>
                                        </p:tgtEl>
                                        <p:attrNameLst>
                                          <p:attrName>style.visibility</p:attrName>
                                        </p:attrNameLst>
                                      </p:cBhvr>
                                      <p:to>
                                        <p:strVal val="visible"/>
                                      </p:to>
                                    </p:set>
                                    <p:animEffect transition="in" filter="randombar(horizontal)">
                                      <p:cBhvr>
                                        <p:cTn id="7" dur="500"/>
                                        <p:tgtEl>
                                          <p:spTgt spid="2129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4498" name="Rectangle 2"/>
          <p:cNvSpPr>
            <a:spLocks noGrp="1" noRot="1" noChangeArrowheads="1"/>
          </p:cNvSpPr>
          <p:nvPr>
            <p:ph type="title"/>
          </p:nvPr>
        </p:nvSpPr>
        <p:spPr>
          <a:xfrm>
            <a:off x="1092729" y="254000"/>
            <a:ext cx="6858000" cy="562240"/>
          </a:xfrm>
        </p:spPr>
        <p:txBody>
          <a:bodyPr vert="horz" wrap="square" lIns="76199" tIns="38099" rIns="76199" bIns="38099"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665" b="1" i="0" u="none" strike="noStrike" kern="0" cap="none" spc="0" normalizeH="0" baseline="0" noProof="0" smtClean="0">
                <a:ln>
                  <a:noFill/>
                </a:ln>
                <a:solidFill>
                  <a:schemeClr val="folHlink"/>
                </a:solidFill>
                <a:effectLst/>
                <a:uLnTx/>
                <a:uFillTx/>
                <a:latin typeface="+mj-lt"/>
                <a:ea typeface="+mj-ea"/>
                <a:cs typeface="+mj-cs"/>
              </a:rPr>
              <a:t>最小模式下存储器或</a:t>
            </a:r>
            <a:r>
              <a:rPr kumimoji="0" lang="en-US" altLang="zh-CN" sz="2665" b="1" i="0" u="none" strike="noStrike" kern="0" cap="none" spc="0" normalizeH="0" baseline="0" noProof="0" smtClean="0">
                <a:ln>
                  <a:noFill/>
                </a:ln>
                <a:solidFill>
                  <a:schemeClr val="folHlink"/>
                </a:solidFill>
                <a:effectLst/>
                <a:uLnTx/>
                <a:uFillTx/>
                <a:latin typeface="+mj-lt"/>
                <a:ea typeface="+mj-ea"/>
                <a:cs typeface="+mj-cs"/>
              </a:rPr>
              <a:t>I/O</a:t>
            </a:r>
            <a:r>
              <a:rPr kumimoji="0" lang="zh-CN" altLang="en-US" sz="2665" b="1" i="0" u="none" strike="noStrike" kern="0" cap="none" spc="0" normalizeH="0" baseline="0" noProof="0" smtClean="0">
                <a:ln>
                  <a:noFill/>
                </a:ln>
                <a:solidFill>
                  <a:schemeClr val="folHlink"/>
                </a:solidFill>
                <a:effectLst/>
                <a:uLnTx/>
                <a:uFillTx/>
                <a:latin typeface="+mj-lt"/>
                <a:ea typeface="+mj-ea"/>
                <a:cs typeface="+mj-cs"/>
              </a:rPr>
              <a:t>的写周期时序</a:t>
            </a:r>
            <a:endParaRPr kumimoji="0" lang="zh-CN" altLang="en-US" sz="2665" b="1" i="0" u="none" strike="noStrike" kern="0" cap="none" spc="0" normalizeH="0" baseline="0" noProof="0" smtClean="0">
              <a:ln>
                <a:noFill/>
              </a:ln>
              <a:solidFill>
                <a:schemeClr val="folHlink"/>
              </a:solidFill>
              <a:effectLst/>
              <a:uLnTx/>
              <a:uFillTx/>
              <a:latin typeface="+mj-lt"/>
              <a:ea typeface="+mj-ea"/>
              <a:cs typeface="+mj-cs"/>
            </a:endParaRPr>
          </a:p>
        </p:txBody>
      </p:sp>
      <p:sp>
        <p:nvSpPr>
          <p:cNvPr id="91138" name="Text Box 3"/>
          <p:cNvSpPr txBox="1">
            <a:spLocks noChangeAspect="1"/>
          </p:cNvSpPr>
          <p:nvPr/>
        </p:nvSpPr>
        <p:spPr>
          <a:xfrm>
            <a:off x="1997604" y="1336146"/>
            <a:ext cx="564886" cy="269875"/>
          </a:xfrm>
          <a:prstGeom prst="rect">
            <a:avLst/>
          </a:prstGeom>
          <a:noFill/>
          <a:ln w="38100">
            <a:noFill/>
          </a:ln>
        </p:spPr>
        <p:txBody>
          <a:bodyPr lIns="0" tIns="0" rIns="0" bIns="0" anchor="t" anchorCtr="0"/>
          <a:p>
            <a:pPr algn="just">
              <a:lnSpc>
                <a:spcPct val="100000"/>
              </a:lnSpc>
              <a:spcBef>
                <a:spcPct val="0"/>
              </a:spcBef>
              <a:buClrTx/>
              <a:buFontTx/>
            </a:pPr>
            <a:r>
              <a:rPr lang="en-US" altLang="zh-CN" sz="1665" dirty="0">
                <a:latin typeface="Times New Roman" panose="02020603050405020304" pitchFamily="18" charset="0"/>
                <a:ea typeface="宋体" panose="02010600030101010101" pitchFamily="2" charset="-122"/>
              </a:rPr>
              <a:t>CLK</a:t>
            </a:r>
            <a:endParaRPr lang="en-US" altLang="zh-CN" sz="1665" dirty="0">
              <a:latin typeface="Times New Roman" panose="02020603050405020304" pitchFamily="18" charset="0"/>
              <a:ea typeface="宋体" panose="02010600030101010101" pitchFamily="2" charset="-122"/>
            </a:endParaRPr>
          </a:p>
          <a:p>
            <a:pPr algn="ctr">
              <a:lnSpc>
                <a:spcPct val="100000"/>
              </a:lnSpc>
              <a:spcBef>
                <a:spcPct val="0"/>
              </a:spcBef>
              <a:buClrTx/>
              <a:buFontTx/>
            </a:pPr>
            <a:endParaRPr lang="en-US" altLang="zh-CN" sz="1665" dirty="0">
              <a:latin typeface="Times New Roman" panose="02020603050405020304" pitchFamily="18" charset="0"/>
              <a:ea typeface="宋体" panose="02010600030101010101" pitchFamily="2" charset="-122"/>
            </a:endParaRPr>
          </a:p>
        </p:txBody>
      </p:sp>
      <p:grpSp>
        <p:nvGrpSpPr>
          <p:cNvPr id="91139" name="Group 4"/>
          <p:cNvGrpSpPr>
            <a:grpSpLocks noChangeAspect="1"/>
          </p:cNvGrpSpPr>
          <p:nvPr/>
        </p:nvGrpSpPr>
        <p:grpSpPr>
          <a:xfrm>
            <a:off x="2652448" y="1322917"/>
            <a:ext cx="453760" cy="218282"/>
            <a:chOff x="2438" y="4282"/>
            <a:chExt cx="838" cy="567"/>
          </a:xfrm>
        </p:grpSpPr>
        <p:sp>
          <p:nvSpPr>
            <p:cNvPr id="234501" name="Line 5"/>
            <p:cNvSpPr>
              <a:spLocks noChangeAspect="1" noChangeShapeType="1"/>
            </p:cNvSpPr>
            <p:nvPr/>
          </p:nvSpPr>
          <p:spPr bwMode="auto">
            <a:xfrm>
              <a:off x="2438" y="4282"/>
              <a:ext cx="628"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4502" name="Line 6"/>
            <p:cNvSpPr>
              <a:spLocks noChangeAspect="1" noChangeShapeType="1"/>
            </p:cNvSpPr>
            <p:nvPr/>
          </p:nvSpPr>
          <p:spPr bwMode="auto">
            <a:xfrm>
              <a:off x="3066" y="4282"/>
              <a:ext cx="210" cy="567"/>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grpSp>
        <p:nvGrpSpPr>
          <p:cNvPr id="91142" name="Group 7"/>
          <p:cNvGrpSpPr>
            <a:grpSpLocks noChangeAspect="1"/>
          </p:cNvGrpSpPr>
          <p:nvPr/>
        </p:nvGrpSpPr>
        <p:grpSpPr>
          <a:xfrm>
            <a:off x="3106208" y="1322917"/>
            <a:ext cx="455083" cy="218282"/>
            <a:chOff x="3276" y="4282"/>
            <a:chExt cx="838" cy="567"/>
          </a:xfrm>
        </p:grpSpPr>
        <p:sp>
          <p:nvSpPr>
            <p:cNvPr id="234504" name="Line 8"/>
            <p:cNvSpPr>
              <a:spLocks noChangeAspect="1" noChangeShapeType="1"/>
            </p:cNvSpPr>
            <p:nvPr/>
          </p:nvSpPr>
          <p:spPr bwMode="auto">
            <a:xfrm>
              <a:off x="3276" y="4849"/>
              <a:ext cx="628"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4505" name="Line 9"/>
            <p:cNvSpPr>
              <a:spLocks noChangeAspect="1" noChangeShapeType="1"/>
            </p:cNvSpPr>
            <p:nvPr/>
          </p:nvSpPr>
          <p:spPr bwMode="auto">
            <a:xfrm flipV="1">
              <a:off x="3904" y="4282"/>
              <a:ext cx="210" cy="567"/>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sp>
        <p:nvSpPr>
          <p:cNvPr id="234506" name="Line 10"/>
          <p:cNvSpPr>
            <a:spLocks noChangeAspect="1" noChangeShapeType="1"/>
          </p:cNvSpPr>
          <p:nvPr/>
        </p:nvSpPr>
        <p:spPr bwMode="auto">
          <a:xfrm>
            <a:off x="3561292" y="1322917"/>
            <a:ext cx="339990"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nvGrpSpPr>
          <p:cNvPr id="91146" name="Group 11"/>
          <p:cNvGrpSpPr>
            <a:grpSpLocks noChangeAspect="1"/>
          </p:cNvGrpSpPr>
          <p:nvPr/>
        </p:nvGrpSpPr>
        <p:grpSpPr>
          <a:xfrm>
            <a:off x="3901282" y="1322917"/>
            <a:ext cx="1363927" cy="218282"/>
            <a:chOff x="3834" y="11217"/>
            <a:chExt cx="3145" cy="681"/>
          </a:xfrm>
        </p:grpSpPr>
        <p:sp>
          <p:nvSpPr>
            <p:cNvPr id="234508" name="Line 12"/>
            <p:cNvSpPr>
              <a:spLocks noChangeAspect="1" noChangeShapeType="1"/>
            </p:cNvSpPr>
            <p:nvPr/>
          </p:nvSpPr>
          <p:spPr bwMode="auto">
            <a:xfrm>
              <a:off x="3834" y="11217"/>
              <a:ext cx="262" cy="681"/>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4509" name="Line 13"/>
            <p:cNvSpPr>
              <a:spLocks noChangeAspect="1" noChangeShapeType="1"/>
            </p:cNvSpPr>
            <p:nvPr/>
          </p:nvSpPr>
          <p:spPr bwMode="auto">
            <a:xfrm>
              <a:off x="4096" y="11898"/>
              <a:ext cx="787"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4510" name="Line 14"/>
            <p:cNvSpPr>
              <a:spLocks noChangeAspect="1" noChangeShapeType="1"/>
            </p:cNvSpPr>
            <p:nvPr/>
          </p:nvSpPr>
          <p:spPr bwMode="auto">
            <a:xfrm flipV="1">
              <a:off x="4883" y="11217"/>
              <a:ext cx="262" cy="681"/>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4511" name="Line 15"/>
            <p:cNvSpPr>
              <a:spLocks noChangeAspect="1" noChangeShapeType="1"/>
            </p:cNvSpPr>
            <p:nvPr/>
          </p:nvSpPr>
          <p:spPr bwMode="auto">
            <a:xfrm>
              <a:off x="5145" y="11217"/>
              <a:ext cx="786"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4512" name="Line 16"/>
            <p:cNvSpPr>
              <a:spLocks noChangeAspect="1" noChangeShapeType="1"/>
            </p:cNvSpPr>
            <p:nvPr/>
          </p:nvSpPr>
          <p:spPr bwMode="auto">
            <a:xfrm>
              <a:off x="5931" y="11217"/>
              <a:ext cx="262" cy="681"/>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4513" name="Line 17"/>
            <p:cNvSpPr>
              <a:spLocks noChangeAspect="1" noChangeShapeType="1"/>
            </p:cNvSpPr>
            <p:nvPr/>
          </p:nvSpPr>
          <p:spPr bwMode="auto">
            <a:xfrm>
              <a:off x="6193" y="11898"/>
              <a:ext cx="786"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sp>
        <p:nvSpPr>
          <p:cNvPr id="234514" name="Line 18"/>
          <p:cNvSpPr>
            <a:spLocks noChangeAspect="1" noChangeShapeType="1"/>
          </p:cNvSpPr>
          <p:nvPr/>
        </p:nvSpPr>
        <p:spPr bwMode="auto">
          <a:xfrm flipV="1">
            <a:off x="5265208" y="1322917"/>
            <a:ext cx="113771" cy="218282"/>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4515" name="Line 19"/>
          <p:cNvSpPr>
            <a:spLocks noChangeAspect="1" noChangeShapeType="1"/>
          </p:cNvSpPr>
          <p:nvPr/>
        </p:nvSpPr>
        <p:spPr bwMode="auto">
          <a:xfrm>
            <a:off x="5378979" y="1322917"/>
            <a:ext cx="341313"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4516" name="Line 20"/>
          <p:cNvSpPr>
            <a:spLocks noChangeAspect="1" noChangeShapeType="1"/>
          </p:cNvSpPr>
          <p:nvPr/>
        </p:nvSpPr>
        <p:spPr bwMode="auto">
          <a:xfrm>
            <a:off x="5713678" y="1322917"/>
            <a:ext cx="112448" cy="218282"/>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nvGrpSpPr>
          <p:cNvPr id="91156" name="Group 21"/>
          <p:cNvGrpSpPr>
            <a:grpSpLocks noChangeAspect="1"/>
          </p:cNvGrpSpPr>
          <p:nvPr/>
        </p:nvGrpSpPr>
        <p:grpSpPr>
          <a:xfrm>
            <a:off x="6168761" y="1322917"/>
            <a:ext cx="453760" cy="218282"/>
            <a:chOff x="8909" y="4282"/>
            <a:chExt cx="874" cy="567"/>
          </a:xfrm>
        </p:grpSpPr>
        <p:sp>
          <p:nvSpPr>
            <p:cNvPr id="234518" name="Line 22"/>
            <p:cNvSpPr>
              <a:spLocks noChangeAspect="1" noChangeShapeType="1"/>
            </p:cNvSpPr>
            <p:nvPr/>
          </p:nvSpPr>
          <p:spPr bwMode="auto">
            <a:xfrm flipV="1">
              <a:off x="8909" y="4282"/>
              <a:ext cx="219" cy="567"/>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4519" name="Line 23"/>
            <p:cNvSpPr>
              <a:spLocks noChangeAspect="1" noChangeShapeType="1"/>
            </p:cNvSpPr>
            <p:nvPr/>
          </p:nvSpPr>
          <p:spPr bwMode="auto">
            <a:xfrm>
              <a:off x="9128" y="4282"/>
              <a:ext cx="655"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sp>
        <p:nvSpPr>
          <p:cNvPr id="234520" name="Line 24"/>
          <p:cNvSpPr>
            <a:spLocks noChangeAspect="1" noChangeShapeType="1"/>
          </p:cNvSpPr>
          <p:nvPr/>
        </p:nvSpPr>
        <p:spPr bwMode="auto">
          <a:xfrm>
            <a:off x="6622521" y="1322917"/>
            <a:ext cx="113771" cy="218282"/>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4521" name="Line 25"/>
          <p:cNvSpPr>
            <a:spLocks noChangeAspect="1" noChangeShapeType="1"/>
          </p:cNvSpPr>
          <p:nvPr/>
        </p:nvSpPr>
        <p:spPr bwMode="auto">
          <a:xfrm>
            <a:off x="2973917" y="952500"/>
            <a:ext cx="0" cy="4505854"/>
          </a:xfrm>
          <a:prstGeom prst="line">
            <a:avLst/>
          </a:prstGeom>
          <a:noFill/>
          <a:ln w="12700">
            <a:solidFill>
              <a:schemeClr val="tx1"/>
            </a:solidFill>
            <a:prstDash val="dash"/>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91161" name="Text Box 26"/>
          <p:cNvSpPr txBox="1">
            <a:spLocks noChangeAspect="1"/>
          </p:cNvSpPr>
          <p:nvPr/>
        </p:nvSpPr>
        <p:spPr>
          <a:xfrm>
            <a:off x="3275542" y="955146"/>
            <a:ext cx="324115" cy="333375"/>
          </a:xfrm>
          <a:prstGeom prst="rect">
            <a:avLst/>
          </a:prstGeom>
          <a:noFill/>
          <a:ln w="38100">
            <a:noFill/>
          </a:ln>
        </p:spPr>
        <p:txBody>
          <a:bodyPr lIns="0" tIns="0" rIns="0" bIns="0" anchor="t" anchorCtr="0"/>
          <a:p>
            <a:pPr algn="just">
              <a:lnSpc>
                <a:spcPct val="100000"/>
              </a:lnSpc>
              <a:spcBef>
                <a:spcPct val="0"/>
              </a:spcBef>
              <a:buClrTx/>
              <a:buFontTx/>
            </a:pPr>
            <a:r>
              <a:rPr lang="en-US" altLang="zh-CN" sz="1665" dirty="0">
                <a:latin typeface="Times New Roman" panose="02020603050405020304" pitchFamily="18" charset="0"/>
                <a:ea typeface="宋体" panose="02010600030101010101" pitchFamily="2" charset="-122"/>
              </a:rPr>
              <a:t>T</a:t>
            </a:r>
            <a:r>
              <a:rPr lang="en-US" altLang="zh-CN" sz="1665" baseline="-25000" dirty="0">
                <a:latin typeface="Times New Roman" panose="02020603050405020304" pitchFamily="18" charset="0"/>
                <a:ea typeface="宋体" panose="02010600030101010101" pitchFamily="2" charset="-122"/>
              </a:rPr>
              <a:t>1</a:t>
            </a:r>
            <a:endParaRPr lang="en-US" altLang="zh-CN" sz="1665" dirty="0">
              <a:latin typeface="Times New Roman" panose="02020603050405020304" pitchFamily="18" charset="0"/>
              <a:ea typeface="宋体" panose="02010600030101010101" pitchFamily="2" charset="-122"/>
            </a:endParaRPr>
          </a:p>
        </p:txBody>
      </p:sp>
      <p:sp>
        <p:nvSpPr>
          <p:cNvPr id="91162" name="Text Box 27"/>
          <p:cNvSpPr txBox="1">
            <a:spLocks noChangeAspect="1"/>
          </p:cNvSpPr>
          <p:nvPr/>
        </p:nvSpPr>
        <p:spPr>
          <a:xfrm>
            <a:off x="4234657" y="952500"/>
            <a:ext cx="321468" cy="333375"/>
          </a:xfrm>
          <a:prstGeom prst="rect">
            <a:avLst/>
          </a:prstGeom>
          <a:noFill/>
          <a:ln w="38100">
            <a:noFill/>
          </a:ln>
        </p:spPr>
        <p:txBody>
          <a:bodyPr lIns="0" tIns="0" rIns="0" bIns="0" anchor="t" anchorCtr="0"/>
          <a:p>
            <a:pPr algn="just">
              <a:lnSpc>
                <a:spcPct val="100000"/>
              </a:lnSpc>
              <a:spcBef>
                <a:spcPct val="0"/>
              </a:spcBef>
              <a:buClrTx/>
              <a:buFontTx/>
            </a:pPr>
            <a:r>
              <a:rPr lang="en-US" altLang="zh-CN" sz="1665" dirty="0">
                <a:latin typeface="Times New Roman" panose="02020603050405020304" pitchFamily="18" charset="0"/>
                <a:ea typeface="宋体" panose="02010600030101010101" pitchFamily="2" charset="-122"/>
              </a:rPr>
              <a:t>T</a:t>
            </a:r>
            <a:r>
              <a:rPr lang="en-US" altLang="zh-CN" sz="1665" baseline="-25000" dirty="0">
                <a:latin typeface="Times New Roman" panose="02020603050405020304" pitchFamily="18" charset="0"/>
                <a:ea typeface="宋体" panose="02010600030101010101" pitchFamily="2" charset="-122"/>
              </a:rPr>
              <a:t>2</a:t>
            </a:r>
            <a:endParaRPr lang="en-US" altLang="zh-CN" sz="1665" dirty="0">
              <a:latin typeface="Times New Roman" panose="02020603050405020304" pitchFamily="18" charset="0"/>
              <a:ea typeface="宋体" panose="02010600030101010101" pitchFamily="2" charset="-122"/>
            </a:endParaRPr>
          </a:p>
        </p:txBody>
      </p:sp>
      <p:sp>
        <p:nvSpPr>
          <p:cNvPr id="91163" name="Text Box 28"/>
          <p:cNvSpPr txBox="1">
            <a:spLocks noChangeAspect="1"/>
          </p:cNvSpPr>
          <p:nvPr/>
        </p:nvSpPr>
        <p:spPr>
          <a:xfrm>
            <a:off x="5201708" y="955146"/>
            <a:ext cx="322792" cy="333375"/>
          </a:xfrm>
          <a:prstGeom prst="rect">
            <a:avLst/>
          </a:prstGeom>
          <a:noFill/>
          <a:ln w="38100">
            <a:noFill/>
          </a:ln>
        </p:spPr>
        <p:txBody>
          <a:bodyPr lIns="0" tIns="0" rIns="0" bIns="0" anchor="t" anchorCtr="0"/>
          <a:p>
            <a:pPr algn="just">
              <a:lnSpc>
                <a:spcPct val="100000"/>
              </a:lnSpc>
              <a:spcBef>
                <a:spcPct val="0"/>
              </a:spcBef>
              <a:buClrTx/>
              <a:buFontTx/>
            </a:pPr>
            <a:r>
              <a:rPr lang="en-US" altLang="zh-CN" sz="1665" dirty="0">
                <a:latin typeface="Times New Roman" panose="02020603050405020304" pitchFamily="18" charset="0"/>
                <a:ea typeface="宋体" panose="02010600030101010101" pitchFamily="2" charset="-122"/>
              </a:rPr>
              <a:t>T</a:t>
            </a:r>
            <a:r>
              <a:rPr lang="en-US" altLang="zh-CN" sz="1665" baseline="-25000" dirty="0">
                <a:latin typeface="Times New Roman" panose="02020603050405020304" pitchFamily="18" charset="0"/>
                <a:ea typeface="宋体" panose="02010600030101010101" pitchFamily="2" charset="-122"/>
              </a:rPr>
              <a:t>3</a:t>
            </a:r>
            <a:endParaRPr lang="en-US" altLang="zh-CN" sz="1665" dirty="0">
              <a:latin typeface="Times New Roman" panose="02020603050405020304" pitchFamily="18" charset="0"/>
              <a:ea typeface="宋体" panose="02010600030101010101" pitchFamily="2" charset="-122"/>
            </a:endParaRPr>
          </a:p>
        </p:txBody>
      </p:sp>
      <p:sp>
        <p:nvSpPr>
          <p:cNvPr id="91164" name="Text Box 29"/>
          <p:cNvSpPr txBox="1">
            <a:spLocks noChangeAspect="1"/>
          </p:cNvSpPr>
          <p:nvPr/>
        </p:nvSpPr>
        <p:spPr>
          <a:xfrm>
            <a:off x="6138333" y="955146"/>
            <a:ext cx="322792" cy="333375"/>
          </a:xfrm>
          <a:prstGeom prst="rect">
            <a:avLst/>
          </a:prstGeom>
          <a:noFill/>
          <a:ln w="38100">
            <a:noFill/>
          </a:ln>
        </p:spPr>
        <p:txBody>
          <a:bodyPr lIns="0" tIns="0" rIns="0" bIns="0" anchor="t" anchorCtr="0"/>
          <a:p>
            <a:pPr algn="just">
              <a:lnSpc>
                <a:spcPct val="100000"/>
              </a:lnSpc>
              <a:spcBef>
                <a:spcPct val="0"/>
              </a:spcBef>
              <a:buClrTx/>
              <a:buFontTx/>
            </a:pPr>
            <a:r>
              <a:rPr lang="en-US" altLang="zh-CN" sz="1665" dirty="0">
                <a:latin typeface="Times New Roman" panose="02020603050405020304" pitchFamily="18" charset="0"/>
                <a:ea typeface="宋体" panose="02010600030101010101" pitchFamily="2" charset="-122"/>
              </a:rPr>
              <a:t>T</a:t>
            </a:r>
            <a:r>
              <a:rPr lang="en-US" altLang="zh-CN" sz="1665" baseline="-25000" dirty="0">
                <a:latin typeface="Times New Roman" panose="02020603050405020304" pitchFamily="18" charset="0"/>
                <a:ea typeface="宋体" panose="02010600030101010101" pitchFamily="2" charset="-122"/>
              </a:rPr>
              <a:t>4</a:t>
            </a:r>
            <a:endParaRPr lang="en-US" altLang="zh-CN" sz="1665" dirty="0">
              <a:latin typeface="Times New Roman" panose="02020603050405020304" pitchFamily="18" charset="0"/>
              <a:ea typeface="宋体" panose="02010600030101010101" pitchFamily="2" charset="-122"/>
            </a:endParaRPr>
          </a:p>
        </p:txBody>
      </p:sp>
      <p:grpSp>
        <p:nvGrpSpPr>
          <p:cNvPr id="91165" name="Group 30"/>
          <p:cNvGrpSpPr>
            <a:grpSpLocks noChangeAspect="1"/>
          </p:cNvGrpSpPr>
          <p:nvPr/>
        </p:nvGrpSpPr>
        <p:grpSpPr>
          <a:xfrm>
            <a:off x="7064375" y="1312333"/>
            <a:ext cx="455083" cy="220928"/>
            <a:chOff x="8909" y="4282"/>
            <a:chExt cx="874" cy="567"/>
          </a:xfrm>
        </p:grpSpPr>
        <p:sp>
          <p:nvSpPr>
            <p:cNvPr id="234527" name="Line 31"/>
            <p:cNvSpPr>
              <a:spLocks noChangeAspect="1" noChangeShapeType="1"/>
            </p:cNvSpPr>
            <p:nvPr/>
          </p:nvSpPr>
          <p:spPr bwMode="auto">
            <a:xfrm flipV="1">
              <a:off x="8909" y="4282"/>
              <a:ext cx="219" cy="567"/>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4528" name="Line 32"/>
            <p:cNvSpPr>
              <a:spLocks noChangeAspect="1" noChangeShapeType="1"/>
            </p:cNvSpPr>
            <p:nvPr/>
          </p:nvSpPr>
          <p:spPr bwMode="auto">
            <a:xfrm>
              <a:off x="9128" y="4282"/>
              <a:ext cx="655"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sp>
        <p:nvSpPr>
          <p:cNvPr id="91168" name="Text Box 33"/>
          <p:cNvSpPr txBox="1">
            <a:spLocks noChangeAspect="1"/>
          </p:cNvSpPr>
          <p:nvPr/>
        </p:nvSpPr>
        <p:spPr>
          <a:xfrm>
            <a:off x="944563" y="2272771"/>
            <a:ext cx="1801813" cy="318823"/>
          </a:xfrm>
          <a:prstGeom prst="rect">
            <a:avLst/>
          </a:prstGeom>
          <a:noFill/>
          <a:ln w="38100">
            <a:noFill/>
          </a:ln>
        </p:spPr>
        <p:txBody>
          <a:bodyPr lIns="0" tIns="0" rIns="0" bIns="0" anchor="t" anchorCtr="0"/>
          <a:p>
            <a:pPr algn="just">
              <a:lnSpc>
                <a:spcPct val="100000"/>
              </a:lnSpc>
              <a:spcBef>
                <a:spcPct val="0"/>
              </a:spcBef>
              <a:buClrTx/>
              <a:buFontTx/>
            </a:pPr>
            <a:r>
              <a:rPr lang="en-US" altLang="zh-CN" sz="1665" dirty="0">
                <a:latin typeface="Times New Roman" panose="02020603050405020304" pitchFamily="18" charset="0"/>
                <a:ea typeface="宋体" panose="02010600030101010101" pitchFamily="2" charset="-122"/>
              </a:rPr>
              <a:t>A19~A16</a:t>
            </a:r>
            <a:r>
              <a:rPr lang="en-US" altLang="zh-CN" sz="1665" dirty="0">
                <a:latin typeface="宋体" panose="02010600030101010101" pitchFamily="2" charset="-122"/>
                <a:ea typeface="宋体" panose="02010600030101010101" pitchFamily="2" charset="-122"/>
              </a:rPr>
              <a:t>/</a:t>
            </a:r>
            <a:r>
              <a:rPr lang="en-US" altLang="zh-CN" sz="1665" dirty="0">
                <a:latin typeface="Times New Roman" panose="02020603050405020304" pitchFamily="18" charset="0"/>
                <a:ea typeface="宋体" panose="02010600030101010101" pitchFamily="2" charset="-122"/>
              </a:rPr>
              <a:t>S6~S3</a:t>
            </a:r>
            <a:endParaRPr lang="en-US" altLang="zh-CN" sz="1665" dirty="0">
              <a:latin typeface="Times New Roman" panose="02020603050405020304" pitchFamily="18" charset="0"/>
              <a:ea typeface="宋体" panose="02010600030101010101" pitchFamily="2" charset="-122"/>
            </a:endParaRPr>
          </a:p>
        </p:txBody>
      </p:sp>
      <p:grpSp>
        <p:nvGrpSpPr>
          <p:cNvPr id="91169" name="Group 34"/>
          <p:cNvGrpSpPr/>
          <p:nvPr/>
        </p:nvGrpSpPr>
        <p:grpSpPr>
          <a:xfrm>
            <a:off x="1857375" y="1809750"/>
            <a:ext cx="705115" cy="271198"/>
            <a:chOff x="882" y="1320"/>
            <a:chExt cx="533" cy="205"/>
          </a:xfrm>
        </p:grpSpPr>
        <p:sp>
          <p:nvSpPr>
            <p:cNvPr id="91170" name="Text Box 35"/>
            <p:cNvSpPr txBox="1">
              <a:spLocks noChangeAspect="1"/>
            </p:cNvSpPr>
            <p:nvPr/>
          </p:nvSpPr>
          <p:spPr>
            <a:xfrm>
              <a:off x="882" y="1320"/>
              <a:ext cx="533" cy="205"/>
            </a:xfrm>
            <a:prstGeom prst="rect">
              <a:avLst/>
            </a:prstGeom>
            <a:noFill/>
            <a:ln w="38100">
              <a:noFill/>
            </a:ln>
          </p:spPr>
          <p:txBody>
            <a:bodyPr lIns="0" tIns="0" rIns="0" bIns="0" anchor="t" anchorCtr="0"/>
            <a:p>
              <a:pPr algn="just">
                <a:lnSpc>
                  <a:spcPct val="100000"/>
                </a:lnSpc>
                <a:spcBef>
                  <a:spcPct val="0"/>
                </a:spcBef>
                <a:buClrTx/>
                <a:buFontTx/>
              </a:pPr>
              <a:r>
                <a:rPr lang="en-US" altLang="zh-CN" sz="1665" dirty="0">
                  <a:latin typeface="Times New Roman" panose="02020603050405020304" pitchFamily="18" charset="0"/>
                  <a:ea typeface="宋体" panose="02010600030101010101" pitchFamily="2" charset="-122"/>
                </a:rPr>
                <a:t>M</a:t>
              </a:r>
              <a:r>
                <a:rPr lang="en-US" altLang="zh-CN" sz="1665" dirty="0">
                  <a:latin typeface="宋体" panose="02010600030101010101" pitchFamily="2" charset="-122"/>
                  <a:ea typeface="宋体" panose="02010600030101010101" pitchFamily="2" charset="-122"/>
                </a:rPr>
                <a:t>/</a:t>
              </a:r>
              <a:r>
                <a:rPr lang="en-US" altLang="zh-CN" sz="1665" dirty="0">
                  <a:latin typeface="Times New Roman" panose="02020603050405020304" pitchFamily="18" charset="0"/>
                  <a:ea typeface="宋体" panose="02010600030101010101" pitchFamily="2" charset="-122"/>
                </a:rPr>
                <a:t>IO</a:t>
              </a:r>
              <a:endParaRPr lang="en-US" altLang="zh-CN" sz="1665" dirty="0">
                <a:latin typeface="Times New Roman" panose="02020603050405020304" pitchFamily="18" charset="0"/>
                <a:ea typeface="宋体" panose="02010600030101010101" pitchFamily="2" charset="-122"/>
              </a:endParaRPr>
            </a:p>
          </p:txBody>
        </p:sp>
        <p:sp>
          <p:nvSpPr>
            <p:cNvPr id="234532" name="Line 36"/>
            <p:cNvSpPr>
              <a:spLocks noChangeAspect="1" noChangeShapeType="1"/>
            </p:cNvSpPr>
            <p:nvPr/>
          </p:nvSpPr>
          <p:spPr bwMode="auto">
            <a:xfrm>
              <a:off x="1140" y="1338"/>
              <a:ext cx="156"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sp>
        <p:nvSpPr>
          <p:cNvPr id="91172" name="Text Box 37"/>
          <p:cNvSpPr txBox="1">
            <a:spLocks noChangeAspect="1"/>
          </p:cNvSpPr>
          <p:nvPr/>
        </p:nvSpPr>
        <p:spPr>
          <a:xfrm>
            <a:off x="1516063" y="3238500"/>
            <a:ext cx="1074208" cy="216958"/>
          </a:xfrm>
          <a:prstGeom prst="rect">
            <a:avLst/>
          </a:prstGeom>
          <a:noFill/>
          <a:ln w="38100">
            <a:noFill/>
          </a:ln>
        </p:spPr>
        <p:txBody>
          <a:bodyPr lIns="0" tIns="0" rIns="0" bIns="0" anchor="t" anchorCtr="0"/>
          <a:p>
            <a:pPr algn="just">
              <a:lnSpc>
                <a:spcPct val="100000"/>
              </a:lnSpc>
              <a:spcBef>
                <a:spcPct val="0"/>
              </a:spcBef>
              <a:buClrTx/>
              <a:buFontTx/>
            </a:pPr>
            <a:r>
              <a:rPr lang="en-US" altLang="zh-CN" sz="1665" dirty="0">
                <a:latin typeface="Times New Roman" panose="02020603050405020304" pitchFamily="18" charset="0"/>
                <a:ea typeface="宋体" panose="02010600030101010101" pitchFamily="2" charset="-122"/>
              </a:rPr>
              <a:t>AD15~AD0</a:t>
            </a:r>
            <a:endParaRPr lang="en-US" altLang="zh-CN" sz="1665" dirty="0">
              <a:latin typeface="Times New Roman" panose="02020603050405020304" pitchFamily="18" charset="0"/>
              <a:ea typeface="宋体" panose="02010600030101010101" pitchFamily="2" charset="-122"/>
            </a:endParaRPr>
          </a:p>
        </p:txBody>
      </p:sp>
      <p:sp>
        <p:nvSpPr>
          <p:cNvPr id="234534" name="Line 38"/>
          <p:cNvSpPr>
            <a:spLocks noChangeAspect="1" noChangeShapeType="1"/>
          </p:cNvSpPr>
          <p:nvPr/>
        </p:nvSpPr>
        <p:spPr bwMode="auto">
          <a:xfrm>
            <a:off x="5826125" y="1541198"/>
            <a:ext cx="342636"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4535" name="Line 39"/>
          <p:cNvSpPr>
            <a:spLocks noChangeAspect="1" noChangeShapeType="1"/>
          </p:cNvSpPr>
          <p:nvPr/>
        </p:nvSpPr>
        <p:spPr bwMode="auto">
          <a:xfrm>
            <a:off x="6736292" y="1541198"/>
            <a:ext cx="341313"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nvGrpSpPr>
          <p:cNvPr id="91175" name="Group 40"/>
          <p:cNvGrpSpPr>
            <a:grpSpLocks noChangeAspect="1"/>
          </p:cNvGrpSpPr>
          <p:nvPr/>
        </p:nvGrpSpPr>
        <p:grpSpPr>
          <a:xfrm>
            <a:off x="2633928" y="1817688"/>
            <a:ext cx="611188" cy="219604"/>
            <a:chOff x="2405" y="5397"/>
            <a:chExt cx="1127" cy="568"/>
          </a:xfrm>
        </p:grpSpPr>
        <p:sp>
          <p:nvSpPr>
            <p:cNvPr id="234537" name="Line 41"/>
            <p:cNvSpPr>
              <a:spLocks noChangeAspect="1" noChangeShapeType="1"/>
            </p:cNvSpPr>
            <p:nvPr/>
          </p:nvSpPr>
          <p:spPr bwMode="auto">
            <a:xfrm>
              <a:off x="2412" y="5397"/>
              <a:ext cx="908"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4538" name="Line 42"/>
            <p:cNvSpPr>
              <a:spLocks noChangeAspect="1" noChangeShapeType="1"/>
            </p:cNvSpPr>
            <p:nvPr/>
          </p:nvSpPr>
          <p:spPr bwMode="auto">
            <a:xfrm>
              <a:off x="2405" y="5964"/>
              <a:ext cx="907" cy="1"/>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nvGrpSpPr>
            <p:cNvPr id="91178" name="Group 43"/>
            <p:cNvGrpSpPr>
              <a:grpSpLocks noChangeAspect="1"/>
            </p:cNvGrpSpPr>
            <p:nvPr/>
          </p:nvGrpSpPr>
          <p:grpSpPr>
            <a:xfrm>
              <a:off x="3320" y="5397"/>
              <a:ext cx="212" cy="567"/>
              <a:chOff x="3320" y="5397"/>
              <a:chExt cx="212" cy="567"/>
            </a:xfrm>
          </p:grpSpPr>
          <p:sp>
            <p:nvSpPr>
              <p:cNvPr id="234540" name="Line 44"/>
              <p:cNvSpPr>
                <a:spLocks noChangeAspect="1" noChangeShapeType="1"/>
              </p:cNvSpPr>
              <p:nvPr/>
            </p:nvSpPr>
            <p:spPr bwMode="auto">
              <a:xfrm>
                <a:off x="3320" y="5397"/>
                <a:ext cx="210" cy="567"/>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4541" name="Line 45"/>
              <p:cNvSpPr>
                <a:spLocks noChangeAspect="1" noChangeShapeType="1"/>
              </p:cNvSpPr>
              <p:nvPr/>
            </p:nvSpPr>
            <p:spPr bwMode="auto">
              <a:xfrm flipV="1">
                <a:off x="3322" y="5397"/>
                <a:ext cx="210" cy="567"/>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grpSp>
      <p:sp>
        <p:nvSpPr>
          <p:cNvPr id="234542" name="Line 46"/>
          <p:cNvSpPr>
            <a:spLocks noChangeAspect="1" noChangeShapeType="1"/>
          </p:cNvSpPr>
          <p:nvPr/>
        </p:nvSpPr>
        <p:spPr bwMode="auto">
          <a:xfrm>
            <a:off x="3245115" y="1817688"/>
            <a:ext cx="3612886"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4543" name="Line 47"/>
          <p:cNvSpPr>
            <a:spLocks noChangeAspect="1" noChangeShapeType="1"/>
          </p:cNvSpPr>
          <p:nvPr/>
        </p:nvSpPr>
        <p:spPr bwMode="auto">
          <a:xfrm>
            <a:off x="3245115" y="2043907"/>
            <a:ext cx="3612886"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nvGrpSpPr>
          <p:cNvPr id="91183" name="Group 48"/>
          <p:cNvGrpSpPr>
            <a:grpSpLocks noChangeAspect="1"/>
          </p:cNvGrpSpPr>
          <p:nvPr/>
        </p:nvGrpSpPr>
        <p:grpSpPr>
          <a:xfrm>
            <a:off x="6858000" y="1817688"/>
            <a:ext cx="115094" cy="219604"/>
            <a:chOff x="3320" y="5397"/>
            <a:chExt cx="212" cy="567"/>
          </a:xfrm>
        </p:grpSpPr>
        <p:sp>
          <p:nvSpPr>
            <p:cNvPr id="234545" name="Line 49"/>
            <p:cNvSpPr>
              <a:spLocks noChangeAspect="1" noChangeShapeType="1"/>
            </p:cNvSpPr>
            <p:nvPr/>
          </p:nvSpPr>
          <p:spPr bwMode="auto">
            <a:xfrm>
              <a:off x="3320" y="5397"/>
              <a:ext cx="210" cy="567"/>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4546" name="Line 50"/>
            <p:cNvSpPr>
              <a:spLocks noChangeAspect="1" noChangeShapeType="1"/>
            </p:cNvSpPr>
            <p:nvPr/>
          </p:nvSpPr>
          <p:spPr bwMode="auto">
            <a:xfrm flipV="1">
              <a:off x="3322" y="5397"/>
              <a:ext cx="210" cy="567"/>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sp>
        <p:nvSpPr>
          <p:cNvPr id="234547" name="Line 51"/>
          <p:cNvSpPr>
            <a:spLocks noChangeAspect="1" noChangeShapeType="1"/>
          </p:cNvSpPr>
          <p:nvPr/>
        </p:nvSpPr>
        <p:spPr bwMode="auto">
          <a:xfrm>
            <a:off x="6987646" y="1825625"/>
            <a:ext cx="552979"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4548" name="Line 52"/>
          <p:cNvSpPr>
            <a:spLocks noChangeAspect="1" noChangeShapeType="1"/>
          </p:cNvSpPr>
          <p:nvPr/>
        </p:nvSpPr>
        <p:spPr bwMode="auto">
          <a:xfrm>
            <a:off x="6987646" y="2043907"/>
            <a:ext cx="552979"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nvGrpSpPr>
          <p:cNvPr id="91188" name="Group 53"/>
          <p:cNvGrpSpPr>
            <a:grpSpLocks noChangeAspect="1"/>
          </p:cNvGrpSpPr>
          <p:nvPr/>
        </p:nvGrpSpPr>
        <p:grpSpPr>
          <a:xfrm>
            <a:off x="2652448" y="2323042"/>
            <a:ext cx="4888177" cy="232833"/>
            <a:chOff x="2438" y="6537"/>
            <a:chExt cx="9014" cy="600"/>
          </a:xfrm>
        </p:grpSpPr>
        <p:sp>
          <p:nvSpPr>
            <p:cNvPr id="234550" name="Line 54"/>
            <p:cNvSpPr>
              <a:spLocks noChangeAspect="1" noChangeShapeType="1"/>
            </p:cNvSpPr>
            <p:nvPr/>
          </p:nvSpPr>
          <p:spPr bwMode="auto">
            <a:xfrm>
              <a:off x="2438" y="6557"/>
              <a:ext cx="1134" cy="1"/>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4551" name="Line 55"/>
            <p:cNvSpPr>
              <a:spLocks noChangeAspect="1" noChangeShapeType="1"/>
            </p:cNvSpPr>
            <p:nvPr/>
          </p:nvSpPr>
          <p:spPr bwMode="auto">
            <a:xfrm>
              <a:off x="2438" y="7124"/>
              <a:ext cx="1134" cy="1"/>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nvGrpSpPr>
            <p:cNvPr id="91191" name="Group 56"/>
            <p:cNvGrpSpPr>
              <a:grpSpLocks noChangeAspect="1"/>
            </p:cNvGrpSpPr>
            <p:nvPr/>
          </p:nvGrpSpPr>
          <p:grpSpPr>
            <a:xfrm>
              <a:off x="3587" y="6557"/>
              <a:ext cx="212" cy="567"/>
              <a:chOff x="3320" y="5397"/>
              <a:chExt cx="212" cy="567"/>
            </a:xfrm>
          </p:grpSpPr>
          <p:sp>
            <p:nvSpPr>
              <p:cNvPr id="234553" name="Line 57"/>
              <p:cNvSpPr>
                <a:spLocks noChangeAspect="1" noChangeShapeType="1"/>
              </p:cNvSpPr>
              <p:nvPr/>
            </p:nvSpPr>
            <p:spPr bwMode="auto">
              <a:xfrm>
                <a:off x="3320" y="5397"/>
                <a:ext cx="210" cy="567"/>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4554" name="Line 58"/>
              <p:cNvSpPr>
                <a:spLocks noChangeAspect="1" noChangeShapeType="1"/>
              </p:cNvSpPr>
              <p:nvPr/>
            </p:nvSpPr>
            <p:spPr bwMode="auto">
              <a:xfrm flipV="1">
                <a:off x="3322" y="5397"/>
                <a:ext cx="210" cy="567"/>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sp>
          <p:nvSpPr>
            <p:cNvPr id="234555" name="Line 59"/>
            <p:cNvSpPr>
              <a:spLocks noChangeAspect="1" noChangeShapeType="1"/>
            </p:cNvSpPr>
            <p:nvPr/>
          </p:nvSpPr>
          <p:spPr bwMode="auto">
            <a:xfrm>
              <a:off x="3792" y="6557"/>
              <a:ext cx="1587"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4556" name="Line 60"/>
            <p:cNvSpPr>
              <a:spLocks noChangeAspect="1" noChangeShapeType="1"/>
            </p:cNvSpPr>
            <p:nvPr/>
          </p:nvSpPr>
          <p:spPr bwMode="auto">
            <a:xfrm>
              <a:off x="3832" y="7137"/>
              <a:ext cx="1587"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nvGrpSpPr>
            <p:cNvPr id="91196" name="Group 61"/>
            <p:cNvGrpSpPr>
              <a:grpSpLocks noChangeAspect="1"/>
            </p:cNvGrpSpPr>
            <p:nvPr/>
          </p:nvGrpSpPr>
          <p:grpSpPr>
            <a:xfrm>
              <a:off x="5392" y="6557"/>
              <a:ext cx="212" cy="567"/>
              <a:chOff x="3320" y="5397"/>
              <a:chExt cx="212" cy="567"/>
            </a:xfrm>
          </p:grpSpPr>
          <p:sp>
            <p:nvSpPr>
              <p:cNvPr id="234558" name="Line 62"/>
              <p:cNvSpPr>
                <a:spLocks noChangeAspect="1" noChangeShapeType="1"/>
              </p:cNvSpPr>
              <p:nvPr/>
            </p:nvSpPr>
            <p:spPr bwMode="auto">
              <a:xfrm>
                <a:off x="3320" y="5397"/>
                <a:ext cx="210" cy="567"/>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4559" name="Line 63"/>
              <p:cNvSpPr>
                <a:spLocks noChangeAspect="1" noChangeShapeType="1"/>
              </p:cNvSpPr>
              <p:nvPr/>
            </p:nvSpPr>
            <p:spPr bwMode="auto">
              <a:xfrm flipV="1">
                <a:off x="3322" y="5397"/>
                <a:ext cx="210" cy="567"/>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sp>
          <p:nvSpPr>
            <p:cNvPr id="234560" name="Line 64"/>
            <p:cNvSpPr>
              <a:spLocks noChangeAspect="1" noChangeShapeType="1"/>
            </p:cNvSpPr>
            <p:nvPr/>
          </p:nvSpPr>
          <p:spPr bwMode="auto">
            <a:xfrm flipV="1">
              <a:off x="5632" y="6557"/>
              <a:ext cx="4920" cy="2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4561" name="Line 65"/>
            <p:cNvSpPr>
              <a:spLocks noChangeAspect="1" noChangeShapeType="1"/>
            </p:cNvSpPr>
            <p:nvPr/>
          </p:nvSpPr>
          <p:spPr bwMode="auto">
            <a:xfrm flipV="1">
              <a:off x="5612" y="7117"/>
              <a:ext cx="4920"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nvGrpSpPr>
            <p:cNvPr id="91201" name="Group 66"/>
            <p:cNvGrpSpPr>
              <a:grpSpLocks noChangeAspect="1"/>
            </p:cNvGrpSpPr>
            <p:nvPr/>
          </p:nvGrpSpPr>
          <p:grpSpPr>
            <a:xfrm>
              <a:off x="10552" y="6537"/>
              <a:ext cx="212" cy="567"/>
              <a:chOff x="3320" y="5397"/>
              <a:chExt cx="212" cy="567"/>
            </a:xfrm>
          </p:grpSpPr>
          <p:sp>
            <p:nvSpPr>
              <p:cNvPr id="234563" name="Line 67"/>
              <p:cNvSpPr>
                <a:spLocks noChangeAspect="1" noChangeShapeType="1"/>
              </p:cNvSpPr>
              <p:nvPr/>
            </p:nvSpPr>
            <p:spPr bwMode="auto">
              <a:xfrm>
                <a:off x="3320" y="5397"/>
                <a:ext cx="210" cy="567"/>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4564" name="Line 68"/>
              <p:cNvSpPr>
                <a:spLocks noChangeAspect="1" noChangeShapeType="1"/>
              </p:cNvSpPr>
              <p:nvPr/>
            </p:nvSpPr>
            <p:spPr bwMode="auto">
              <a:xfrm flipV="1">
                <a:off x="3322" y="5397"/>
                <a:ext cx="210" cy="567"/>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sp>
          <p:nvSpPr>
            <p:cNvPr id="234565" name="Line 69"/>
            <p:cNvSpPr>
              <a:spLocks noChangeAspect="1" noChangeShapeType="1"/>
            </p:cNvSpPr>
            <p:nvPr/>
          </p:nvSpPr>
          <p:spPr bwMode="auto">
            <a:xfrm>
              <a:off x="10792" y="6557"/>
              <a:ext cx="660"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4566" name="Line 70"/>
            <p:cNvSpPr>
              <a:spLocks noChangeAspect="1" noChangeShapeType="1"/>
            </p:cNvSpPr>
            <p:nvPr/>
          </p:nvSpPr>
          <p:spPr bwMode="auto">
            <a:xfrm>
              <a:off x="10792" y="7097"/>
              <a:ext cx="660"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sp>
        <p:nvSpPr>
          <p:cNvPr id="234567" name="Line 71"/>
          <p:cNvSpPr>
            <a:spLocks noChangeAspect="1" noChangeShapeType="1"/>
          </p:cNvSpPr>
          <p:nvPr/>
        </p:nvSpPr>
        <p:spPr bwMode="auto">
          <a:xfrm>
            <a:off x="2663032" y="3238500"/>
            <a:ext cx="615157"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4568" name="Line 72"/>
          <p:cNvSpPr>
            <a:spLocks noChangeAspect="1" noChangeShapeType="1"/>
          </p:cNvSpPr>
          <p:nvPr/>
        </p:nvSpPr>
        <p:spPr bwMode="auto">
          <a:xfrm>
            <a:off x="2663032" y="3458104"/>
            <a:ext cx="615157"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nvGrpSpPr>
          <p:cNvPr id="91208" name="Group 73"/>
          <p:cNvGrpSpPr>
            <a:grpSpLocks noChangeAspect="1"/>
          </p:cNvGrpSpPr>
          <p:nvPr/>
        </p:nvGrpSpPr>
        <p:grpSpPr>
          <a:xfrm>
            <a:off x="3286125" y="3238500"/>
            <a:ext cx="115094" cy="219604"/>
            <a:chOff x="3320" y="5397"/>
            <a:chExt cx="212" cy="567"/>
          </a:xfrm>
        </p:grpSpPr>
        <p:sp>
          <p:nvSpPr>
            <p:cNvPr id="234570" name="Line 74"/>
            <p:cNvSpPr>
              <a:spLocks noChangeAspect="1" noChangeShapeType="1"/>
            </p:cNvSpPr>
            <p:nvPr/>
          </p:nvSpPr>
          <p:spPr bwMode="auto">
            <a:xfrm>
              <a:off x="3320" y="5397"/>
              <a:ext cx="210" cy="567"/>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4571" name="Line 75"/>
            <p:cNvSpPr>
              <a:spLocks noChangeAspect="1" noChangeShapeType="1"/>
            </p:cNvSpPr>
            <p:nvPr/>
          </p:nvSpPr>
          <p:spPr bwMode="auto">
            <a:xfrm flipV="1">
              <a:off x="3322" y="5397"/>
              <a:ext cx="210" cy="567"/>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sp>
        <p:nvSpPr>
          <p:cNvPr id="234572" name="Line 76"/>
          <p:cNvSpPr>
            <a:spLocks noChangeAspect="1" noChangeShapeType="1"/>
          </p:cNvSpPr>
          <p:nvPr/>
        </p:nvSpPr>
        <p:spPr bwMode="auto">
          <a:xfrm>
            <a:off x="3397250" y="3238500"/>
            <a:ext cx="861219"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4573" name="Line 77"/>
          <p:cNvSpPr>
            <a:spLocks noChangeAspect="1" noChangeShapeType="1"/>
          </p:cNvSpPr>
          <p:nvPr/>
        </p:nvSpPr>
        <p:spPr bwMode="auto">
          <a:xfrm>
            <a:off x="3418417" y="3462073"/>
            <a:ext cx="861219"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nvGrpSpPr>
          <p:cNvPr id="91213" name="Group 78"/>
          <p:cNvGrpSpPr>
            <a:grpSpLocks noChangeAspect="1"/>
          </p:cNvGrpSpPr>
          <p:nvPr/>
        </p:nvGrpSpPr>
        <p:grpSpPr>
          <a:xfrm>
            <a:off x="4265083" y="3238500"/>
            <a:ext cx="64823" cy="219604"/>
            <a:chOff x="5412" y="8857"/>
            <a:chExt cx="119" cy="567"/>
          </a:xfrm>
        </p:grpSpPr>
        <p:sp>
          <p:nvSpPr>
            <p:cNvPr id="234575" name="Line 79"/>
            <p:cNvSpPr>
              <a:spLocks noChangeAspect="1" noChangeShapeType="1"/>
            </p:cNvSpPr>
            <p:nvPr/>
          </p:nvSpPr>
          <p:spPr bwMode="auto">
            <a:xfrm>
              <a:off x="5412" y="8857"/>
              <a:ext cx="119" cy="32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4576" name="Line 80"/>
            <p:cNvSpPr>
              <a:spLocks noChangeAspect="1" noChangeShapeType="1"/>
            </p:cNvSpPr>
            <p:nvPr/>
          </p:nvSpPr>
          <p:spPr bwMode="auto">
            <a:xfrm flipV="1">
              <a:off x="5414" y="9157"/>
              <a:ext cx="99" cy="267"/>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sp>
        <p:nvSpPr>
          <p:cNvPr id="234577" name="Line 81"/>
          <p:cNvSpPr>
            <a:spLocks noChangeAspect="1" noChangeShapeType="1"/>
          </p:cNvSpPr>
          <p:nvPr/>
        </p:nvSpPr>
        <p:spPr bwMode="auto">
          <a:xfrm>
            <a:off x="4314032" y="3354917"/>
            <a:ext cx="55563" cy="107157"/>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4578" name="Line 82"/>
          <p:cNvSpPr>
            <a:spLocks noChangeAspect="1" noChangeShapeType="1"/>
          </p:cNvSpPr>
          <p:nvPr/>
        </p:nvSpPr>
        <p:spPr bwMode="auto">
          <a:xfrm flipV="1">
            <a:off x="4311386" y="3243792"/>
            <a:ext cx="62178" cy="119063"/>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4579" name="Line 83"/>
          <p:cNvSpPr>
            <a:spLocks noChangeAspect="1" noChangeShapeType="1"/>
          </p:cNvSpPr>
          <p:nvPr/>
        </p:nvSpPr>
        <p:spPr bwMode="auto">
          <a:xfrm>
            <a:off x="4373563" y="3238500"/>
            <a:ext cx="1807104"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4580" name="Line 84"/>
          <p:cNvSpPr>
            <a:spLocks noChangeAspect="1" noChangeShapeType="1"/>
          </p:cNvSpPr>
          <p:nvPr/>
        </p:nvSpPr>
        <p:spPr bwMode="auto">
          <a:xfrm>
            <a:off x="4372240" y="3462073"/>
            <a:ext cx="1801813"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nvGrpSpPr>
          <p:cNvPr id="91220" name="Group 85"/>
          <p:cNvGrpSpPr>
            <a:grpSpLocks noChangeAspect="1"/>
          </p:cNvGrpSpPr>
          <p:nvPr/>
        </p:nvGrpSpPr>
        <p:grpSpPr>
          <a:xfrm>
            <a:off x="6174053" y="3245115"/>
            <a:ext cx="64823" cy="220927"/>
            <a:chOff x="5412" y="8857"/>
            <a:chExt cx="119" cy="567"/>
          </a:xfrm>
        </p:grpSpPr>
        <p:sp>
          <p:nvSpPr>
            <p:cNvPr id="234582" name="Line 86"/>
            <p:cNvSpPr>
              <a:spLocks noChangeAspect="1" noChangeShapeType="1"/>
            </p:cNvSpPr>
            <p:nvPr/>
          </p:nvSpPr>
          <p:spPr bwMode="auto">
            <a:xfrm>
              <a:off x="5412" y="8857"/>
              <a:ext cx="119" cy="32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4583" name="Line 87"/>
            <p:cNvSpPr>
              <a:spLocks noChangeAspect="1" noChangeShapeType="1"/>
            </p:cNvSpPr>
            <p:nvPr/>
          </p:nvSpPr>
          <p:spPr bwMode="auto">
            <a:xfrm flipV="1">
              <a:off x="5414" y="9157"/>
              <a:ext cx="99" cy="267"/>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sp>
        <p:nvSpPr>
          <p:cNvPr id="234584" name="Line 88"/>
          <p:cNvSpPr>
            <a:spLocks noChangeAspect="1" noChangeShapeType="1"/>
          </p:cNvSpPr>
          <p:nvPr/>
        </p:nvSpPr>
        <p:spPr bwMode="auto">
          <a:xfrm>
            <a:off x="6238875" y="3354917"/>
            <a:ext cx="1301750"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4585" name="Line 89"/>
          <p:cNvSpPr>
            <a:spLocks noChangeAspect="1" noChangeShapeType="1"/>
          </p:cNvSpPr>
          <p:nvPr/>
        </p:nvSpPr>
        <p:spPr bwMode="auto">
          <a:xfrm>
            <a:off x="2659063" y="3876146"/>
            <a:ext cx="406136"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4586" name="Line 90"/>
          <p:cNvSpPr>
            <a:spLocks noChangeAspect="1" noChangeShapeType="1"/>
          </p:cNvSpPr>
          <p:nvPr/>
        </p:nvSpPr>
        <p:spPr bwMode="auto">
          <a:xfrm flipV="1">
            <a:off x="3065198" y="3656542"/>
            <a:ext cx="113771" cy="219604"/>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4587" name="Line 91"/>
          <p:cNvSpPr>
            <a:spLocks noChangeAspect="1" noChangeShapeType="1"/>
          </p:cNvSpPr>
          <p:nvPr/>
        </p:nvSpPr>
        <p:spPr bwMode="auto">
          <a:xfrm>
            <a:off x="3190875" y="3667125"/>
            <a:ext cx="558271"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4588" name="Line 92"/>
          <p:cNvSpPr>
            <a:spLocks noChangeAspect="1" noChangeShapeType="1"/>
          </p:cNvSpPr>
          <p:nvPr/>
        </p:nvSpPr>
        <p:spPr bwMode="auto">
          <a:xfrm>
            <a:off x="3749146" y="3667125"/>
            <a:ext cx="113771" cy="220928"/>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4589" name="Line 93"/>
          <p:cNvSpPr>
            <a:spLocks noChangeAspect="1" noChangeShapeType="1"/>
          </p:cNvSpPr>
          <p:nvPr/>
        </p:nvSpPr>
        <p:spPr bwMode="auto">
          <a:xfrm>
            <a:off x="3852333" y="3873500"/>
            <a:ext cx="3688292"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nvGrpSpPr>
          <p:cNvPr id="91229" name="Group 94"/>
          <p:cNvGrpSpPr>
            <a:grpSpLocks noChangeAspect="1"/>
          </p:cNvGrpSpPr>
          <p:nvPr/>
        </p:nvGrpSpPr>
        <p:grpSpPr>
          <a:xfrm>
            <a:off x="2659063" y="4134115"/>
            <a:ext cx="4870979" cy="226218"/>
            <a:chOff x="2452" y="11297"/>
            <a:chExt cx="8980" cy="580"/>
          </a:xfrm>
        </p:grpSpPr>
        <p:sp>
          <p:nvSpPr>
            <p:cNvPr id="234591" name="Line 95"/>
            <p:cNvSpPr>
              <a:spLocks noChangeAspect="1" noChangeShapeType="1"/>
            </p:cNvSpPr>
            <p:nvPr/>
          </p:nvSpPr>
          <p:spPr bwMode="auto">
            <a:xfrm>
              <a:off x="2452" y="11297"/>
              <a:ext cx="2460"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4592" name="Line 96"/>
            <p:cNvSpPr>
              <a:spLocks noChangeAspect="1" noChangeShapeType="1"/>
            </p:cNvSpPr>
            <p:nvPr/>
          </p:nvSpPr>
          <p:spPr bwMode="auto">
            <a:xfrm>
              <a:off x="4932" y="11297"/>
              <a:ext cx="210" cy="567"/>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4593" name="Line 97"/>
            <p:cNvSpPr>
              <a:spLocks noChangeAspect="1" noChangeShapeType="1"/>
            </p:cNvSpPr>
            <p:nvPr/>
          </p:nvSpPr>
          <p:spPr bwMode="auto">
            <a:xfrm>
              <a:off x="5152" y="11877"/>
              <a:ext cx="3240"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4594" name="Line 98"/>
            <p:cNvSpPr>
              <a:spLocks noChangeAspect="1" noChangeShapeType="1"/>
            </p:cNvSpPr>
            <p:nvPr/>
          </p:nvSpPr>
          <p:spPr bwMode="auto">
            <a:xfrm flipV="1">
              <a:off x="8372" y="11310"/>
              <a:ext cx="210" cy="567"/>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4595" name="Line 99"/>
            <p:cNvSpPr>
              <a:spLocks noChangeAspect="1" noChangeShapeType="1"/>
            </p:cNvSpPr>
            <p:nvPr/>
          </p:nvSpPr>
          <p:spPr bwMode="auto">
            <a:xfrm flipV="1">
              <a:off x="8592" y="11337"/>
              <a:ext cx="2840"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grpSp>
        <p:nvGrpSpPr>
          <p:cNvPr id="91235" name="Group 100"/>
          <p:cNvGrpSpPr/>
          <p:nvPr/>
        </p:nvGrpSpPr>
        <p:grpSpPr>
          <a:xfrm flipV="1">
            <a:off x="2681553" y="4545542"/>
            <a:ext cx="4827323" cy="223573"/>
            <a:chOff x="1505" y="3436"/>
            <a:chExt cx="3649" cy="169"/>
          </a:xfrm>
        </p:grpSpPr>
        <p:sp>
          <p:nvSpPr>
            <p:cNvPr id="234597" name="Line 101"/>
            <p:cNvSpPr>
              <a:spLocks noChangeAspect="1" noChangeShapeType="1"/>
            </p:cNvSpPr>
            <p:nvPr/>
          </p:nvSpPr>
          <p:spPr bwMode="auto">
            <a:xfrm>
              <a:off x="1505" y="3436"/>
              <a:ext cx="369"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4598" name="Line 102"/>
            <p:cNvSpPr>
              <a:spLocks noChangeAspect="1" noChangeShapeType="1"/>
            </p:cNvSpPr>
            <p:nvPr/>
          </p:nvSpPr>
          <p:spPr bwMode="auto">
            <a:xfrm>
              <a:off x="1882" y="3436"/>
              <a:ext cx="86" cy="166"/>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4599" name="Line 103"/>
            <p:cNvSpPr>
              <a:spLocks noChangeAspect="1" noChangeShapeType="1"/>
            </p:cNvSpPr>
            <p:nvPr/>
          </p:nvSpPr>
          <p:spPr bwMode="auto">
            <a:xfrm>
              <a:off x="1972" y="3605"/>
              <a:ext cx="2583"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4600" name="Line 104"/>
            <p:cNvSpPr>
              <a:spLocks noChangeAspect="1" noChangeShapeType="1"/>
            </p:cNvSpPr>
            <p:nvPr/>
          </p:nvSpPr>
          <p:spPr bwMode="auto">
            <a:xfrm flipV="1">
              <a:off x="4547" y="3440"/>
              <a:ext cx="86" cy="165"/>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4601" name="Line 105"/>
            <p:cNvSpPr>
              <a:spLocks noChangeAspect="1" noChangeShapeType="1"/>
            </p:cNvSpPr>
            <p:nvPr/>
          </p:nvSpPr>
          <p:spPr bwMode="auto">
            <a:xfrm>
              <a:off x="4637" y="3448"/>
              <a:ext cx="517"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sp>
        <p:nvSpPr>
          <p:cNvPr id="234602" name="Line 106"/>
          <p:cNvSpPr>
            <a:spLocks noChangeAspect="1" noChangeShapeType="1"/>
          </p:cNvSpPr>
          <p:nvPr/>
        </p:nvSpPr>
        <p:spPr bwMode="auto">
          <a:xfrm>
            <a:off x="2637896" y="4971521"/>
            <a:ext cx="1453886"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4603" name="Line 107"/>
          <p:cNvSpPr>
            <a:spLocks noChangeAspect="1" noChangeShapeType="1"/>
          </p:cNvSpPr>
          <p:nvPr/>
        </p:nvSpPr>
        <p:spPr bwMode="auto">
          <a:xfrm>
            <a:off x="4086490" y="4971521"/>
            <a:ext cx="113771" cy="219604"/>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4604" name="Line 108"/>
          <p:cNvSpPr>
            <a:spLocks noChangeAspect="1" noChangeShapeType="1"/>
          </p:cNvSpPr>
          <p:nvPr/>
        </p:nvSpPr>
        <p:spPr bwMode="auto">
          <a:xfrm>
            <a:off x="4221428" y="5195094"/>
            <a:ext cx="1637771"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4605" name="Line 109"/>
          <p:cNvSpPr>
            <a:spLocks noChangeAspect="1" noChangeShapeType="1"/>
          </p:cNvSpPr>
          <p:nvPr/>
        </p:nvSpPr>
        <p:spPr bwMode="auto">
          <a:xfrm flipV="1">
            <a:off x="5848615" y="4978136"/>
            <a:ext cx="113771" cy="216958"/>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4606" name="Line 110"/>
          <p:cNvSpPr>
            <a:spLocks noChangeAspect="1" noChangeShapeType="1"/>
          </p:cNvSpPr>
          <p:nvPr/>
        </p:nvSpPr>
        <p:spPr bwMode="auto">
          <a:xfrm flipV="1">
            <a:off x="5967678" y="4987396"/>
            <a:ext cx="1541198"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91246" name="Text Box 111"/>
          <p:cNvSpPr txBox="1">
            <a:spLocks noChangeAspect="1"/>
          </p:cNvSpPr>
          <p:nvPr/>
        </p:nvSpPr>
        <p:spPr>
          <a:xfrm>
            <a:off x="2095500" y="3671094"/>
            <a:ext cx="552979" cy="218281"/>
          </a:xfrm>
          <a:prstGeom prst="rect">
            <a:avLst/>
          </a:prstGeom>
          <a:noFill/>
          <a:ln w="38100">
            <a:noFill/>
          </a:ln>
        </p:spPr>
        <p:txBody>
          <a:bodyPr lIns="0" tIns="0" rIns="0" bIns="0" anchor="t" anchorCtr="0"/>
          <a:p>
            <a:pPr algn="just">
              <a:lnSpc>
                <a:spcPct val="100000"/>
              </a:lnSpc>
              <a:spcBef>
                <a:spcPct val="0"/>
              </a:spcBef>
              <a:buClrTx/>
              <a:buFontTx/>
            </a:pPr>
            <a:r>
              <a:rPr lang="en-US" altLang="zh-CN" sz="1665" dirty="0">
                <a:latin typeface="Times New Roman" panose="02020603050405020304" pitchFamily="18" charset="0"/>
                <a:ea typeface="宋体" panose="02010600030101010101" pitchFamily="2" charset="-122"/>
              </a:rPr>
              <a:t>ALE</a:t>
            </a:r>
            <a:endParaRPr lang="en-US" altLang="zh-CN" sz="1665" dirty="0">
              <a:latin typeface="Times New Roman" panose="02020603050405020304" pitchFamily="18" charset="0"/>
              <a:ea typeface="宋体" panose="02010600030101010101" pitchFamily="2" charset="-122"/>
            </a:endParaRPr>
          </a:p>
          <a:p>
            <a:pPr algn="ctr">
              <a:lnSpc>
                <a:spcPct val="100000"/>
              </a:lnSpc>
              <a:spcBef>
                <a:spcPct val="0"/>
              </a:spcBef>
              <a:buClrTx/>
              <a:buFontTx/>
            </a:pPr>
            <a:endParaRPr lang="en-US" altLang="zh-CN" sz="1665" dirty="0">
              <a:latin typeface="Times New Roman" panose="02020603050405020304" pitchFamily="18" charset="0"/>
              <a:ea typeface="宋体" panose="02010600030101010101" pitchFamily="2" charset="-122"/>
            </a:endParaRPr>
          </a:p>
        </p:txBody>
      </p:sp>
      <p:sp>
        <p:nvSpPr>
          <p:cNvPr id="91247" name="Text Box 112"/>
          <p:cNvSpPr txBox="1">
            <a:spLocks noChangeAspect="1"/>
          </p:cNvSpPr>
          <p:nvPr/>
        </p:nvSpPr>
        <p:spPr>
          <a:xfrm>
            <a:off x="5389563" y="2349500"/>
            <a:ext cx="836083" cy="185208"/>
          </a:xfrm>
          <a:prstGeom prst="rect">
            <a:avLst/>
          </a:prstGeom>
          <a:noFill/>
          <a:ln w="38100">
            <a:noFill/>
          </a:ln>
        </p:spPr>
        <p:txBody>
          <a:bodyPr lIns="0" tIns="0" rIns="0" bIns="0" anchor="t" anchorCtr="0"/>
          <a:p>
            <a:pPr algn="just">
              <a:lnSpc>
                <a:spcPct val="80000"/>
              </a:lnSpc>
              <a:spcBef>
                <a:spcPct val="0"/>
              </a:spcBef>
              <a:buClrTx/>
              <a:buFontTx/>
            </a:pPr>
            <a:r>
              <a:rPr lang="en-US" altLang="zh-CN" sz="1665" dirty="0">
                <a:solidFill>
                  <a:schemeClr val="folHlink"/>
                </a:solidFill>
                <a:latin typeface="Times New Roman" panose="02020603050405020304" pitchFamily="18" charset="0"/>
                <a:ea typeface="宋体" panose="02010600030101010101" pitchFamily="2" charset="-122"/>
              </a:rPr>
              <a:t>S6 ~ S3</a:t>
            </a:r>
            <a:endParaRPr lang="en-US" altLang="zh-CN" sz="1665" dirty="0">
              <a:solidFill>
                <a:schemeClr val="folHlink"/>
              </a:solidFill>
              <a:latin typeface="Times New Roman" panose="02020603050405020304" pitchFamily="18" charset="0"/>
              <a:ea typeface="宋体" panose="02010600030101010101" pitchFamily="2" charset="-122"/>
            </a:endParaRPr>
          </a:p>
        </p:txBody>
      </p:sp>
      <p:sp>
        <p:nvSpPr>
          <p:cNvPr id="91248" name="Text Box 113"/>
          <p:cNvSpPr txBox="1">
            <a:spLocks noChangeAspect="1"/>
          </p:cNvSpPr>
          <p:nvPr/>
        </p:nvSpPr>
        <p:spPr>
          <a:xfrm>
            <a:off x="3357563" y="3258344"/>
            <a:ext cx="955146" cy="187854"/>
          </a:xfrm>
          <a:prstGeom prst="rect">
            <a:avLst/>
          </a:prstGeom>
          <a:noFill/>
          <a:ln w="38100">
            <a:noFill/>
          </a:ln>
        </p:spPr>
        <p:txBody>
          <a:bodyPr lIns="0" tIns="0" rIns="0" bIns="0" anchor="t" anchorCtr="0"/>
          <a:p>
            <a:pPr algn="just">
              <a:lnSpc>
                <a:spcPct val="80000"/>
              </a:lnSpc>
              <a:spcBef>
                <a:spcPct val="0"/>
              </a:spcBef>
              <a:buClrTx/>
              <a:buFontTx/>
            </a:pPr>
            <a:r>
              <a:rPr lang="en-US" altLang="zh-CN" sz="1665" dirty="0">
                <a:latin typeface="Times New Roman" panose="02020603050405020304" pitchFamily="18" charset="0"/>
                <a:ea typeface="宋体" panose="02010600030101010101" pitchFamily="2" charset="-122"/>
              </a:rPr>
              <a:t> </a:t>
            </a:r>
            <a:r>
              <a:rPr lang="en-US" altLang="zh-CN" sz="1665" dirty="0">
                <a:solidFill>
                  <a:schemeClr val="folHlink"/>
                </a:solidFill>
                <a:latin typeface="Times New Roman" panose="02020603050405020304" pitchFamily="18" charset="0"/>
                <a:ea typeface="宋体" panose="02010600030101010101" pitchFamily="2" charset="-122"/>
              </a:rPr>
              <a:t>A15 ~ A0</a:t>
            </a:r>
            <a:endParaRPr lang="en-US" altLang="zh-CN" sz="1665" dirty="0">
              <a:solidFill>
                <a:schemeClr val="folHlink"/>
              </a:solidFill>
              <a:latin typeface="Times New Roman" panose="02020603050405020304" pitchFamily="18" charset="0"/>
              <a:ea typeface="宋体" panose="02010600030101010101" pitchFamily="2" charset="-122"/>
            </a:endParaRPr>
          </a:p>
        </p:txBody>
      </p:sp>
      <p:sp>
        <p:nvSpPr>
          <p:cNvPr id="91249" name="Text Box 114"/>
          <p:cNvSpPr txBox="1">
            <a:spLocks noChangeAspect="1"/>
          </p:cNvSpPr>
          <p:nvPr/>
        </p:nvSpPr>
        <p:spPr>
          <a:xfrm>
            <a:off x="4881563" y="3302000"/>
            <a:ext cx="886354" cy="240771"/>
          </a:xfrm>
          <a:prstGeom prst="rect">
            <a:avLst/>
          </a:prstGeom>
          <a:noFill/>
          <a:ln w="38100">
            <a:noFill/>
          </a:ln>
        </p:spPr>
        <p:txBody>
          <a:bodyPr lIns="0" tIns="0" rIns="0" bIns="0" anchor="t" anchorCtr="0"/>
          <a:p>
            <a:pPr algn="just">
              <a:lnSpc>
                <a:spcPct val="70000"/>
              </a:lnSpc>
              <a:spcBef>
                <a:spcPct val="0"/>
              </a:spcBef>
              <a:buClrTx/>
              <a:buFontTx/>
            </a:pPr>
            <a:r>
              <a:rPr lang="en-US" altLang="zh-CN" sz="1665" dirty="0">
                <a:solidFill>
                  <a:schemeClr val="folHlink"/>
                </a:solidFill>
                <a:latin typeface="Times New Roman" panose="02020603050405020304" pitchFamily="18" charset="0"/>
                <a:ea typeface="宋体" panose="02010600030101010101" pitchFamily="2" charset="-122"/>
              </a:rPr>
              <a:t>D15 ~ D0</a:t>
            </a:r>
            <a:endParaRPr lang="en-US" altLang="zh-CN" sz="1665" dirty="0">
              <a:solidFill>
                <a:schemeClr val="folHlink"/>
              </a:solidFill>
              <a:latin typeface="Times New Roman" panose="02020603050405020304" pitchFamily="18" charset="0"/>
              <a:ea typeface="宋体" panose="02010600030101010101" pitchFamily="2" charset="-122"/>
            </a:endParaRPr>
          </a:p>
        </p:txBody>
      </p:sp>
      <p:sp>
        <p:nvSpPr>
          <p:cNvPr id="91250" name="Text Box 115"/>
          <p:cNvSpPr txBox="1">
            <a:spLocks noChangeAspect="1"/>
          </p:cNvSpPr>
          <p:nvPr/>
        </p:nvSpPr>
        <p:spPr>
          <a:xfrm>
            <a:off x="4070615" y="1822979"/>
            <a:ext cx="866510" cy="219604"/>
          </a:xfrm>
          <a:prstGeom prst="rect">
            <a:avLst/>
          </a:prstGeom>
          <a:noFill/>
          <a:ln w="38100">
            <a:noFill/>
          </a:ln>
        </p:spPr>
        <p:txBody>
          <a:bodyPr lIns="0" tIns="0" rIns="0" bIns="0" anchor="t" anchorCtr="0"/>
          <a:p>
            <a:pPr algn="just">
              <a:spcBef>
                <a:spcPct val="0"/>
              </a:spcBef>
              <a:buClrTx/>
              <a:buFontTx/>
            </a:pPr>
            <a:r>
              <a:rPr lang="zh-CN" altLang="en-US" sz="1665" dirty="0">
                <a:solidFill>
                  <a:schemeClr val="folHlink"/>
                </a:solidFill>
                <a:latin typeface="Times New Roman" panose="02020603050405020304" pitchFamily="18" charset="0"/>
                <a:ea typeface="宋体" panose="02010600030101010101" pitchFamily="2" charset="-122"/>
              </a:rPr>
              <a:t>低：</a:t>
            </a:r>
            <a:r>
              <a:rPr lang="en-US" altLang="zh-CN" sz="1665" dirty="0">
                <a:solidFill>
                  <a:schemeClr val="folHlink"/>
                </a:solidFill>
                <a:latin typeface="Times New Roman" panose="02020603050405020304" pitchFamily="18" charset="0"/>
                <a:ea typeface="宋体" panose="02010600030101010101" pitchFamily="2" charset="-122"/>
              </a:rPr>
              <a:t>I/O</a:t>
            </a:r>
            <a:endParaRPr lang="en-US" altLang="zh-CN" sz="1665" dirty="0">
              <a:solidFill>
                <a:schemeClr val="folHlink"/>
              </a:solidFill>
              <a:latin typeface="Times New Roman" panose="02020603050405020304" pitchFamily="18" charset="0"/>
              <a:ea typeface="宋体" panose="02010600030101010101" pitchFamily="2" charset="-122"/>
            </a:endParaRPr>
          </a:p>
        </p:txBody>
      </p:sp>
      <p:sp>
        <p:nvSpPr>
          <p:cNvPr id="91251" name="Text Box 116"/>
          <p:cNvSpPr txBox="1">
            <a:spLocks noChangeAspect="1"/>
          </p:cNvSpPr>
          <p:nvPr/>
        </p:nvSpPr>
        <p:spPr>
          <a:xfrm>
            <a:off x="5132917" y="1815042"/>
            <a:ext cx="750094" cy="190500"/>
          </a:xfrm>
          <a:prstGeom prst="rect">
            <a:avLst/>
          </a:prstGeom>
          <a:noFill/>
          <a:ln w="38100">
            <a:noFill/>
          </a:ln>
        </p:spPr>
        <p:txBody>
          <a:bodyPr lIns="0" tIns="0" rIns="0" bIns="0" anchor="t" anchorCtr="0"/>
          <a:p>
            <a:pPr algn="just">
              <a:spcBef>
                <a:spcPct val="0"/>
              </a:spcBef>
              <a:buClrTx/>
              <a:buFontTx/>
            </a:pPr>
            <a:r>
              <a:rPr lang="zh-CN" altLang="en-US" sz="1665" dirty="0">
                <a:solidFill>
                  <a:schemeClr val="folHlink"/>
                </a:solidFill>
                <a:latin typeface="Times New Roman" panose="02020603050405020304" pitchFamily="18" charset="0"/>
                <a:ea typeface="宋体" panose="02010600030101010101" pitchFamily="2" charset="-122"/>
              </a:rPr>
              <a:t>高： </a:t>
            </a:r>
            <a:r>
              <a:rPr lang="en-US" altLang="zh-CN" sz="1665" dirty="0">
                <a:solidFill>
                  <a:schemeClr val="folHlink"/>
                </a:solidFill>
                <a:latin typeface="Times New Roman" panose="02020603050405020304" pitchFamily="18" charset="0"/>
                <a:ea typeface="宋体" panose="02010600030101010101" pitchFamily="2" charset="-122"/>
              </a:rPr>
              <a:t>M</a:t>
            </a:r>
            <a:endParaRPr lang="en-US" altLang="zh-CN" sz="1665" dirty="0">
              <a:solidFill>
                <a:schemeClr val="folHlink"/>
              </a:solidFill>
              <a:latin typeface="Times New Roman" panose="02020603050405020304" pitchFamily="18" charset="0"/>
              <a:ea typeface="宋体" panose="02010600030101010101" pitchFamily="2" charset="-122"/>
            </a:endParaRPr>
          </a:p>
        </p:txBody>
      </p:sp>
      <p:sp>
        <p:nvSpPr>
          <p:cNvPr id="91252" name="Text Box 117"/>
          <p:cNvSpPr txBox="1">
            <a:spLocks noChangeAspect="1"/>
          </p:cNvSpPr>
          <p:nvPr/>
        </p:nvSpPr>
        <p:spPr>
          <a:xfrm>
            <a:off x="3418417" y="2316428"/>
            <a:ext cx="955146" cy="186531"/>
          </a:xfrm>
          <a:prstGeom prst="rect">
            <a:avLst/>
          </a:prstGeom>
          <a:noFill/>
          <a:ln w="38100">
            <a:noFill/>
          </a:ln>
        </p:spPr>
        <p:txBody>
          <a:bodyPr lIns="0" tIns="0" rIns="0" bIns="0" anchor="t" anchorCtr="0"/>
          <a:p>
            <a:pPr algn="just">
              <a:spcBef>
                <a:spcPct val="0"/>
              </a:spcBef>
              <a:buClrTx/>
              <a:buFontTx/>
            </a:pPr>
            <a:r>
              <a:rPr lang="en-US" altLang="zh-CN" sz="1665" dirty="0">
                <a:solidFill>
                  <a:schemeClr val="folHlink"/>
                </a:solidFill>
                <a:latin typeface="Times New Roman" panose="02020603050405020304" pitchFamily="18" charset="0"/>
                <a:ea typeface="宋体" panose="02010600030101010101" pitchFamily="2" charset="-122"/>
              </a:rPr>
              <a:t>A19~A16</a:t>
            </a:r>
            <a:endParaRPr lang="en-US" altLang="zh-CN" sz="1665" dirty="0">
              <a:solidFill>
                <a:schemeClr val="folHlink"/>
              </a:solidFill>
              <a:latin typeface="Times New Roman" panose="02020603050405020304" pitchFamily="18" charset="0"/>
              <a:ea typeface="宋体" panose="02010600030101010101" pitchFamily="2" charset="-122"/>
            </a:endParaRPr>
          </a:p>
        </p:txBody>
      </p:sp>
      <p:sp>
        <p:nvSpPr>
          <p:cNvPr id="234614" name="Line 118"/>
          <p:cNvSpPr>
            <a:spLocks noChangeAspect="1" noChangeShapeType="1"/>
          </p:cNvSpPr>
          <p:nvPr/>
        </p:nvSpPr>
        <p:spPr bwMode="auto">
          <a:xfrm>
            <a:off x="3885407" y="952500"/>
            <a:ext cx="0" cy="4505854"/>
          </a:xfrm>
          <a:prstGeom prst="line">
            <a:avLst/>
          </a:prstGeom>
          <a:noFill/>
          <a:ln w="12700">
            <a:solidFill>
              <a:schemeClr val="tx1"/>
            </a:solidFill>
            <a:prstDash val="dash"/>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4615" name="Line 119"/>
          <p:cNvSpPr>
            <a:spLocks noChangeAspect="1" noChangeShapeType="1"/>
          </p:cNvSpPr>
          <p:nvPr/>
        </p:nvSpPr>
        <p:spPr bwMode="auto">
          <a:xfrm>
            <a:off x="4810125" y="955146"/>
            <a:ext cx="0" cy="4505854"/>
          </a:xfrm>
          <a:prstGeom prst="line">
            <a:avLst/>
          </a:prstGeom>
          <a:noFill/>
          <a:ln w="12700">
            <a:solidFill>
              <a:schemeClr val="tx1"/>
            </a:solidFill>
            <a:prstDash val="dash"/>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4616" name="Line 120"/>
          <p:cNvSpPr>
            <a:spLocks noChangeAspect="1" noChangeShapeType="1"/>
          </p:cNvSpPr>
          <p:nvPr/>
        </p:nvSpPr>
        <p:spPr bwMode="auto">
          <a:xfrm>
            <a:off x="5713678" y="952500"/>
            <a:ext cx="0" cy="4505854"/>
          </a:xfrm>
          <a:prstGeom prst="line">
            <a:avLst/>
          </a:prstGeom>
          <a:noFill/>
          <a:ln w="12700">
            <a:solidFill>
              <a:schemeClr val="tx1"/>
            </a:solidFill>
            <a:prstDash val="dash"/>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4617" name="Line 121"/>
          <p:cNvSpPr>
            <a:spLocks noChangeAspect="1" noChangeShapeType="1"/>
          </p:cNvSpPr>
          <p:nvPr/>
        </p:nvSpPr>
        <p:spPr bwMode="auto">
          <a:xfrm>
            <a:off x="6596063" y="955146"/>
            <a:ext cx="0" cy="4505854"/>
          </a:xfrm>
          <a:prstGeom prst="line">
            <a:avLst/>
          </a:prstGeom>
          <a:noFill/>
          <a:ln w="12700">
            <a:solidFill>
              <a:schemeClr val="tx1"/>
            </a:solidFill>
            <a:prstDash val="dash"/>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nvGrpSpPr>
          <p:cNvPr id="91257" name="Group 122"/>
          <p:cNvGrpSpPr/>
          <p:nvPr/>
        </p:nvGrpSpPr>
        <p:grpSpPr>
          <a:xfrm>
            <a:off x="2214563" y="4131469"/>
            <a:ext cx="412750" cy="215635"/>
            <a:chOff x="1152" y="3219"/>
            <a:chExt cx="312" cy="163"/>
          </a:xfrm>
        </p:grpSpPr>
        <p:grpSp>
          <p:nvGrpSpPr>
            <p:cNvPr id="91258" name="Group 123"/>
            <p:cNvGrpSpPr>
              <a:grpSpLocks noChangeAspect="1"/>
            </p:cNvGrpSpPr>
            <p:nvPr/>
          </p:nvGrpSpPr>
          <p:grpSpPr>
            <a:xfrm>
              <a:off x="1152" y="3219"/>
              <a:ext cx="312" cy="163"/>
              <a:chOff x="1252" y="10677"/>
              <a:chExt cx="760" cy="560"/>
            </a:xfrm>
          </p:grpSpPr>
          <p:sp>
            <p:nvSpPr>
              <p:cNvPr id="91259" name="Text Box 124"/>
              <p:cNvSpPr txBox="1">
                <a:spLocks noChangeAspect="1"/>
              </p:cNvSpPr>
              <p:nvPr/>
            </p:nvSpPr>
            <p:spPr>
              <a:xfrm>
                <a:off x="1252" y="10677"/>
                <a:ext cx="760" cy="560"/>
              </a:xfrm>
              <a:prstGeom prst="rect">
                <a:avLst/>
              </a:prstGeom>
              <a:noFill/>
              <a:ln w="38100">
                <a:noFill/>
              </a:ln>
            </p:spPr>
            <p:txBody>
              <a:bodyPr lIns="0" tIns="0" rIns="0" bIns="0" anchor="t" anchorCtr="0"/>
              <a:p>
                <a:pPr algn="just">
                  <a:lnSpc>
                    <a:spcPct val="100000"/>
                  </a:lnSpc>
                  <a:spcBef>
                    <a:spcPct val="0"/>
                  </a:spcBef>
                  <a:buClrTx/>
                  <a:buFontTx/>
                </a:pPr>
                <a:r>
                  <a:rPr lang="en-US" altLang="zh-CN" sz="1665" dirty="0">
                    <a:latin typeface="Times New Roman" panose="02020603050405020304" pitchFamily="18" charset="0"/>
                    <a:ea typeface="宋体" panose="02010600030101010101" pitchFamily="2" charset="-122"/>
                  </a:rPr>
                  <a:t>WR</a:t>
                </a:r>
                <a:endParaRPr lang="en-US" altLang="zh-CN" sz="1665" dirty="0">
                  <a:latin typeface="Times New Roman" panose="02020603050405020304" pitchFamily="18" charset="0"/>
                  <a:ea typeface="宋体" panose="02010600030101010101" pitchFamily="2" charset="-122"/>
                </a:endParaRPr>
              </a:p>
            </p:txBody>
          </p:sp>
          <p:sp>
            <p:nvSpPr>
              <p:cNvPr id="234621" name="Line 125"/>
              <p:cNvSpPr>
                <a:spLocks noChangeAspect="1" noChangeShapeType="1"/>
              </p:cNvSpPr>
              <p:nvPr/>
            </p:nvSpPr>
            <p:spPr bwMode="auto">
              <a:xfrm>
                <a:off x="1292" y="10717"/>
                <a:ext cx="520" cy="0"/>
              </a:xfrm>
              <a:prstGeom prst="line">
                <a:avLst/>
              </a:prstGeom>
              <a:noFill/>
              <a:ln w="38100">
                <a:no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sp>
          <p:nvSpPr>
            <p:cNvPr id="234622" name="Line 126"/>
            <p:cNvSpPr>
              <a:spLocks noChangeShapeType="1"/>
            </p:cNvSpPr>
            <p:nvPr/>
          </p:nvSpPr>
          <p:spPr bwMode="auto">
            <a:xfrm>
              <a:off x="1152" y="3219"/>
              <a:ext cx="203" cy="0"/>
            </a:xfrm>
            <a:prstGeom prst="line">
              <a:avLst/>
            </a:prstGeom>
            <a:noFill/>
            <a:ln w="25400">
              <a:solidFill>
                <a:schemeClr val="tx1"/>
              </a:solidFill>
              <a:round/>
            </a:ln>
            <a:effectLst/>
          </p:spPr>
          <p:txBody>
            <a:bodyPr lIns="0" tIns="0" rIns="0" bIns="0"/>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grpSp>
        <p:nvGrpSpPr>
          <p:cNvPr id="91262" name="Group 127"/>
          <p:cNvGrpSpPr/>
          <p:nvPr/>
        </p:nvGrpSpPr>
        <p:grpSpPr>
          <a:xfrm>
            <a:off x="2051844" y="4971521"/>
            <a:ext cx="521229" cy="235479"/>
            <a:chOff x="1029" y="3854"/>
            <a:chExt cx="394" cy="178"/>
          </a:xfrm>
        </p:grpSpPr>
        <p:grpSp>
          <p:nvGrpSpPr>
            <p:cNvPr id="91263" name="Group 128"/>
            <p:cNvGrpSpPr>
              <a:grpSpLocks noChangeAspect="1"/>
            </p:cNvGrpSpPr>
            <p:nvPr/>
          </p:nvGrpSpPr>
          <p:grpSpPr>
            <a:xfrm>
              <a:off x="1029" y="3869"/>
              <a:ext cx="394" cy="163"/>
              <a:chOff x="1452" y="12917"/>
              <a:chExt cx="960" cy="560"/>
            </a:xfrm>
          </p:grpSpPr>
          <p:sp>
            <p:nvSpPr>
              <p:cNvPr id="91264" name="Text Box 129"/>
              <p:cNvSpPr txBox="1">
                <a:spLocks noChangeAspect="1"/>
              </p:cNvSpPr>
              <p:nvPr/>
            </p:nvSpPr>
            <p:spPr>
              <a:xfrm>
                <a:off x="1452" y="12917"/>
                <a:ext cx="960" cy="560"/>
              </a:xfrm>
              <a:prstGeom prst="rect">
                <a:avLst/>
              </a:prstGeom>
              <a:noFill/>
              <a:ln w="38100">
                <a:noFill/>
              </a:ln>
            </p:spPr>
            <p:txBody>
              <a:bodyPr lIns="0" tIns="0" rIns="0" bIns="0" anchor="t" anchorCtr="0"/>
              <a:p>
                <a:pPr algn="just">
                  <a:lnSpc>
                    <a:spcPct val="100000"/>
                  </a:lnSpc>
                  <a:spcBef>
                    <a:spcPct val="0"/>
                  </a:spcBef>
                  <a:buClrTx/>
                  <a:buFontTx/>
                </a:pPr>
                <a:r>
                  <a:rPr lang="en-US" altLang="zh-CN" sz="1665" dirty="0">
                    <a:latin typeface="Times New Roman" panose="02020603050405020304" pitchFamily="18" charset="0"/>
                    <a:ea typeface="宋体" panose="02010600030101010101" pitchFamily="2" charset="-122"/>
                  </a:rPr>
                  <a:t>DEN</a:t>
                </a:r>
                <a:endParaRPr lang="en-US" altLang="zh-CN" sz="1665" dirty="0">
                  <a:latin typeface="Times New Roman" panose="02020603050405020304" pitchFamily="18" charset="0"/>
                  <a:ea typeface="宋体" panose="02010600030101010101" pitchFamily="2" charset="-122"/>
                </a:endParaRPr>
              </a:p>
            </p:txBody>
          </p:sp>
          <p:sp>
            <p:nvSpPr>
              <p:cNvPr id="234626" name="Line 130"/>
              <p:cNvSpPr>
                <a:spLocks noChangeAspect="1" noChangeShapeType="1"/>
              </p:cNvSpPr>
              <p:nvPr/>
            </p:nvSpPr>
            <p:spPr bwMode="auto">
              <a:xfrm>
                <a:off x="1492" y="12957"/>
                <a:ext cx="840" cy="0"/>
              </a:xfrm>
              <a:prstGeom prst="line">
                <a:avLst/>
              </a:prstGeom>
              <a:noFill/>
              <a:ln w="38100">
                <a:no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sp>
          <p:nvSpPr>
            <p:cNvPr id="234627" name="Line 131"/>
            <p:cNvSpPr>
              <a:spLocks noChangeShapeType="1"/>
            </p:cNvSpPr>
            <p:nvPr/>
          </p:nvSpPr>
          <p:spPr bwMode="auto">
            <a:xfrm>
              <a:off x="1029" y="3854"/>
              <a:ext cx="326" cy="0"/>
            </a:xfrm>
            <a:prstGeom prst="line">
              <a:avLst/>
            </a:prstGeom>
            <a:noFill/>
            <a:ln w="25400">
              <a:solidFill>
                <a:schemeClr val="tx1"/>
              </a:solidFill>
              <a:round/>
            </a:ln>
            <a:effectLst/>
          </p:spPr>
          <p:txBody>
            <a:bodyPr lIns="0" tIns="0" rIns="0" bIns="0"/>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grpSp>
        <p:nvGrpSpPr>
          <p:cNvPr id="91267" name="Group 132"/>
          <p:cNvGrpSpPr/>
          <p:nvPr/>
        </p:nvGrpSpPr>
        <p:grpSpPr>
          <a:xfrm>
            <a:off x="1932782" y="4532313"/>
            <a:ext cx="650875" cy="353219"/>
            <a:chOff x="939" y="3522"/>
            <a:chExt cx="492" cy="267"/>
          </a:xfrm>
        </p:grpSpPr>
        <p:grpSp>
          <p:nvGrpSpPr>
            <p:cNvPr id="91268" name="Group 133"/>
            <p:cNvGrpSpPr/>
            <p:nvPr/>
          </p:nvGrpSpPr>
          <p:grpSpPr>
            <a:xfrm>
              <a:off x="939" y="3522"/>
              <a:ext cx="492" cy="267"/>
              <a:chOff x="939" y="3222"/>
              <a:chExt cx="492" cy="270"/>
            </a:xfrm>
          </p:grpSpPr>
          <p:sp>
            <p:nvSpPr>
              <p:cNvPr id="91269" name="Text Box 134"/>
              <p:cNvSpPr txBox="1">
                <a:spLocks noChangeAspect="1"/>
              </p:cNvSpPr>
              <p:nvPr/>
            </p:nvSpPr>
            <p:spPr>
              <a:xfrm>
                <a:off x="939" y="3222"/>
                <a:ext cx="492" cy="270"/>
              </a:xfrm>
              <a:prstGeom prst="rect">
                <a:avLst/>
              </a:prstGeom>
              <a:noFill/>
              <a:ln w="38100">
                <a:noFill/>
              </a:ln>
            </p:spPr>
            <p:txBody>
              <a:bodyPr lIns="0" tIns="0" rIns="0" bIns="0" anchor="t" anchorCtr="0"/>
              <a:p>
                <a:pPr algn="just">
                  <a:lnSpc>
                    <a:spcPct val="100000"/>
                  </a:lnSpc>
                  <a:spcBef>
                    <a:spcPct val="0"/>
                  </a:spcBef>
                  <a:buClrTx/>
                  <a:buFontTx/>
                </a:pPr>
                <a:r>
                  <a:rPr lang="en-US" altLang="zh-CN" sz="1665" dirty="0">
                    <a:latin typeface="Times New Roman" panose="02020603050405020304" pitchFamily="18" charset="0"/>
                    <a:ea typeface="宋体" panose="02010600030101010101" pitchFamily="2" charset="-122"/>
                  </a:rPr>
                  <a:t>DT</a:t>
                </a:r>
                <a:r>
                  <a:rPr lang="en-US" altLang="zh-CN" sz="1665" dirty="0">
                    <a:latin typeface="宋体" panose="02010600030101010101" pitchFamily="2" charset="-122"/>
                    <a:ea typeface="宋体" panose="02010600030101010101" pitchFamily="2" charset="-122"/>
                  </a:rPr>
                  <a:t>/</a:t>
                </a:r>
                <a:r>
                  <a:rPr lang="en-US" altLang="zh-CN" sz="1665" dirty="0">
                    <a:latin typeface="Times New Roman" panose="02020603050405020304" pitchFamily="18" charset="0"/>
                    <a:ea typeface="宋体" panose="02010600030101010101" pitchFamily="2" charset="-122"/>
                  </a:rPr>
                  <a:t>R</a:t>
                </a:r>
                <a:endParaRPr lang="en-US" altLang="zh-CN" sz="1665" dirty="0">
                  <a:latin typeface="Times New Roman" panose="02020603050405020304" pitchFamily="18" charset="0"/>
                  <a:ea typeface="宋体" panose="02010600030101010101" pitchFamily="2" charset="-122"/>
                </a:endParaRPr>
              </a:p>
            </p:txBody>
          </p:sp>
          <p:sp>
            <p:nvSpPr>
              <p:cNvPr id="234631" name="Line 135"/>
              <p:cNvSpPr>
                <a:spLocks noChangeAspect="1" noChangeShapeType="1"/>
              </p:cNvSpPr>
              <p:nvPr/>
            </p:nvSpPr>
            <p:spPr bwMode="auto">
              <a:xfrm>
                <a:off x="1248" y="3251"/>
                <a:ext cx="107" cy="0"/>
              </a:xfrm>
              <a:prstGeom prst="line">
                <a:avLst/>
              </a:prstGeom>
              <a:noFill/>
              <a:ln w="38100">
                <a:solidFill>
                  <a:srgbClr val="000000"/>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sp>
          <p:nvSpPr>
            <p:cNvPr id="234632" name="Line 136"/>
            <p:cNvSpPr>
              <a:spLocks noChangeShapeType="1"/>
            </p:cNvSpPr>
            <p:nvPr/>
          </p:nvSpPr>
          <p:spPr bwMode="auto">
            <a:xfrm>
              <a:off x="1248" y="3522"/>
              <a:ext cx="107" cy="0"/>
            </a:xfrm>
            <a:prstGeom prst="line">
              <a:avLst/>
            </a:prstGeom>
            <a:noFill/>
            <a:ln w="25400">
              <a:solidFill>
                <a:schemeClr val="tx1"/>
              </a:solidFill>
              <a:round/>
            </a:ln>
            <a:effectLst/>
          </p:spPr>
          <p:txBody>
            <a:bodyPr lIns="0" tIns="0" rIns="0" bIns="0"/>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sp>
        <p:nvSpPr>
          <p:cNvPr id="234633" name="Line 137"/>
          <p:cNvSpPr>
            <a:spLocks noChangeAspect="1" noChangeShapeType="1"/>
          </p:cNvSpPr>
          <p:nvPr/>
        </p:nvSpPr>
        <p:spPr bwMode="auto">
          <a:xfrm>
            <a:off x="2647157" y="2812521"/>
            <a:ext cx="723636"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4634" name="Line 138"/>
          <p:cNvSpPr>
            <a:spLocks noChangeAspect="1" noChangeShapeType="1"/>
          </p:cNvSpPr>
          <p:nvPr/>
        </p:nvSpPr>
        <p:spPr bwMode="auto">
          <a:xfrm>
            <a:off x="3370792" y="2812521"/>
            <a:ext cx="113771" cy="219604"/>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4635" name="Line 139"/>
          <p:cNvSpPr>
            <a:spLocks noChangeAspect="1" noChangeShapeType="1"/>
          </p:cNvSpPr>
          <p:nvPr/>
        </p:nvSpPr>
        <p:spPr bwMode="auto">
          <a:xfrm>
            <a:off x="3497792" y="3036094"/>
            <a:ext cx="702469"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4636" name="Line 140"/>
          <p:cNvSpPr>
            <a:spLocks noChangeAspect="1" noChangeShapeType="1"/>
          </p:cNvSpPr>
          <p:nvPr/>
        </p:nvSpPr>
        <p:spPr bwMode="auto">
          <a:xfrm flipV="1">
            <a:off x="4183063" y="2819136"/>
            <a:ext cx="113771" cy="216958"/>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4637" name="Line 141"/>
          <p:cNvSpPr>
            <a:spLocks noChangeAspect="1" noChangeShapeType="1"/>
          </p:cNvSpPr>
          <p:nvPr/>
        </p:nvSpPr>
        <p:spPr bwMode="auto">
          <a:xfrm flipV="1">
            <a:off x="4279636" y="2828396"/>
            <a:ext cx="3201458"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nvGrpSpPr>
          <p:cNvPr id="91277" name="Group 142"/>
          <p:cNvGrpSpPr/>
          <p:nvPr/>
        </p:nvGrpSpPr>
        <p:grpSpPr>
          <a:xfrm>
            <a:off x="1726407" y="2812521"/>
            <a:ext cx="818885" cy="235479"/>
            <a:chOff x="783" y="1968"/>
            <a:chExt cx="619" cy="178"/>
          </a:xfrm>
        </p:grpSpPr>
        <p:grpSp>
          <p:nvGrpSpPr>
            <p:cNvPr id="91278" name="Group 143"/>
            <p:cNvGrpSpPr>
              <a:grpSpLocks noChangeAspect="1"/>
            </p:cNvGrpSpPr>
            <p:nvPr/>
          </p:nvGrpSpPr>
          <p:grpSpPr>
            <a:xfrm>
              <a:off x="783" y="1983"/>
              <a:ext cx="619" cy="163"/>
              <a:chOff x="1452" y="12917"/>
              <a:chExt cx="960" cy="560"/>
            </a:xfrm>
          </p:grpSpPr>
          <p:sp>
            <p:nvSpPr>
              <p:cNvPr id="91279" name="Text Box 144"/>
              <p:cNvSpPr txBox="1">
                <a:spLocks noChangeAspect="1"/>
              </p:cNvSpPr>
              <p:nvPr/>
            </p:nvSpPr>
            <p:spPr>
              <a:xfrm>
                <a:off x="1452" y="12917"/>
                <a:ext cx="960" cy="560"/>
              </a:xfrm>
              <a:prstGeom prst="rect">
                <a:avLst/>
              </a:prstGeom>
              <a:noFill/>
              <a:ln w="38100">
                <a:noFill/>
              </a:ln>
            </p:spPr>
            <p:txBody>
              <a:bodyPr lIns="0" tIns="0" rIns="0" bIns="0" anchor="t" anchorCtr="0"/>
              <a:p>
                <a:pPr algn="just">
                  <a:lnSpc>
                    <a:spcPct val="100000"/>
                  </a:lnSpc>
                  <a:spcBef>
                    <a:spcPct val="0"/>
                  </a:spcBef>
                  <a:buClrTx/>
                  <a:buFontTx/>
                </a:pPr>
                <a:r>
                  <a:rPr lang="en-US" altLang="zh-CN" sz="1665" dirty="0">
                    <a:latin typeface="Times New Roman" panose="02020603050405020304" pitchFamily="18" charset="0"/>
                    <a:ea typeface="宋体" panose="02010600030101010101" pitchFamily="2" charset="-122"/>
                  </a:rPr>
                  <a:t>BHE/S7</a:t>
                </a:r>
                <a:endParaRPr lang="en-US" altLang="zh-CN" sz="1665" dirty="0">
                  <a:latin typeface="Times New Roman" panose="02020603050405020304" pitchFamily="18" charset="0"/>
                  <a:ea typeface="宋体" panose="02010600030101010101" pitchFamily="2" charset="-122"/>
                </a:endParaRPr>
              </a:p>
            </p:txBody>
          </p:sp>
          <p:sp>
            <p:nvSpPr>
              <p:cNvPr id="234641" name="Line 145"/>
              <p:cNvSpPr>
                <a:spLocks noChangeAspect="1" noChangeShapeType="1"/>
              </p:cNvSpPr>
              <p:nvPr/>
            </p:nvSpPr>
            <p:spPr bwMode="auto">
              <a:xfrm>
                <a:off x="1492" y="12957"/>
                <a:ext cx="840" cy="0"/>
              </a:xfrm>
              <a:prstGeom prst="line">
                <a:avLst/>
              </a:prstGeom>
              <a:noFill/>
              <a:ln w="38100">
                <a:no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sp>
          <p:nvSpPr>
            <p:cNvPr id="234642" name="Line 146"/>
            <p:cNvSpPr>
              <a:spLocks noChangeShapeType="1"/>
            </p:cNvSpPr>
            <p:nvPr/>
          </p:nvSpPr>
          <p:spPr bwMode="auto">
            <a:xfrm>
              <a:off x="783" y="1968"/>
              <a:ext cx="357" cy="0"/>
            </a:xfrm>
            <a:prstGeom prst="line">
              <a:avLst/>
            </a:prstGeom>
            <a:noFill/>
            <a:ln w="25400">
              <a:solidFill>
                <a:schemeClr val="tx1"/>
              </a:solidFill>
              <a:round/>
            </a:ln>
            <a:effectLst/>
          </p:spPr>
          <p:txBody>
            <a:bodyPr lIns="0" tIns="0" rIns="0" bIns="0"/>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grpSp>
        <p:nvGrpSpPr>
          <p:cNvPr id="91282" name="Group 147"/>
          <p:cNvGrpSpPr/>
          <p:nvPr/>
        </p:nvGrpSpPr>
        <p:grpSpPr>
          <a:xfrm>
            <a:off x="3598333" y="2767542"/>
            <a:ext cx="521229" cy="235479"/>
            <a:chOff x="1029" y="3854"/>
            <a:chExt cx="394" cy="178"/>
          </a:xfrm>
        </p:grpSpPr>
        <p:grpSp>
          <p:nvGrpSpPr>
            <p:cNvPr id="91283" name="Group 148"/>
            <p:cNvGrpSpPr>
              <a:grpSpLocks noChangeAspect="1"/>
            </p:cNvGrpSpPr>
            <p:nvPr/>
          </p:nvGrpSpPr>
          <p:grpSpPr>
            <a:xfrm>
              <a:off x="1029" y="3869"/>
              <a:ext cx="394" cy="163"/>
              <a:chOff x="1452" y="12917"/>
              <a:chExt cx="960" cy="560"/>
            </a:xfrm>
          </p:grpSpPr>
          <p:sp>
            <p:nvSpPr>
              <p:cNvPr id="91284" name="Text Box 149"/>
              <p:cNvSpPr txBox="1">
                <a:spLocks noChangeAspect="1"/>
              </p:cNvSpPr>
              <p:nvPr/>
            </p:nvSpPr>
            <p:spPr>
              <a:xfrm>
                <a:off x="1452" y="12917"/>
                <a:ext cx="960" cy="560"/>
              </a:xfrm>
              <a:prstGeom prst="rect">
                <a:avLst/>
              </a:prstGeom>
              <a:noFill/>
              <a:ln w="38100">
                <a:noFill/>
              </a:ln>
            </p:spPr>
            <p:txBody>
              <a:bodyPr lIns="0" tIns="0" rIns="0" bIns="0" anchor="t" anchorCtr="0"/>
              <a:p>
                <a:pPr algn="just">
                  <a:lnSpc>
                    <a:spcPct val="100000"/>
                  </a:lnSpc>
                  <a:spcBef>
                    <a:spcPct val="0"/>
                  </a:spcBef>
                  <a:buClrTx/>
                  <a:buFontTx/>
                </a:pPr>
                <a:r>
                  <a:rPr lang="en-US" altLang="zh-CN" sz="1665" dirty="0">
                    <a:solidFill>
                      <a:schemeClr val="folHlink"/>
                    </a:solidFill>
                    <a:latin typeface="Times New Roman" panose="02020603050405020304" pitchFamily="18" charset="0"/>
                    <a:ea typeface="宋体" panose="02010600030101010101" pitchFamily="2" charset="-122"/>
                  </a:rPr>
                  <a:t>BHE</a:t>
                </a:r>
                <a:endParaRPr lang="en-US" altLang="zh-CN" sz="1665" dirty="0">
                  <a:solidFill>
                    <a:schemeClr val="folHlink"/>
                  </a:solidFill>
                  <a:latin typeface="Times New Roman" panose="02020603050405020304" pitchFamily="18" charset="0"/>
                  <a:ea typeface="宋体" panose="02010600030101010101" pitchFamily="2" charset="-122"/>
                </a:endParaRPr>
              </a:p>
            </p:txBody>
          </p:sp>
          <p:sp>
            <p:nvSpPr>
              <p:cNvPr id="234646" name="Line 150"/>
              <p:cNvSpPr>
                <a:spLocks noChangeAspect="1" noChangeShapeType="1"/>
              </p:cNvSpPr>
              <p:nvPr/>
            </p:nvSpPr>
            <p:spPr bwMode="auto">
              <a:xfrm>
                <a:off x="1492" y="12957"/>
                <a:ext cx="840" cy="0"/>
              </a:xfrm>
              <a:prstGeom prst="line">
                <a:avLst/>
              </a:prstGeom>
              <a:noFill/>
              <a:ln w="38100">
                <a:no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sp>
          <p:nvSpPr>
            <p:cNvPr id="234647" name="Line 151"/>
            <p:cNvSpPr>
              <a:spLocks noChangeShapeType="1"/>
            </p:cNvSpPr>
            <p:nvPr/>
          </p:nvSpPr>
          <p:spPr bwMode="auto">
            <a:xfrm>
              <a:off x="1029" y="3854"/>
              <a:ext cx="326" cy="0"/>
            </a:xfrm>
            <a:prstGeom prst="line">
              <a:avLst/>
            </a:prstGeom>
            <a:noFill/>
            <a:ln w="25400">
              <a:solidFill>
                <a:schemeClr val="tx1"/>
              </a:solidFill>
              <a:round/>
            </a:ln>
            <a:effectLst/>
          </p:spPr>
          <p:txBody>
            <a:bodyPr lIns="0" tIns="0" rIns="0" bIns="0"/>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sp>
        <p:nvSpPr>
          <p:cNvPr id="234648" name="Text Box 152"/>
          <p:cNvSpPr txBox="1">
            <a:spLocks noChangeArrowheads="1"/>
          </p:cNvSpPr>
          <p:nvPr/>
        </p:nvSpPr>
        <p:spPr bwMode="auto">
          <a:xfrm>
            <a:off x="5326063" y="2819136"/>
            <a:ext cx="444500" cy="255905"/>
          </a:xfrm>
          <a:prstGeom prst="rect">
            <a:avLst/>
          </a:prstGeom>
          <a:noFill/>
          <a:ln w="25400">
            <a:noFill/>
            <a:miter lim="800000"/>
          </a:ln>
          <a:effectLst/>
        </p:spPr>
        <p:txBody>
          <a:bodyPr lIns="0" tIns="0" rIns="0" bIns="0">
            <a:spAutoFit/>
          </a:bodyPr>
          <a:lstStyle/>
          <a:p>
            <a:pPr marR="0" algn="ctr" defTabSz="914400">
              <a:spcBef>
                <a:spcPct val="50000"/>
              </a:spcBef>
              <a:buClr>
                <a:srgbClr val="B4B9BE"/>
              </a:buClr>
              <a:buSzTx/>
              <a:defRPr/>
            </a:pPr>
            <a:r>
              <a:rPr kumimoji="0" lang="en-US" altLang="zh-CN" sz="1665" kern="1200" cap="none" spc="0" normalizeH="0" baseline="0" noProof="0" smtClean="0">
                <a:solidFill>
                  <a:schemeClr val="folHlink"/>
                </a:solidFill>
                <a:effectLst>
                  <a:outerShdw blurRad="38100" dist="38100" dir="2700000" algn="tl">
                    <a:srgbClr val="000000"/>
                  </a:outerShdw>
                </a:effectLst>
                <a:latin typeface="Times New Roman" panose="02020603050405020304" pitchFamily="18" charset="0"/>
                <a:ea typeface="楷体_GB2312" panose="02010609030101010101" pitchFamily="49" charset="-122"/>
                <a:cs typeface="+mn-cs"/>
              </a:rPr>
              <a:t>S7</a:t>
            </a:r>
            <a:endParaRPr kumimoji="0" lang="en-US" altLang="zh-CN" sz="1665" kern="1200" cap="none" spc="0" normalizeH="0" baseline="0" noProof="0" smtClean="0">
              <a:solidFill>
                <a:schemeClr val="folHlink"/>
              </a:solidFill>
              <a:effectLst>
                <a:outerShdw blurRad="38100" dist="38100" dir="2700000" algn="tl">
                  <a:srgbClr val="000000"/>
                </a:outerShdw>
              </a:effectLst>
              <a:latin typeface="Times New Roman" panose="02020603050405020304" pitchFamily="18" charset="0"/>
              <a:ea typeface="楷体_GB2312" panose="02010609030101010101" pitchFamily="49" charset="-122"/>
              <a:cs typeface="+mn-cs"/>
            </a:endParaRP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4018" name="Rectangle 2"/>
          <p:cNvSpPr>
            <a:spLocks noGrp="1" noRot="1" noChangeArrowheads="1"/>
          </p:cNvSpPr>
          <p:nvPr>
            <p:ph type="title"/>
          </p:nvPr>
        </p:nvSpPr>
        <p:spPr>
          <a:xfrm>
            <a:off x="1262063" y="583407"/>
            <a:ext cx="6477000" cy="1214438"/>
          </a:xfrm>
        </p:spPr>
        <p:txBody>
          <a:bodyPr vert="horz" wrap="square" lIns="76199" tIns="38099" rIns="76199" bIns="38099"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000" b="1" i="0" u="none" strike="noStrike" kern="0" cap="none" spc="0" normalizeH="0" baseline="0" noProof="0" smtClean="0">
                <a:ln>
                  <a:noFill/>
                </a:ln>
                <a:solidFill>
                  <a:schemeClr val="folHlink"/>
                </a:solidFill>
                <a:effectLst>
                  <a:outerShdw blurRad="38100" dist="38100" dir="2700000" algn="tl">
                    <a:srgbClr val="000000"/>
                  </a:outerShdw>
                </a:effectLst>
                <a:uLnTx/>
                <a:uFillTx/>
                <a:latin typeface="+mj-lt"/>
                <a:ea typeface="+mj-ea"/>
                <a:cs typeface="+mj-cs"/>
              </a:rPr>
              <a:t>单</a:t>
            </a:r>
            <a:r>
              <a:rPr kumimoji="0" lang="en-US" altLang="zh-CN" sz="3000" b="1" i="0" u="none" strike="noStrike" kern="0" cap="none" spc="0" normalizeH="0" baseline="0" noProof="0" smtClean="0">
                <a:ln>
                  <a:noFill/>
                </a:ln>
                <a:solidFill>
                  <a:schemeClr val="folHlink"/>
                </a:solidFill>
                <a:effectLst>
                  <a:outerShdw blurRad="38100" dist="38100" dir="2700000" algn="tl">
                    <a:srgbClr val="000000"/>
                  </a:outerShdw>
                </a:effectLst>
                <a:uLnTx/>
                <a:uFillTx/>
                <a:latin typeface="+mj-lt"/>
                <a:ea typeface="+mj-ea"/>
                <a:cs typeface="+mj-cs"/>
              </a:rPr>
              <a:t>CPU</a:t>
            </a:r>
            <a:r>
              <a:rPr kumimoji="0" lang="zh-CN" altLang="en-US" sz="3000" b="1" i="0" u="none" strike="noStrike" kern="0" cap="none" spc="0" normalizeH="0" baseline="0" noProof="0" smtClean="0">
                <a:ln>
                  <a:noFill/>
                </a:ln>
                <a:solidFill>
                  <a:schemeClr val="folHlink"/>
                </a:solidFill>
                <a:effectLst>
                  <a:outerShdw blurRad="38100" dist="38100" dir="2700000" algn="tl">
                    <a:srgbClr val="000000"/>
                  </a:outerShdw>
                </a:effectLst>
                <a:uLnTx/>
                <a:uFillTx/>
                <a:latin typeface="+mj-lt"/>
                <a:ea typeface="+mj-ea"/>
                <a:cs typeface="+mj-cs"/>
              </a:rPr>
              <a:t>系统</a:t>
            </a:r>
            <a:r>
              <a:rPr kumimoji="0" lang="en-US" altLang="zh-CN" sz="3000" b="1" i="0" u="none" strike="noStrike" kern="0" cap="none" spc="0" normalizeH="0" baseline="0" noProof="0" smtClean="0">
                <a:ln>
                  <a:noFill/>
                </a:ln>
                <a:solidFill>
                  <a:schemeClr val="folHlink"/>
                </a:solidFill>
                <a:effectLst>
                  <a:outerShdw blurRad="38100" dist="38100" dir="2700000" algn="tl">
                    <a:srgbClr val="000000"/>
                  </a:outerShdw>
                </a:effectLst>
                <a:uLnTx/>
                <a:uFillTx/>
                <a:latin typeface="+mj-lt"/>
                <a:ea typeface="+mj-ea"/>
                <a:cs typeface="+mj-cs"/>
              </a:rPr>
              <a:t>8086</a:t>
            </a:r>
            <a:r>
              <a:rPr kumimoji="0" lang="zh-CN" altLang="en-US" sz="3000" b="1" i="0" u="none" strike="noStrike" kern="0" cap="none" spc="0" normalizeH="0" baseline="0" noProof="0" smtClean="0">
                <a:ln>
                  <a:noFill/>
                </a:ln>
                <a:solidFill>
                  <a:schemeClr val="folHlink"/>
                </a:solidFill>
                <a:effectLst>
                  <a:outerShdw blurRad="38100" dist="38100" dir="2700000" algn="tl">
                    <a:srgbClr val="000000"/>
                  </a:outerShdw>
                </a:effectLst>
                <a:uLnTx/>
                <a:uFillTx/>
                <a:latin typeface="+mj-lt"/>
                <a:ea typeface="+mj-ea"/>
                <a:cs typeface="+mj-cs"/>
              </a:rPr>
              <a:t>写操作</a:t>
            </a:r>
            <a:br>
              <a:rPr kumimoji="0" lang="zh-CN" altLang="en-US" sz="3000" b="1" i="0" u="none" strike="noStrike" kern="0" cap="none" spc="0" normalizeH="0" baseline="0" noProof="0" smtClean="0">
                <a:ln>
                  <a:noFill/>
                </a:ln>
                <a:solidFill>
                  <a:schemeClr val="folHlink"/>
                </a:solidFill>
                <a:effectLst>
                  <a:outerShdw blurRad="38100" dist="38100" dir="2700000" algn="tl">
                    <a:srgbClr val="000000"/>
                  </a:outerShdw>
                </a:effectLst>
                <a:uLnTx/>
                <a:uFillTx/>
                <a:latin typeface="+mj-lt"/>
                <a:ea typeface="+mj-ea"/>
                <a:cs typeface="+mj-cs"/>
              </a:rPr>
            </a:br>
            <a:r>
              <a:rPr kumimoji="0" lang="zh-CN" altLang="en-US" sz="3000" b="1" i="0" u="none" strike="noStrike" kern="0" cap="none" spc="0" normalizeH="0" baseline="0" noProof="0" smtClean="0">
                <a:ln>
                  <a:noFill/>
                </a:ln>
                <a:solidFill>
                  <a:schemeClr val="folHlink"/>
                </a:solidFill>
                <a:effectLst>
                  <a:outerShdw blurRad="38100" dist="38100" dir="2700000" algn="tl">
                    <a:srgbClr val="000000"/>
                  </a:outerShdw>
                </a:effectLst>
                <a:uLnTx/>
                <a:uFillTx/>
                <a:latin typeface="+mj-lt"/>
                <a:ea typeface="+mj-ea"/>
                <a:cs typeface="+mj-cs"/>
              </a:rPr>
              <a:t>总线周期时序</a:t>
            </a:r>
            <a:endParaRPr kumimoji="0" lang="zh-CN" altLang="en-US" sz="3000" b="1" i="0" u="none" strike="noStrike" kern="0" cap="none" spc="0" normalizeH="0" baseline="0" noProof="0" smtClean="0">
              <a:ln>
                <a:noFill/>
              </a:ln>
              <a:solidFill>
                <a:schemeClr val="folHlink"/>
              </a:solidFill>
              <a:effectLst>
                <a:outerShdw blurRad="38100" dist="38100" dir="2700000" algn="tl">
                  <a:srgbClr val="000000"/>
                </a:outerShdw>
              </a:effectLst>
              <a:uLnTx/>
              <a:uFillTx/>
              <a:latin typeface="+mj-lt"/>
              <a:ea typeface="+mj-ea"/>
              <a:cs typeface="+mj-cs"/>
            </a:endParaRPr>
          </a:p>
        </p:txBody>
      </p:sp>
      <p:pic>
        <p:nvPicPr>
          <p:cNvPr id="214019" name="Picture 3" descr="8086单CPU系统写存储器总线周期时序_25_P32"/>
          <p:cNvPicPr>
            <a:picLocks noChangeAspect="1"/>
          </p:cNvPicPr>
          <p:nvPr/>
        </p:nvPicPr>
        <p:blipFill>
          <a:blip r:embed="rId1"/>
          <a:stretch>
            <a:fillRect/>
          </a:stretch>
        </p:blipFill>
        <p:spPr>
          <a:xfrm>
            <a:off x="1038490" y="30428"/>
            <a:ext cx="6922823" cy="5652823"/>
          </a:xfrm>
          <a:prstGeom prst="rect">
            <a:avLst/>
          </a:prstGeom>
          <a:noFill/>
          <a:ln w="9525">
            <a:noFill/>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14019"/>
                                        </p:tgtEl>
                                        <p:attrNameLst>
                                          <p:attrName>style.visibility</p:attrName>
                                        </p:attrNameLst>
                                      </p:cBhvr>
                                      <p:to>
                                        <p:strVal val="visible"/>
                                      </p:to>
                                    </p:set>
                                    <p:animEffect transition="in" filter="slide(fromBottom)">
                                      <p:cBhvr>
                                        <p:cTn id="7" dur="500"/>
                                        <p:tgtEl>
                                          <p:spTgt spid="2140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22" name="Rectangle 2"/>
          <p:cNvSpPr>
            <a:spLocks noGrp="1" noRot="1" noChangeArrowheads="1"/>
          </p:cNvSpPr>
          <p:nvPr>
            <p:ph type="title"/>
          </p:nvPr>
        </p:nvSpPr>
        <p:spPr>
          <a:xfrm>
            <a:off x="1198563" y="263261"/>
            <a:ext cx="6858000" cy="562240"/>
          </a:xfrm>
        </p:spPr>
        <p:txBody>
          <a:bodyPr vert="horz" wrap="square" lIns="76199" tIns="38099" rIns="76199" bIns="38099"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665" b="1" i="0" u="none" strike="noStrike" kern="0" cap="none" spc="0" normalizeH="0" baseline="0" noProof="0" smtClean="0">
                <a:ln>
                  <a:noFill/>
                </a:ln>
                <a:solidFill>
                  <a:schemeClr val="folHlink"/>
                </a:solidFill>
                <a:effectLst>
                  <a:outerShdw blurRad="38100" dist="38100" dir="2700000" algn="tl">
                    <a:srgbClr val="000000"/>
                  </a:outerShdw>
                </a:effectLst>
                <a:uLnTx/>
                <a:uFillTx/>
                <a:latin typeface="+mj-lt"/>
                <a:ea typeface="+mj-ea"/>
                <a:cs typeface="+mj-cs"/>
              </a:rPr>
              <a:t>等待态</a:t>
            </a:r>
            <a:r>
              <a:rPr kumimoji="0" lang="en-US" altLang="zh-CN" sz="2665" b="1" i="0" u="none" strike="noStrike" kern="0" cap="none" spc="0" normalizeH="0" baseline="0" noProof="0" smtClean="0">
                <a:ln>
                  <a:noFill/>
                </a:ln>
                <a:solidFill>
                  <a:schemeClr val="folHlink"/>
                </a:solidFill>
                <a:effectLst>
                  <a:outerShdw blurRad="38100" dist="38100" dir="2700000" algn="tl">
                    <a:srgbClr val="000000"/>
                  </a:outerShdw>
                </a:effectLst>
                <a:uLnTx/>
                <a:uFillTx/>
                <a:latin typeface="+mj-lt"/>
                <a:ea typeface="+mj-ea"/>
                <a:cs typeface="+mj-cs"/>
              </a:rPr>
              <a:t>Tw</a:t>
            </a:r>
            <a:r>
              <a:rPr kumimoji="0" lang="zh-CN" altLang="en-US" sz="2665" b="1" i="0" u="none" strike="noStrike" kern="0" cap="none" spc="0" normalizeH="0" baseline="0" noProof="0" smtClean="0">
                <a:ln>
                  <a:noFill/>
                </a:ln>
                <a:solidFill>
                  <a:schemeClr val="folHlink"/>
                </a:solidFill>
                <a:effectLst>
                  <a:outerShdw blurRad="38100" dist="38100" dir="2700000" algn="tl">
                    <a:srgbClr val="000000"/>
                  </a:outerShdw>
                </a:effectLst>
                <a:uLnTx/>
                <a:uFillTx/>
                <a:latin typeface="+mj-lt"/>
                <a:ea typeface="+mj-ea"/>
                <a:cs typeface="+mj-cs"/>
              </a:rPr>
              <a:t>的插入</a:t>
            </a:r>
            <a:endParaRPr kumimoji="0" lang="zh-CN" altLang="en-US" sz="2665" b="1" i="0" u="none" strike="noStrike" kern="0" cap="none" spc="0" normalizeH="0" baseline="0" noProof="0" smtClean="0">
              <a:ln>
                <a:noFill/>
              </a:ln>
              <a:solidFill>
                <a:schemeClr val="folHlink"/>
              </a:solidFill>
              <a:effectLst>
                <a:outerShdw blurRad="38100" dist="38100" dir="2700000" algn="tl">
                  <a:srgbClr val="000000"/>
                </a:outerShdw>
              </a:effectLst>
              <a:uLnTx/>
              <a:uFillTx/>
              <a:latin typeface="+mj-lt"/>
              <a:ea typeface="+mj-ea"/>
              <a:cs typeface="+mj-cs"/>
            </a:endParaRPr>
          </a:p>
        </p:txBody>
      </p:sp>
      <p:sp>
        <p:nvSpPr>
          <p:cNvPr id="93186" name="Text Box 3"/>
          <p:cNvSpPr txBox="1">
            <a:spLocks noChangeAspect="1"/>
          </p:cNvSpPr>
          <p:nvPr/>
        </p:nvSpPr>
        <p:spPr>
          <a:xfrm>
            <a:off x="1870604" y="1463146"/>
            <a:ext cx="564886" cy="269875"/>
          </a:xfrm>
          <a:prstGeom prst="rect">
            <a:avLst/>
          </a:prstGeom>
          <a:noFill/>
          <a:ln w="38100">
            <a:noFill/>
          </a:ln>
        </p:spPr>
        <p:txBody>
          <a:bodyPr lIns="0" tIns="0" rIns="0" bIns="0" anchor="t" anchorCtr="0"/>
          <a:p>
            <a:pPr algn="just">
              <a:lnSpc>
                <a:spcPct val="100000"/>
              </a:lnSpc>
              <a:spcBef>
                <a:spcPct val="0"/>
              </a:spcBef>
              <a:buClrTx/>
              <a:buFontTx/>
            </a:pPr>
            <a:r>
              <a:rPr lang="en-US" altLang="zh-CN" sz="1665" dirty="0">
                <a:latin typeface="Times New Roman" panose="02020603050405020304" pitchFamily="18" charset="0"/>
                <a:ea typeface="宋体" panose="02010600030101010101" pitchFamily="2" charset="-122"/>
              </a:rPr>
              <a:t>CLK</a:t>
            </a:r>
            <a:endParaRPr lang="en-US" altLang="zh-CN" sz="1665" dirty="0">
              <a:latin typeface="Times New Roman" panose="02020603050405020304" pitchFamily="18" charset="0"/>
              <a:ea typeface="宋体" panose="02010600030101010101" pitchFamily="2" charset="-122"/>
            </a:endParaRPr>
          </a:p>
          <a:p>
            <a:pPr algn="ctr">
              <a:lnSpc>
                <a:spcPct val="100000"/>
              </a:lnSpc>
              <a:spcBef>
                <a:spcPct val="0"/>
              </a:spcBef>
              <a:buClrTx/>
              <a:buFontTx/>
            </a:pPr>
            <a:endParaRPr lang="en-US" altLang="zh-CN" sz="1665" dirty="0">
              <a:latin typeface="Times New Roman" panose="02020603050405020304" pitchFamily="18" charset="0"/>
              <a:ea typeface="宋体" panose="02010600030101010101" pitchFamily="2" charset="-122"/>
            </a:endParaRPr>
          </a:p>
        </p:txBody>
      </p:sp>
      <p:grpSp>
        <p:nvGrpSpPr>
          <p:cNvPr id="93187" name="Group 4"/>
          <p:cNvGrpSpPr>
            <a:grpSpLocks noChangeAspect="1"/>
          </p:cNvGrpSpPr>
          <p:nvPr/>
        </p:nvGrpSpPr>
        <p:grpSpPr>
          <a:xfrm>
            <a:off x="2525448" y="1449917"/>
            <a:ext cx="453760" cy="218282"/>
            <a:chOff x="2438" y="4282"/>
            <a:chExt cx="838" cy="567"/>
          </a:xfrm>
        </p:grpSpPr>
        <p:sp>
          <p:nvSpPr>
            <p:cNvPr id="235525" name="Line 5"/>
            <p:cNvSpPr>
              <a:spLocks noChangeAspect="1" noChangeShapeType="1"/>
            </p:cNvSpPr>
            <p:nvPr/>
          </p:nvSpPr>
          <p:spPr bwMode="auto">
            <a:xfrm>
              <a:off x="2438" y="4282"/>
              <a:ext cx="628"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5526" name="Line 6"/>
            <p:cNvSpPr>
              <a:spLocks noChangeAspect="1" noChangeShapeType="1"/>
            </p:cNvSpPr>
            <p:nvPr/>
          </p:nvSpPr>
          <p:spPr bwMode="auto">
            <a:xfrm>
              <a:off x="3066" y="4282"/>
              <a:ext cx="210" cy="567"/>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grpSp>
        <p:nvGrpSpPr>
          <p:cNvPr id="93190" name="Group 7"/>
          <p:cNvGrpSpPr>
            <a:grpSpLocks noChangeAspect="1"/>
          </p:cNvGrpSpPr>
          <p:nvPr/>
        </p:nvGrpSpPr>
        <p:grpSpPr>
          <a:xfrm>
            <a:off x="2979208" y="1449917"/>
            <a:ext cx="455083" cy="218282"/>
            <a:chOff x="3276" y="4282"/>
            <a:chExt cx="838" cy="567"/>
          </a:xfrm>
        </p:grpSpPr>
        <p:sp>
          <p:nvSpPr>
            <p:cNvPr id="235528" name="Line 8"/>
            <p:cNvSpPr>
              <a:spLocks noChangeAspect="1" noChangeShapeType="1"/>
            </p:cNvSpPr>
            <p:nvPr/>
          </p:nvSpPr>
          <p:spPr bwMode="auto">
            <a:xfrm>
              <a:off x="3276" y="4849"/>
              <a:ext cx="628"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5529" name="Line 9"/>
            <p:cNvSpPr>
              <a:spLocks noChangeAspect="1" noChangeShapeType="1"/>
            </p:cNvSpPr>
            <p:nvPr/>
          </p:nvSpPr>
          <p:spPr bwMode="auto">
            <a:xfrm flipV="1">
              <a:off x="3904" y="4282"/>
              <a:ext cx="210" cy="567"/>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sp>
        <p:nvSpPr>
          <p:cNvPr id="235530" name="Line 10"/>
          <p:cNvSpPr>
            <a:spLocks noChangeAspect="1" noChangeShapeType="1"/>
          </p:cNvSpPr>
          <p:nvPr/>
        </p:nvSpPr>
        <p:spPr bwMode="auto">
          <a:xfrm>
            <a:off x="3434292" y="1449917"/>
            <a:ext cx="339990"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nvGrpSpPr>
          <p:cNvPr id="93194" name="Group 11"/>
          <p:cNvGrpSpPr>
            <a:grpSpLocks noChangeAspect="1"/>
          </p:cNvGrpSpPr>
          <p:nvPr/>
        </p:nvGrpSpPr>
        <p:grpSpPr>
          <a:xfrm>
            <a:off x="3774282" y="1449917"/>
            <a:ext cx="1363927" cy="218282"/>
            <a:chOff x="3834" y="11217"/>
            <a:chExt cx="3145" cy="681"/>
          </a:xfrm>
        </p:grpSpPr>
        <p:sp>
          <p:nvSpPr>
            <p:cNvPr id="235532" name="Line 12"/>
            <p:cNvSpPr>
              <a:spLocks noChangeAspect="1" noChangeShapeType="1"/>
            </p:cNvSpPr>
            <p:nvPr/>
          </p:nvSpPr>
          <p:spPr bwMode="auto">
            <a:xfrm>
              <a:off x="3834" y="11217"/>
              <a:ext cx="262" cy="681"/>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5533" name="Line 13"/>
            <p:cNvSpPr>
              <a:spLocks noChangeAspect="1" noChangeShapeType="1"/>
            </p:cNvSpPr>
            <p:nvPr/>
          </p:nvSpPr>
          <p:spPr bwMode="auto">
            <a:xfrm>
              <a:off x="4096" y="11898"/>
              <a:ext cx="787"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5534" name="Line 14"/>
            <p:cNvSpPr>
              <a:spLocks noChangeAspect="1" noChangeShapeType="1"/>
            </p:cNvSpPr>
            <p:nvPr/>
          </p:nvSpPr>
          <p:spPr bwMode="auto">
            <a:xfrm flipV="1">
              <a:off x="4883" y="11217"/>
              <a:ext cx="262" cy="681"/>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5535" name="Line 15"/>
            <p:cNvSpPr>
              <a:spLocks noChangeAspect="1" noChangeShapeType="1"/>
            </p:cNvSpPr>
            <p:nvPr/>
          </p:nvSpPr>
          <p:spPr bwMode="auto">
            <a:xfrm>
              <a:off x="5145" y="11217"/>
              <a:ext cx="786"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5536" name="Line 16"/>
            <p:cNvSpPr>
              <a:spLocks noChangeAspect="1" noChangeShapeType="1"/>
            </p:cNvSpPr>
            <p:nvPr/>
          </p:nvSpPr>
          <p:spPr bwMode="auto">
            <a:xfrm>
              <a:off x="5931" y="11217"/>
              <a:ext cx="262" cy="681"/>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5537" name="Line 17"/>
            <p:cNvSpPr>
              <a:spLocks noChangeAspect="1" noChangeShapeType="1"/>
            </p:cNvSpPr>
            <p:nvPr/>
          </p:nvSpPr>
          <p:spPr bwMode="auto">
            <a:xfrm>
              <a:off x="6193" y="11898"/>
              <a:ext cx="786"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sp>
        <p:nvSpPr>
          <p:cNvPr id="235538" name="Line 18"/>
          <p:cNvSpPr>
            <a:spLocks noChangeAspect="1" noChangeShapeType="1"/>
          </p:cNvSpPr>
          <p:nvPr/>
        </p:nvSpPr>
        <p:spPr bwMode="auto">
          <a:xfrm flipV="1">
            <a:off x="5138208" y="1449917"/>
            <a:ext cx="113771" cy="218282"/>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5539" name="Line 19"/>
          <p:cNvSpPr>
            <a:spLocks noChangeAspect="1" noChangeShapeType="1"/>
          </p:cNvSpPr>
          <p:nvPr/>
        </p:nvSpPr>
        <p:spPr bwMode="auto">
          <a:xfrm>
            <a:off x="5251979" y="1449917"/>
            <a:ext cx="341313"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5540" name="Line 20"/>
          <p:cNvSpPr>
            <a:spLocks noChangeAspect="1" noChangeShapeType="1"/>
          </p:cNvSpPr>
          <p:nvPr/>
        </p:nvSpPr>
        <p:spPr bwMode="auto">
          <a:xfrm>
            <a:off x="5586678" y="1449917"/>
            <a:ext cx="112448" cy="218282"/>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nvGrpSpPr>
          <p:cNvPr id="93204" name="Group 21"/>
          <p:cNvGrpSpPr>
            <a:grpSpLocks noChangeAspect="1"/>
          </p:cNvGrpSpPr>
          <p:nvPr/>
        </p:nvGrpSpPr>
        <p:grpSpPr>
          <a:xfrm>
            <a:off x="6430698" y="1449917"/>
            <a:ext cx="453760" cy="218282"/>
            <a:chOff x="8909" y="4282"/>
            <a:chExt cx="874" cy="567"/>
          </a:xfrm>
        </p:grpSpPr>
        <p:sp>
          <p:nvSpPr>
            <p:cNvPr id="235542" name="Line 22"/>
            <p:cNvSpPr>
              <a:spLocks noChangeAspect="1" noChangeShapeType="1"/>
            </p:cNvSpPr>
            <p:nvPr/>
          </p:nvSpPr>
          <p:spPr bwMode="auto">
            <a:xfrm flipV="1">
              <a:off x="8909" y="4282"/>
              <a:ext cx="219" cy="567"/>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5543" name="Line 23"/>
            <p:cNvSpPr>
              <a:spLocks noChangeAspect="1" noChangeShapeType="1"/>
            </p:cNvSpPr>
            <p:nvPr/>
          </p:nvSpPr>
          <p:spPr bwMode="auto">
            <a:xfrm>
              <a:off x="9128" y="4282"/>
              <a:ext cx="655"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sp>
        <p:nvSpPr>
          <p:cNvPr id="235544" name="Line 24"/>
          <p:cNvSpPr>
            <a:spLocks noChangeAspect="1" noChangeShapeType="1"/>
          </p:cNvSpPr>
          <p:nvPr/>
        </p:nvSpPr>
        <p:spPr bwMode="auto">
          <a:xfrm>
            <a:off x="6884458" y="1449917"/>
            <a:ext cx="113771" cy="218282"/>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5545" name="Line 25"/>
          <p:cNvSpPr>
            <a:spLocks noChangeAspect="1" noChangeShapeType="1"/>
          </p:cNvSpPr>
          <p:nvPr/>
        </p:nvSpPr>
        <p:spPr bwMode="auto">
          <a:xfrm>
            <a:off x="2846917" y="1079500"/>
            <a:ext cx="0" cy="4064000"/>
          </a:xfrm>
          <a:prstGeom prst="line">
            <a:avLst/>
          </a:prstGeom>
          <a:noFill/>
          <a:ln w="12700">
            <a:solidFill>
              <a:schemeClr val="tx1"/>
            </a:solidFill>
            <a:prstDash val="dash"/>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93209" name="Text Box 26"/>
          <p:cNvSpPr txBox="1">
            <a:spLocks noChangeAspect="1"/>
          </p:cNvSpPr>
          <p:nvPr/>
        </p:nvSpPr>
        <p:spPr>
          <a:xfrm>
            <a:off x="3148542" y="1082146"/>
            <a:ext cx="324115" cy="333375"/>
          </a:xfrm>
          <a:prstGeom prst="rect">
            <a:avLst/>
          </a:prstGeom>
          <a:noFill/>
          <a:ln w="38100">
            <a:noFill/>
          </a:ln>
        </p:spPr>
        <p:txBody>
          <a:bodyPr lIns="0" tIns="0" rIns="0" bIns="0" anchor="t" anchorCtr="0"/>
          <a:p>
            <a:pPr algn="just">
              <a:lnSpc>
                <a:spcPct val="100000"/>
              </a:lnSpc>
              <a:spcBef>
                <a:spcPct val="0"/>
              </a:spcBef>
              <a:buClrTx/>
              <a:buFontTx/>
            </a:pPr>
            <a:r>
              <a:rPr lang="en-US" altLang="zh-CN" sz="1665" dirty="0">
                <a:latin typeface="Times New Roman" panose="02020603050405020304" pitchFamily="18" charset="0"/>
                <a:ea typeface="宋体" panose="02010600030101010101" pitchFamily="2" charset="-122"/>
              </a:rPr>
              <a:t>T</a:t>
            </a:r>
            <a:r>
              <a:rPr lang="en-US" altLang="zh-CN" sz="1665" baseline="-25000" dirty="0">
                <a:latin typeface="Times New Roman" panose="02020603050405020304" pitchFamily="18" charset="0"/>
                <a:ea typeface="宋体" panose="02010600030101010101" pitchFamily="2" charset="-122"/>
              </a:rPr>
              <a:t>1</a:t>
            </a:r>
            <a:endParaRPr lang="en-US" altLang="zh-CN" sz="1665" dirty="0">
              <a:latin typeface="Times New Roman" panose="02020603050405020304" pitchFamily="18" charset="0"/>
              <a:ea typeface="宋体" panose="02010600030101010101" pitchFamily="2" charset="-122"/>
            </a:endParaRPr>
          </a:p>
        </p:txBody>
      </p:sp>
      <p:sp>
        <p:nvSpPr>
          <p:cNvPr id="93210" name="Text Box 27"/>
          <p:cNvSpPr txBox="1">
            <a:spLocks noChangeAspect="1"/>
          </p:cNvSpPr>
          <p:nvPr/>
        </p:nvSpPr>
        <p:spPr>
          <a:xfrm>
            <a:off x="4107657" y="1079500"/>
            <a:ext cx="321468" cy="333375"/>
          </a:xfrm>
          <a:prstGeom prst="rect">
            <a:avLst/>
          </a:prstGeom>
          <a:noFill/>
          <a:ln w="38100">
            <a:noFill/>
          </a:ln>
        </p:spPr>
        <p:txBody>
          <a:bodyPr lIns="0" tIns="0" rIns="0" bIns="0" anchor="t" anchorCtr="0"/>
          <a:p>
            <a:pPr algn="just">
              <a:lnSpc>
                <a:spcPct val="100000"/>
              </a:lnSpc>
              <a:spcBef>
                <a:spcPct val="0"/>
              </a:spcBef>
              <a:buClrTx/>
              <a:buFontTx/>
            </a:pPr>
            <a:r>
              <a:rPr lang="en-US" altLang="zh-CN" sz="1665" dirty="0">
                <a:latin typeface="Times New Roman" panose="02020603050405020304" pitchFamily="18" charset="0"/>
                <a:ea typeface="宋体" panose="02010600030101010101" pitchFamily="2" charset="-122"/>
              </a:rPr>
              <a:t>T</a:t>
            </a:r>
            <a:r>
              <a:rPr lang="en-US" altLang="zh-CN" sz="1665" baseline="-25000" dirty="0">
                <a:latin typeface="Times New Roman" panose="02020603050405020304" pitchFamily="18" charset="0"/>
                <a:ea typeface="宋体" panose="02010600030101010101" pitchFamily="2" charset="-122"/>
              </a:rPr>
              <a:t>2</a:t>
            </a:r>
            <a:endParaRPr lang="en-US" altLang="zh-CN" sz="1665" dirty="0">
              <a:latin typeface="Times New Roman" panose="02020603050405020304" pitchFamily="18" charset="0"/>
              <a:ea typeface="宋体" panose="02010600030101010101" pitchFamily="2" charset="-122"/>
            </a:endParaRPr>
          </a:p>
        </p:txBody>
      </p:sp>
      <p:sp>
        <p:nvSpPr>
          <p:cNvPr id="93211" name="Text Box 28"/>
          <p:cNvSpPr txBox="1">
            <a:spLocks noChangeAspect="1"/>
          </p:cNvSpPr>
          <p:nvPr/>
        </p:nvSpPr>
        <p:spPr>
          <a:xfrm>
            <a:off x="5074708" y="1082146"/>
            <a:ext cx="322792" cy="333375"/>
          </a:xfrm>
          <a:prstGeom prst="rect">
            <a:avLst/>
          </a:prstGeom>
          <a:noFill/>
          <a:ln w="38100">
            <a:noFill/>
          </a:ln>
        </p:spPr>
        <p:txBody>
          <a:bodyPr lIns="0" tIns="0" rIns="0" bIns="0" anchor="t" anchorCtr="0"/>
          <a:p>
            <a:pPr algn="just">
              <a:lnSpc>
                <a:spcPct val="100000"/>
              </a:lnSpc>
              <a:spcBef>
                <a:spcPct val="0"/>
              </a:spcBef>
              <a:buClrTx/>
              <a:buFontTx/>
            </a:pPr>
            <a:r>
              <a:rPr lang="en-US" altLang="zh-CN" sz="1665" dirty="0">
                <a:latin typeface="Times New Roman" panose="02020603050405020304" pitchFamily="18" charset="0"/>
                <a:ea typeface="宋体" panose="02010600030101010101" pitchFamily="2" charset="-122"/>
              </a:rPr>
              <a:t>T</a:t>
            </a:r>
            <a:r>
              <a:rPr lang="en-US" altLang="zh-CN" sz="1665" baseline="-25000" dirty="0">
                <a:latin typeface="Times New Roman" panose="02020603050405020304" pitchFamily="18" charset="0"/>
                <a:ea typeface="宋体" panose="02010600030101010101" pitchFamily="2" charset="-122"/>
              </a:rPr>
              <a:t>3</a:t>
            </a:r>
            <a:endParaRPr lang="en-US" altLang="zh-CN" sz="1665" dirty="0">
              <a:latin typeface="Times New Roman" panose="02020603050405020304" pitchFamily="18" charset="0"/>
              <a:ea typeface="宋体" panose="02010600030101010101" pitchFamily="2" charset="-122"/>
            </a:endParaRPr>
          </a:p>
        </p:txBody>
      </p:sp>
      <p:sp>
        <p:nvSpPr>
          <p:cNvPr id="93212" name="Text Box 29"/>
          <p:cNvSpPr txBox="1">
            <a:spLocks noChangeAspect="1"/>
          </p:cNvSpPr>
          <p:nvPr/>
        </p:nvSpPr>
        <p:spPr>
          <a:xfrm>
            <a:off x="7225771" y="1082146"/>
            <a:ext cx="322792" cy="333375"/>
          </a:xfrm>
          <a:prstGeom prst="rect">
            <a:avLst/>
          </a:prstGeom>
          <a:noFill/>
          <a:ln w="38100">
            <a:noFill/>
          </a:ln>
        </p:spPr>
        <p:txBody>
          <a:bodyPr lIns="0" tIns="0" rIns="0" bIns="0" anchor="t" anchorCtr="0"/>
          <a:p>
            <a:pPr algn="just">
              <a:lnSpc>
                <a:spcPct val="100000"/>
              </a:lnSpc>
              <a:spcBef>
                <a:spcPct val="0"/>
              </a:spcBef>
              <a:buClrTx/>
              <a:buFontTx/>
            </a:pPr>
            <a:r>
              <a:rPr lang="en-US" altLang="zh-CN" sz="1665" dirty="0">
                <a:latin typeface="Times New Roman" panose="02020603050405020304" pitchFamily="18" charset="0"/>
                <a:ea typeface="宋体" panose="02010600030101010101" pitchFamily="2" charset="-122"/>
              </a:rPr>
              <a:t>T</a:t>
            </a:r>
            <a:r>
              <a:rPr lang="en-US" altLang="zh-CN" sz="1665" baseline="-25000" dirty="0">
                <a:latin typeface="Times New Roman" panose="02020603050405020304" pitchFamily="18" charset="0"/>
                <a:ea typeface="宋体" panose="02010600030101010101" pitchFamily="2" charset="-122"/>
              </a:rPr>
              <a:t>4</a:t>
            </a:r>
            <a:endParaRPr lang="en-US" altLang="zh-CN" sz="1665" dirty="0">
              <a:latin typeface="Times New Roman" panose="02020603050405020304" pitchFamily="18" charset="0"/>
              <a:ea typeface="宋体" panose="02010600030101010101" pitchFamily="2" charset="-122"/>
            </a:endParaRPr>
          </a:p>
        </p:txBody>
      </p:sp>
      <p:grpSp>
        <p:nvGrpSpPr>
          <p:cNvPr id="93213" name="Group 30"/>
          <p:cNvGrpSpPr>
            <a:grpSpLocks noChangeAspect="1"/>
          </p:cNvGrpSpPr>
          <p:nvPr/>
        </p:nvGrpSpPr>
        <p:grpSpPr>
          <a:xfrm>
            <a:off x="7326313" y="1439333"/>
            <a:ext cx="455083" cy="220928"/>
            <a:chOff x="8909" y="4282"/>
            <a:chExt cx="874" cy="567"/>
          </a:xfrm>
        </p:grpSpPr>
        <p:sp>
          <p:nvSpPr>
            <p:cNvPr id="235551" name="Line 31"/>
            <p:cNvSpPr>
              <a:spLocks noChangeAspect="1" noChangeShapeType="1"/>
            </p:cNvSpPr>
            <p:nvPr/>
          </p:nvSpPr>
          <p:spPr bwMode="auto">
            <a:xfrm flipV="1">
              <a:off x="8909" y="4282"/>
              <a:ext cx="219" cy="567"/>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5552" name="Line 32"/>
            <p:cNvSpPr>
              <a:spLocks noChangeAspect="1" noChangeShapeType="1"/>
            </p:cNvSpPr>
            <p:nvPr/>
          </p:nvSpPr>
          <p:spPr bwMode="auto">
            <a:xfrm>
              <a:off x="9128" y="4282"/>
              <a:ext cx="655"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sp>
        <p:nvSpPr>
          <p:cNvPr id="93216" name="Text Box 33"/>
          <p:cNvSpPr txBox="1">
            <a:spLocks noChangeAspect="1"/>
          </p:cNvSpPr>
          <p:nvPr/>
        </p:nvSpPr>
        <p:spPr>
          <a:xfrm>
            <a:off x="817563" y="2399771"/>
            <a:ext cx="1801813" cy="318823"/>
          </a:xfrm>
          <a:prstGeom prst="rect">
            <a:avLst/>
          </a:prstGeom>
          <a:noFill/>
          <a:ln w="38100">
            <a:noFill/>
          </a:ln>
        </p:spPr>
        <p:txBody>
          <a:bodyPr lIns="0" tIns="0" rIns="0" bIns="0" anchor="t" anchorCtr="0"/>
          <a:p>
            <a:pPr algn="just">
              <a:lnSpc>
                <a:spcPct val="100000"/>
              </a:lnSpc>
              <a:spcBef>
                <a:spcPct val="0"/>
              </a:spcBef>
              <a:buClrTx/>
              <a:buFontTx/>
            </a:pPr>
            <a:r>
              <a:rPr lang="en-US" altLang="zh-CN" sz="1665" dirty="0">
                <a:latin typeface="Times New Roman" panose="02020603050405020304" pitchFamily="18" charset="0"/>
                <a:ea typeface="宋体" panose="02010600030101010101" pitchFamily="2" charset="-122"/>
              </a:rPr>
              <a:t>A19~A16</a:t>
            </a:r>
            <a:r>
              <a:rPr lang="en-US" altLang="zh-CN" sz="1665" dirty="0">
                <a:latin typeface="宋体" panose="02010600030101010101" pitchFamily="2" charset="-122"/>
                <a:ea typeface="宋体" panose="02010600030101010101" pitchFamily="2" charset="-122"/>
              </a:rPr>
              <a:t>/</a:t>
            </a:r>
            <a:r>
              <a:rPr lang="en-US" altLang="zh-CN" sz="1665" dirty="0">
                <a:latin typeface="Times New Roman" panose="02020603050405020304" pitchFamily="18" charset="0"/>
                <a:ea typeface="宋体" panose="02010600030101010101" pitchFamily="2" charset="-122"/>
              </a:rPr>
              <a:t>S6~S3</a:t>
            </a:r>
            <a:endParaRPr lang="en-US" altLang="zh-CN" sz="1665" dirty="0">
              <a:latin typeface="Times New Roman" panose="02020603050405020304" pitchFamily="18" charset="0"/>
              <a:ea typeface="宋体" panose="02010600030101010101" pitchFamily="2" charset="-122"/>
            </a:endParaRPr>
          </a:p>
        </p:txBody>
      </p:sp>
      <p:grpSp>
        <p:nvGrpSpPr>
          <p:cNvPr id="93217" name="Group 34"/>
          <p:cNvGrpSpPr/>
          <p:nvPr/>
        </p:nvGrpSpPr>
        <p:grpSpPr>
          <a:xfrm>
            <a:off x="1730375" y="1936750"/>
            <a:ext cx="705115" cy="271198"/>
            <a:chOff x="882" y="1320"/>
            <a:chExt cx="533" cy="205"/>
          </a:xfrm>
        </p:grpSpPr>
        <p:sp>
          <p:nvSpPr>
            <p:cNvPr id="93218" name="Text Box 35"/>
            <p:cNvSpPr txBox="1">
              <a:spLocks noChangeAspect="1"/>
            </p:cNvSpPr>
            <p:nvPr/>
          </p:nvSpPr>
          <p:spPr>
            <a:xfrm>
              <a:off x="882" y="1320"/>
              <a:ext cx="533" cy="205"/>
            </a:xfrm>
            <a:prstGeom prst="rect">
              <a:avLst/>
            </a:prstGeom>
            <a:noFill/>
            <a:ln w="38100">
              <a:noFill/>
            </a:ln>
          </p:spPr>
          <p:txBody>
            <a:bodyPr lIns="0" tIns="0" rIns="0" bIns="0" anchor="t" anchorCtr="0"/>
            <a:p>
              <a:pPr algn="just">
                <a:lnSpc>
                  <a:spcPct val="100000"/>
                </a:lnSpc>
                <a:spcBef>
                  <a:spcPct val="0"/>
                </a:spcBef>
                <a:buClrTx/>
                <a:buFontTx/>
              </a:pPr>
              <a:r>
                <a:rPr lang="en-US" altLang="zh-CN" sz="1665" dirty="0">
                  <a:latin typeface="Times New Roman" panose="02020603050405020304" pitchFamily="18" charset="0"/>
                  <a:ea typeface="宋体" panose="02010600030101010101" pitchFamily="2" charset="-122"/>
                </a:rPr>
                <a:t>M</a:t>
              </a:r>
              <a:r>
                <a:rPr lang="en-US" altLang="zh-CN" sz="1665" dirty="0">
                  <a:latin typeface="宋体" panose="02010600030101010101" pitchFamily="2" charset="-122"/>
                  <a:ea typeface="宋体" panose="02010600030101010101" pitchFamily="2" charset="-122"/>
                </a:rPr>
                <a:t>/</a:t>
              </a:r>
              <a:r>
                <a:rPr lang="en-US" altLang="zh-CN" sz="1665" dirty="0">
                  <a:latin typeface="Times New Roman" panose="02020603050405020304" pitchFamily="18" charset="0"/>
                  <a:ea typeface="宋体" panose="02010600030101010101" pitchFamily="2" charset="-122"/>
                </a:rPr>
                <a:t>IO</a:t>
              </a:r>
              <a:endParaRPr lang="en-US" altLang="zh-CN" sz="1665" dirty="0">
                <a:latin typeface="Times New Roman" panose="02020603050405020304" pitchFamily="18" charset="0"/>
                <a:ea typeface="宋体" panose="02010600030101010101" pitchFamily="2" charset="-122"/>
              </a:endParaRPr>
            </a:p>
          </p:txBody>
        </p:sp>
        <p:sp>
          <p:nvSpPr>
            <p:cNvPr id="235556" name="Line 36"/>
            <p:cNvSpPr>
              <a:spLocks noChangeAspect="1" noChangeShapeType="1"/>
            </p:cNvSpPr>
            <p:nvPr/>
          </p:nvSpPr>
          <p:spPr bwMode="auto">
            <a:xfrm>
              <a:off x="1140" y="1338"/>
              <a:ext cx="156"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sp>
        <p:nvSpPr>
          <p:cNvPr id="93220" name="Text Box 37"/>
          <p:cNvSpPr txBox="1">
            <a:spLocks noChangeAspect="1"/>
          </p:cNvSpPr>
          <p:nvPr/>
        </p:nvSpPr>
        <p:spPr>
          <a:xfrm>
            <a:off x="1389063" y="3365500"/>
            <a:ext cx="1074208" cy="216958"/>
          </a:xfrm>
          <a:prstGeom prst="rect">
            <a:avLst/>
          </a:prstGeom>
          <a:noFill/>
          <a:ln w="38100">
            <a:noFill/>
          </a:ln>
        </p:spPr>
        <p:txBody>
          <a:bodyPr lIns="0" tIns="0" rIns="0" bIns="0" anchor="t" anchorCtr="0"/>
          <a:p>
            <a:pPr algn="just">
              <a:lnSpc>
                <a:spcPct val="100000"/>
              </a:lnSpc>
              <a:spcBef>
                <a:spcPct val="0"/>
              </a:spcBef>
              <a:buClrTx/>
              <a:buFontTx/>
            </a:pPr>
            <a:r>
              <a:rPr lang="en-US" altLang="zh-CN" sz="1665" dirty="0">
                <a:latin typeface="Times New Roman" panose="02020603050405020304" pitchFamily="18" charset="0"/>
                <a:ea typeface="宋体" panose="02010600030101010101" pitchFamily="2" charset="-122"/>
              </a:rPr>
              <a:t>AD15~AD0</a:t>
            </a:r>
            <a:endParaRPr lang="en-US" altLang="zh-CN" sz="1665" dirty="0">
              <a:latin typeface="Times New Roman" panose="02020603050405020304" pitchFamily="18" charset="0"/>
              <a:ea typeface="宋体" panose="02010600030101010101" pitchFamily="2" charset="-122"/>
            </a:endParaRPr>
          </a:p>
        </p:txBody>
      </p:sp>
      <p:sp>
        <p:nvSpPr>
          <p:cNvPr id="235558" name="Line 38"/>
          <p:cNvSpPr>
            <a:spLocks noChangeAspect="1" noChangeShapeType="1"/>
          </p:cNvSpPr>
          <p:nvPr/>
        </p:nvSpPr>
        <p:spPr bwMode="auto">
          <a:xfrm>
            <a:off x="5699125" y="1668198"/>
            <a:ext cx="342636"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5559" name="Line 39"/>
          <p:cNvSpPr>
            <a:spLocks noChangeAspect="1" noChangeShapeType="1"/>
          </p:cNvSpPr>
          <p:nvPr/>
        </p:nvSpPr>
        <p:spPr bwMode="auto">
          <a:xfrm>
            <a:off x="6998229" y="1668198"/>
            <a:ext cx="341313"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nvGrpSpPr>
          <p:cNvPr id="93223" name="Group 40"/>
          <p:cNvGrpSpPr>
            <a:grpSpLocks noChangeAspect="1"/>
          </p:cNvGrpSpPr>
          <p:nvPr/>
        </p:nvGrpSpPr>
        <p:grpSpPr>
          <a:xfrm>
            <a:off x="2506928" y="1944688"/>
            <a:ext cx="611188" cy="219604"/>
            <a:chOff x="2405" y="5397"/>
            <a:chExt cx="1127" cy="568"/>
          </a:xfrm>
        </p:grpSpPr>
        <p:sp>
          <p:nvSpPr>
            <p:cNvPr id="235561" name="Line 41"/>
            <p:cNvSpPr>
              <a:spLocks noChangeAspect="1" noChangeShapeType="1"/>
            </p:cNvSpPr>
            <p:nvPr/>
          </p:nvSpPr>
          <p:spPr bwMode="auto">
            <a:xfrm>
              <a:off x="2412" y="5397"/>
              <a:ext cx="908"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5562" name="Line 42"/>
            <p:cNvSpPr>
              <a:spLocks noChangeAspect="1" noChangeShapeType="1"/>
            </p:cNvSpPr>
            <p:nvPr/>
          </p:nvSpPr>
          <p:spPr bwMode="auto">
            <a:xfrm>
              <a:off x="2405" y="5964"/>
              <a:ext cx="907" cy="1"/>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nvGrpSpPr>
            <p:cNvPr id="93226" name="Group 43"/>
            <p:cNvGrpSpPr>
              <a:grpSpLocks noChangeAspect="1"/>
            </p:cNvGrpSpPr>
            <p:nvPr/>
          </p:nvGrpSpPr>
          <p:grpSpPr>
            <a:xfrm>
              <a:off x="3320" y="5397"/>
              <a:ext cx="212" cy="567"/>
              <a:chOff x="3320" y="5397"/>
              <a:chExt cx="212" cy="567"/>
            </a:xfrm>
          </p:grpSpPr>
          <p:sp>
            <p:nvSpPr>
              <p:cNvPr id="235564" name="Line 44"/>
              <p:cNvSpPr>
                <a:spLocks noChangeAspect="1" noChangeShapeType="1"/>
              </p:cNvSpPr>
              <p:nvPr/>
            </p:nvSpPr>
            <p:spPr bwMode="auto">
              <a:xfrm>
                <a:off x="3320" y="5397"/>
                <a:ext cx="210" cy="567"/>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5565" name="Line 45"/>
              <p:cNvSpPr>
                <a:spLocks noChangeAspect="1" noChangeShapeType="1"/>
              </p:cNvSpPr>
              <p:nvPr/>
            </p:nvSpPr>
            <p:spPr bwMode="auto">
              <a:xfrm flipV="1">
                <a:off x="3322" y="5397"/>
                <a:ext cx="210" cy="567"/>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grpSp>
      <p:sp>
        <p:nvSpPr>
          <p:cNvPr id="235566" name="Line 46"/>
          <p:cNvSpPr>
            <a:spLocks noChangeAspect="1" noChangeShapeType="1"/>
          </p:cNvSpPr>
          <p:nvPr/>
        </p:nvSpPr>
        <p:spPr bwMode="auto">
          <a:xfrm>
            <a:off x="3110178" y="1944688"/>
            <a:ext cx="4009761"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5567" name="Line 47"/>
          <p:cNvSpPr>
            <a:spLocks noChangeAspect="1" noChangeShapeType="1"/>
          </p:cNvSpPr>
          <p:nvPr/>
        </p:nvSpPr>
        <p:spPr bwMode="auto">
          <a:xfrm>
            <a:off x="3110178" y="2170907"/>
            <a:ext cx="4011083"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nvGrpSpPr>
          <p:cNvPr id="93231" name="Group 48"/>
          <p:cNvGrpSpPr>
            <a:grpSpLocks noChangeAspect="1"/>
          </p:cNvGrpSpPr>
          <p:nvPr/>
        </p:nvGrpSpPr>
        <p:grpSpPr>
          <a:xfrm>
            <a:off x="7119938" y="1944688"/>
            <a:ext cx="115094" cy="219604"/>
            <a:chOff x="3320" y="5397"/>
            <a:chExt cx="212" cy="567"/>
          </a:xfrm>
        </p:grpSpPr>
        <p:sp>
          <p:nvSpPr>
            <p:cNvPr id="235569" name="Line 49"/>
            <p:cNvSpPr>
              <a:spLocks noChangeAspect="1" noChangeShapeType="1"/>
            </p:cNvSpPr>
            <p:nvPr/>
          </p:nvSpPr>
          <p:spPr bwMode="auto">
            <a:xfrm>
              <a:off x="3320" y="5397"/>
              <a:ext cx="210" cy="567"/>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5570" name="Line 50"/>
            <p:cNvSpPr>
              <a:spLocks noChangeAspect="1" noChangeShapeType="1"/>
            </p:cNvSpPr>
            <p:nvPr/>
          </p:nvSpPr>
          <p:spPr bwMode="auto">
            <a:xfrm flipV="1">
              <a:off x="3322" y="5397"/>
              <a:ext cx="210" cy="567"/>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sp>
        <p:nvSpPr>
          <p:cNvPr id="235571" name="Line 51"/>
          <p:cNvSpPr>
            <a:spLocks noChangeAspect="1" noChangeShapeType="1"/>
          </p:cNvSpPr>
          <p:nvPr/>
        </p:nvSpPr>
        <p:spPr bwMode="auto">
          <a:xfrm>
            <a:off x="7249583" y="1952625"/>
            <a:ext cx="552979"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5572" name="Line 52"/>
          <p:cNvSpPr>
            <a:spLocks noChangeAspect="1" noChangeShapeType="1"/>
          </p:cNvSpPr>
          <p:nvPr/>
        </p:nvSpPr>
        <p:spPr bwMode="auto">
          <a:xfrm>
            <a:off x="7249583" y="2170907"/>
            <a:ext cx="552979"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nvGrpSpPr>
          <p:cNvPr id="93236" name="Group 53"/>
          <p:cNvGrpSpPr>
            <a:grpSpLocks noChangeAspect="1"/>
          </p:cNvGrpSpPr>
          <p:nvPr/>
        </p:nvGrpSpPr>
        <p:grpSpPr>
          <a:xfrm>
            <a:off x="2532063" y="2399771"/>
            <a:ext cx="4888178" cy="283104"/>
            <a:chOff x="2438" y="6537"/>
            <a:chExt cx="9014" cy="600"/>
          </a:xfrm>
        </p:grpSpPr>
        <p:sp>
          <p:nvSpPr>
            <p:cNvPr id="235574" name="Line 54"/>
            <p:cNvSpPr>
              <a:spLocks noChangeAspect="1" noChangeShapeType="1"/>
            </p:cNvSpPr>
            <p:nvPr/>
          </p:nvSpPr>
          <p:spPr bwMode="auto">
            <a:xfrm>
              <a:off x="2438" y="6557"/>
              <a:ext cx="1134" cy="1"/>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5575" name="Line 55"/>
            <p:cNvSpPr>
              <a:spLocks noChangeAspect="1" noChangeShapeType="1"/>
            </p:cNvSpPr>
            <p:nvPr/>
          </p:nvSpPr>
          <p:spPr bwMode="auto">
            <a:xfrm>
              <a:off x="2438" y="7124"/>
              <a:ext cx="1134" cy="1"/>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nvGrpSpPr>
            <p:cNvPr id="93239" name="Group 56"/>
            <p:cNvGrpSpPr>
              <a:grpSpLocks noChangeAspect="1"/>
            </p:cNvGrpSpPr>
            <p:nvPr/>
          </p:nvGrpSpPr>
          <p:grpSpPr>
            <a:xfrm>
              <a:off x="3587" y="6557"/>
              <a:ext cx="212" cy="567"/>
              <a:chOff x="3320" y="5397"/>
              <a:chExt cx="212" cy="567"/>
            </a:xfrm>
          </p:grpSpPr>
          <p:sp>
            <p:nvSpPr>
              <p:cNvPr id="235577" name="Line 57"/>
              <p:cNvSpPr>
                <a:spLocks noChangeAspect="1" noChangeShapeType="1"/>
              </p:cNvSpPr>
              <p:nvPr/>
            </p:nvSpPr>
            <p:spPr bwMode="auto">
              <a:xfrm>
                <a:off x="3320" y="5397"/>
                <a:ext cx="210" cy="567"/>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5578" name="Line 58"/>
              <p:cNvSpPr>
                <a:spLocks noChangeAspect="1" noChangeShapeType="1"/>
              </p:cNvSpPr>
              <p:nvPr/>
            </p:nvSpPr>
            <p:spPr bwMode="auto">
              <a:xfrm flipV="1">
                <a:off x="3322" y="5397"/>
                <a:ext cx="210" cy="567"/>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sp>
          <p:nvSpPr>
            <p:cNvPr id="235579" name="Line 59"/>
            <p:cNvSpPr>
              <a:spLocks noChangeAspect="1" noChangeShapeType="1"/>
            </p:cNvSpPr>
            <p:nvPr/>
          </p:nvSpPr>
          <p:spPr bwMode="auto">
            <a:xfrm>
              <a:off x="3792" y="6557"/>
              <a:ext cx="1587"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5580" name="Line 60"/>
            <p:cNvSpPr>
              <a:spLocks noChangeAspect="1" noChangeShapeType="1"/>
            </p:cNvSpPr>
            <p:nvPr/>
          </p:nvSpPr>
          <p:spPr bwMode="auto">
            <a:xfrm>
              <a:off x="3832" y="7137"/>
              <a:ext cx="1587"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nvGrpSpPr>
            <p:cNvPr id="93244" name="Group 61"/>
            <p:cNvGrpSpPr>
              <a:grpSpLocks noChangeAspect="1"/>
            </p:cNvGrpSpPr>
            <p:nvPr/>
          </p:nvGrpSpPr>
          <p:grpSpPr>
            <a:xfrm>
              <a:off x="5392" y="6557"/>
              <a:ext cx="212" cy="567"/>
              <a:chOff x="3320" y="5397"/>
              <a:chExt cx="212" cy="567"/>
            </a:xfrm>
          </p:grpSpPr>
          <p:sp>
            <p:nvSpPr>
              <p:cNvPr id="235582" name="Line 62"/>
              <p:cNvSpPr>
                <a:spLocks noChangeAspect="1" noChangeShapeType="1"/>
              </p:cNvSpPr>
              <p:nvPr/>
            </p:nvSpPr>
            <p:spPr bwMode="auto">
              <a:xfrm>
                <a:off x="3320" y="5397"/>
                <a:ext cx="210" cy="567"/>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5583" name="Line 63"/>
              <p:cNvSpPr>
                <a:spLocks noChangeAspect="1" noChangeShapeType="1"/>
              </p:cNvSpPr>
              <p:nvPr/>
            </p:nvSpPr>
            <p:spPr bwMode="auto">
              <a:xfrm flipV="1">
                <a:off x="3322" y="5397"/>
                <a:ext cx="210" cy="567"/>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sp>
          <p:nvSpPr>
            <p:cNvPr id="235584" name="Line 64"/>
            <p:cNvSpPr>
              <a:spLocks noChangeAspect="1" noChangeShapeType="1"/>
            </p:cNvSpPr>
            <p:nvPr/>
          </p:nvSpPr>
          <p:spPr bwMode="auto">
            <a:xfrm flipV="1">
              <a:off x="5632" y="6557"/>
              <a:ext cx="4920" cy="2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5585" name="Line 65"/>
            <p:cNvSpPr>
              <a:spLocks noChangeAspect="1" noChangeShapeType="1"/>
            </p:cNvSpPr>
            <p:nvPr/>
          </p:nvSpPr>
          <p:spPr bwMode="auto">
            <a:xfrm flipV="1">
              <a:off x="5612" y="7117"/>
              <a:ext cx="4920"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nvGrpSpPr>
            <p:cNvPr id="93249" name="Group 66"/>
            <p:cNvGrpSpPr>
              <a:grpSpLocks noChangeAspect="1"/>
            </p:cNvGrpSpPr>
            <p:nvPr/>
          </p:nvGrpSpPr>
          <p:grpSpPr>
            <a:xfrm>
              <a:off x="10552" y="6537"/>
              <a:ext cx="212" cy="567"/>
              <a:chOff x="3320" y="5397"/>
              <a:chExt cx="212" cy="567"/>
            </a:xfrm>
          </p:grpSpPr>
          <p:sp>
            <p:nvSpPr>
              <p:cNvPr id="235587" name="Line 67"/>
              <p:cNvSpPr>
                <a:spLocks noChangeAspect="1" noChangeShapeType="1"/>
              </p:cNvSpPr>
              <p:nvPr/>
            </p:nvSpPr>
            <p:spPr bwMode="auto">
              <a:xfrm>
                <a:off x="3320" y="5397"/>
                <a:ext cx="210" cy="567"/>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5588" name="Line 68"/>
              <p:cNvSpPr>
                <a:spLocks noChangeAspect="1" noChangeShapeType="1"/>
              </p:cNvSpPr>
              <p:nvPr/>
            </p:nvSpPr>
            <p:spPr bwMode="auto">
              <a:xfrm flipV="1">
                <a:off x="3322" y="5397"/>
                <a:ext cx="210" cy="567"/>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sp>
          <p:nvSpPr>
            <p:cNvPr id="235589" name="Line 69"/>
            <p:cNvSpPr>
              <a:spLocks noChangeAspect="1" noChangeShapeType="1"/>
            </p:cNvSpPr>
            <p:nvPr/>
          </p:nvSpPr>
          <p:spPr bwMode="auto">
            <a:xfrm>
              <a:off x="10792" y="6557"/>
              <a:ext cx="660"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5590" name="Line 70"/>
            <p:cNvSpPr>
              <a:spLocks noChangeAspect="1" noChangeShapeType="1"/>
            </p:cNvSpPr>
            <p:nvPr/>
          </p:nvSpPr>
          <p:spPr bwMode="auto">
            <a:xfrm>
              <a:off x="10792" y="7097"/>
              <a:ext cx="660"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sp>
        <p:nvSpPr>
          <p:cNvPr id="235591" name="Line 71"/>
          <p:cNvSpPr>
            <a:spLocks noChangeAspect="1" noChangeShapeType="1"/>
          </p:cNvSpPr>
          <p:nvPr/>
        </p:nvSpPr>
        <p:spPr bwMode="auto">
          <a:xfrm>
            <a:off x="2536032" y="3365500"/>
            <a:ext cx="615157"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5592" name="Line 72"/>
          <p:cNvSpPr>
            <a:spLocks noChangeAspect="1" noChangeShapeType="1"/>
          </p:cNvSpPr>
          <p:nvPr/>
        </p:nvSpPr>
        <p:spPr bwMode="auto">
          <a:xfrm>
            <a:off x="2536032" y="3585104"/>
            <a:ext cx="615157"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nvGrpSpPr>
          <p:cNvPr id="93256" name="Group 73"/>
          <p:cNvGrpSpPr>
            <a:grpSpLocks noChangeAspect="1"/>
          </p:cNvGrpSpPr>
          <p:nvPr/>
        </p:nvGrpSpPr>
        <p:grpSpPr>
          <a:xfrm>
            <a:off x="3159125" y="3365500"/>
            <a:ext cx="115094" cy="219604"/>
            <a:chOff x="3320" y="5397"/>
            <a:chExt cx="212" cy="567"/>
          </a:xfrm>
        </p:grpSpPr>
        <p:sp>
          <p:nvSpPr>
            <p:cNvPr id="235594" name="Line 74"/>
            <p:cNvSpPr>
              <a:spLocks noChangeAspect="1" noChangeShapeType="1"/>
            </p:cNvSpPr>
            <p:nvPr/>
          </p:nvSpPr>
          <p:spPr bwMode="auto">
            <a:xfrm>
              <a:off x="3320" y="5397"/>
              <a:ext cx="210" cy="567"/>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5595" name="Line 75"/>
            <p:cNvSpPr>
              <a:spLocks noChangeAspect="1" noChangeShapeType="1"/>
            </p:cNvSpPr>
            <p:nvPr/>
          </p:nvSpPr>
          <p:spPr bwMode="auto">
            <a:xfrm flipV="1">
              <a:off x="3322" y="5397"/>
              <a:ext cx="210" cy="567"/>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sp>
        <p:nvSpPr>
          <p:cNvPr id="235596" name="Line 76"/>
          <p:cNvSpPr>
            <a:spLocks noChangeAspect="1" noChangeShapeType="1"/>
          </p:cNvSpPr>
          <p:nvPr/>
        </p:nvSpPr>
        <p:spPr bwMode="auto">
          <a:xfrm>
            <a:off x="3270250" y="3365500"/>
            <a:ext cx="861219"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5597" name="Line 77"/>
          <p:cNvSpPr>
            <a:spLocks noChangeAspect="1" noChangeShapeType="1"/>
          </p:cNvSpPr>
          <p:nvPr/>
        </p:nvSpPr>
        <p:spPr bwMode="auto">
          <a:xfrm>
            <a:off x="3291417" y="3589073"/>
            <a:ext cx="861219"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nvGrpSpPr>
          <p:cNvPr id="93261" name="Group 78"/>
          <p:cNvGrpSpPr>
            <a:grpSpLocks noChangeAspect="1"/>
          </p:cNvGrpSpPr>
          <p:nvPr/>
        </p:nvGrpSpPr>
        <p:grpSpPr>
          <a:xfrm>
            <a:off x="4138083" y="3365500"/>
            <a:ext cx="64823" cy="219604"/>
            <a:chOff x="5412" y="8857"/>
            <a:chExt cx="119" cy="567"/>
          </a:xfrm>
        </p:grpSpPr>
        <p:sp>
          <p:nvSpPr>
            <p:cNvPr id="235599" name="Line 79"/>
            <p:cNvSpPr>
              <a:spLocks noChangeAspect="1" noChangeShapeType="1"/>
            </p:cNvSpPr>
            <p:nvPr/>
          </p:nvSpPr>
          <p:spPr bwMode="auto">
            <a:xfrm>
              <a:off x="5412" y="8857"/>
              <a:ext cx="119" cy="32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5600" name="Line 80"/>
            <p:cNvSpPr>
              <a:spLocks noChangeAspect="1" noChangeShapeType="1"/>
            </p:cNvSpPr>
            <p:nvPr/>
          </p:nvSpPr>
          <p:spPr bwMode="auto">
            <a:xfrm flipV="1">
              <a:off x="5414" y="9157"/>
              <a:ext cx="99" cy="267"/>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sp>
        <p:nvSpPr>
          <p:cNvPr id="235601" name="Line 81"/>
          <p:cNvSpPr>
            <a:spLocks noChangeAspect="1" noChangeShapeType="1"/>
          </p:cNvSpPr>
          <p:nvPr/>
        </p:nvSpPr>
        <p:spPr bwMode="auto">
          <a:xfrm>
            <a:off x="4202907" y="3481917"/>
            <a:ext cx="1895740"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5602" name="Line 82"/>
          <p:cNvSpPr>
            <a:spLocks noChangeAspect="1" noChangeShapeType="1"/>
          </p:cNvSpPr>
          <p:nvPr/>
        </p:nvSpPr>
        <p:spPr bwMode="auto">
          <a:xfrm>
            <a:off x="6106583" y="3481917"/>
            <a:ext cx="55563" cy="107157"/>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5603" name="Line 83"/>
          <p:cNvSpPr>
            <a:spLocks noChangeAspect="1" noChangeShapeType="1"/>
          </p:cNvSpPr>
          <p:nvPr/>
        </p:nvSpPr>
        <p:spPr bwMode="auto">
          <a:xfrm flipV="1">
            <a:off x="6102615" y="3370792"/>
            <a:ext cx="62178" cy="119063"/>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5604" name="Line 84"/>
          <p:cNvSpPr>
            <a:spLocks noChangeAspect="1" noChangeShapeType="1"/>
          </p:cNvSpPr>
          <p:nvPr/>
        </p:nvSpPr>
        <p:spPr bwMode="auto">
          <a:xfrm>
            <a:off x="6156854" y="3372115"/>
            <a:ext cx="998803"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5605" name="Line 85"/>
          <p:cNvSpPr>
            <a:spLocks noChangeAspect="1" noChangeShapeType="1"/>
          </p:cNvSpPr>
          <p:nvPr/>
        </p:nvSpPr>
        <p:spPr bwMode="auto">
          <a:xfrm>
            <a:off x="6168761" y="3589073"/>
            <a:ext cx="997479"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nvGrpSpPr>
          <p:cNvPr id="93269" name="Group 86"/>
          <p:cNvGrpSpPr>
            <a:grpSpLocks noChangeAspect="1"/>
          </p:cNvGrpSpPr>
          <p:nvPr/>
        </p:nvGrpSpPr>
        <p:grpSpPr>
          <a:xfrm>
            <a:off x="7166240" y="3372115"/>
            <a:ext cx="64823" cy="220927"/>
            <a:chOff x="5412" y="8857"/>
            <a:chExt cx="119" cy="567"/>
          </a:xfrm>
        </p:grpSpPr>
        <p:sp>
          <p:nvSpPr>
            <p:cNvPr id="235607" name="Line 87"/>
            <p:cNvSpPr>
              <a:spLocks noChangeAspect="1" noChangeShapeType="1"/>
            </p:cNvSpPr>
            <p:nvPr/>
          </p:nvSpPr>
          <p:spPr bwMode="auto">
            <a:xfrm>
              <a:off x="5412" y="8857"/>
              <a:ext cx="119" cy="32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5608" name="Line 88"/>
            <p:cNvSpPr>
              <a:spLocks noChangeAspect="1" noChangeShapeType="1"/>
            </p:cNvSpPr>
            <p:nvPr/>
          </p:nvSpPr>
          <p:spPr bwMode="auto">
            <a:xfrm flipV="1">
              <a:off x="5414" y="9157"/>
              <a:ext cx="99" cy="267"/>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sp>
        <p:nvSpPr>
          <p:cNvPr id="235609" name="Line 89"/>
          <p:cNvSpPr>
            <a:spLocks noChangeAspect="1" noChangeShapeType="1"/>
          </p:cNvSpPr>
          <p:nvPr/>
        </p:nvSpPr>
        <p:spPr bwMode="auto">
          <a:xfrm>
            <a:off x="7225771" y="3481917"/>
            <a:ext cx="576792"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5610" name="Line 90"/>
          <p:cNvSpPr>
            <a:spLocks noChangeAspect="1" noChangeShapeType="1"/>
          </p:cNvSpPr>
          <p:nvPr/>
        </p:nvSpPr>
        <p:spPr bwMode="auto">
          <a:xfrm>
            <a:off x="2532063" y="4003146"/>
            <a:ext cx="406136"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5611" name="Line 91"/>
          <p:cNvSpPr>
            <a:spLocks noChangeAspect="1" noChangeShapeType="1"/>
          </p:cNvSpPr>
          <p:nvPr/>
        </p:nvSpPr>
        <p:spPr bwMode="auto">
          <a:xfrm flipV="1">
            <a:off x="2938198" y="3783542"/>
            <a:ext cx="113771" cy="219604"/>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5612" name="Line 92"/>
          <p:cNvSpPr>
            <a:spLocks noChangeAspect="1" noChangeShapeType="1"/>
          </p:cNvSpPr>
          <p:nvPr/>
        </p:nvSpPr>
        <p:spPr bwMode="auto">
          <a:xfrm>
            <a:off x="3063875" y="3794125"/>
            <a:ext cx="558271"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5613" name="Line 93"/>
          <p:cNvSpPr>
            <a:spLocks noChangeAspect="1" noChangeShapeType="1"/>
          </p:cNvSpPr>
          <p:nvPr/>
        </p:nvSpPr>
        <p:spPr bwMode="auto">
          <a:xfrm>
            <a:off x="3622146" y="3794125"/>
            <a:ext cx="113771" cy="220928"/>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5614" name="Line 94"/>
          <p:cNvSpPr>
            <a:spLocks noChangeAspect="1" noChangeShapeType="1"/>
          </p:cNvSpPr>
          <p:nvPr/>
        </p:nvSpPr>
        <p:spPr bwMode="auto">
          <a:xfrm>
            <a:off x="3738563" y="4000500"/>
            <a:ext cx="4032250"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nvGrpSpPr>
          <p:cNvPr id="93278" name="Group 95"/>
          <p:cNvGrpSpPr>
            <a:grpSpLocks noChangeAspect="1"/>
          </p:cNvGrpSpPr>
          <p:nvPr/>
        </p:nvGrpSpPr>
        <p:grpSpPr>
          <a:xfrm>
            <a:off x="2532063" y="4254500"/>
            <a:ext cx="4870979" cy="219604"/>
            <a:chOff x="2452" y="11297"/>
            <a:chExt cx="8980" cy="580"/>
          </a:xfrm>
        </p:grpSpPr>
        <p:sp>
          <p:nvSpPr>
            <p:cNvPr id="235616" name="Line 96"/>
            <p:cNvSpPr>
              <a:spLocks noChangeAspect="1" noChangeShapeType="1"/>
            </p:cNvSpPr>
            <p:nvPr/>
          </p:nvSpPr>
          <p:spPr bwMode="auto">
            <a:xfrm>
              <a:off x="2452" y="11297"/>
              <a:ext cx="2460"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5617" name="Line 97"/>
            <p:cNvSpPr>
              <a:spLocks noChangeAspect="1" noChangeShapeType="1"/>
            </p:cNvSpPr>
            <p:nvPr/>
          </p:nvSpPr>
          <p:spPr bwMode="auto">
            <a:xfrm>
              <a:off x="4932" y="11297"/>
              <a:ext cx="210" cy="567"/>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5618" name="Line 98"/>
            <p:cNvSpPr>
              <a:spLocks noChangeAspect="1" noChangeShapeType="1"/>
            </p:cNvSpPr>
            <p:nvPr/>
          </p:nvSpPr>
          <p:spPr bwMode="auto">
            <a:xfrm>
              <a:off x="5152" y="11877"/>
              <a:ext cx="3240"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5619" name="Line 99"/>
            <p:cNvSpPr>
              <a:spLocks noChangeAspect="1" noChangeShapeType="1"/>
            </p:cNvSpPr>
            <p:nvPr/>
          </p:nvSpPr>
          <p:spPr bwMode="auto">
            <a:xfrm flipV="1">
              <a:off x="8372" y="11310"/>
              <a:ext cx="210" cy="567"/>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5620" name="Line 100"/>
            <p:cNvSpPr>
              <a:spLocks noChangeAspect="1" noChangeShapeType="1"/>
            </p:cNvSpPr>
            <p:nvPr/>
          </p:nvSpPr>
          <p:spPr bwMode="auto">
            <a:xfrm flipV="1">
              <a:off x="8592" y="11337"/>
              <a:ext cx="2840"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sp>
        <p:nvSpPr>
          <p:cNvPr id="235621" name="Line 101"/>
          <p:cNvSpPr>
            <a:spLocks noChangeAspect="1" noChangeShapeType="1"/>
          </p:cNvSpPr>
          <p:nvPr/>
        </p:nvSpPr>
        <p:spPr bwMode="auto">
          <a:xfrm>
            <a:off x="2554553" y="4672542"/>
            <a:ext cx="488157" cy="0"/>
          </a:xfrm>
          <a:prstGeom prst="line">
            <a:avLst/>
          </a:prstGeom>
          <a:noFill/>
          <a:ln w="38100">
            <a:solidFill>
              <a:schemeClr val="hlink"/>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5622" name="Line 102"/>
          <p:cNvSpPr>
            <a:spLocks noChangeAspect="1" noChangeShapeType="1"/>
          </p:cNvSpPr>
          <p:nvPr/>
        </p:nvSpPr>
        <p:spPr bwMode="auto">
          <a:xfrm>
            <a:off x="3053292" y="4672542"/>
            <a:ext cx="113771" cy="219604"/>
          </a:xfrm>
          <a:prstGeom prst="line">
            <a:avLst/>
          </a:prstGeom>
          <a:noFill/>
          <a:ln w="38100">
            <a:solidFill>
              <a:schemeClr val="hlink"/>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5623" name="Line 103"/>
          <p:cNvSpPr>
            <a:spLocks noChangeAspect="1" noChangeShapeType="1"/>
          </p:cNvSpPr>
          <p:nvPr/>
        </p:nvSpPr>
        <p:spPr bwMode="auto">
          <a:xfrm>
            <a:off x="3167063" y="4896115"/>
            <a:ext cx="2095500" cy="0"/>
          </a:xfrm>
          <a:prstGeom prst="line">
            <a:avLst/>
          </a:prstGeom>
          <a:noFill/>
          <a:ln w="38100">
            <a:solidFill>
              <a:schemeClr val="hlink"/>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5624" name="Line 104"/>
          <p:cNvSpPr>
            <a:spLocks noChangeAspect="1" noChangeShapeType="1"/>
          </p:cNvSpPr>
          <p:nvPr/>
        </p:nvSpPr>
        <p:spPr bwMode="auto">
          <a:xfrm flipV="1">
            <a:off x="5262563" y="4677833"/>
            <a:ext cx="113771" cy="218282"/>
          </a:xfrm>
          <a:prstGeom prst="line">
            <a:avLst/>
          </a:prstGeom>
          <a:noFill/>
          <a:ln w="38100">
            <a:solidFill>
              <a:schemeClr val="hlink"/>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5625" name="Line 105"/>
          <p:cNvSpPr>
            <a:spLocks noChangeAspect="1" noChangeShapeType="1"/>
          </p:cNvSpPr>
          <p:nvPr/>
        </p:nvSpPr>
        <p:spPr bwMode="auto">
          <a:xfrm>
            <a:off x="5376333" y="4688417"/>
            <a:ext cx="2394479" cy="0"/>
          </a:xfrm>
          <a:prstGeom prst="line">
            <a:avLst/>
          </a:prstGeom>
          <a:noFill/>
          <a:ln w="38100">
            <a:solidFill>
              <a:schemeClr val="hlink"/>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93289" name="Text Box 106"/>
          <p:cNvSpPr txBox="1">
            <a:spLocks noChangeAspect="1"/>
          </p:cNvSpPr>
          <p:nvPr/>
        </p:nvSpPr>
        <p:spPr>
          <a:xfrm>
            <a:off x="1968500" y="3798094"/>
            <a:ext cx="552979" cy="218281"/>
          </a:xfrm>
          <a:prstGeom prst="rect">
            <a:avLst/>
          </a:prstGeom>
          <a:noFill/>
          <a:ln w="38100">
            <a:noFill/>
          </a:ln>
        </p:spPr>
        <p:txBody>
          <a:bodyPr lIns="0" tIns="0" rIns="0" bIns="0" anchor="t" anchorCtr="0"/>
          <a:p>
            <a:pPr algn="just">
              <a:lnSpc>
                <a:spcPct val="100000"/>
              </a:lnSpc>
              <a:spcBef>
                <a:spcPct val="0"/>
              </a:spcBef>
              <a:buClrTx/>
              <a:buFontTx/>
            </a:pPr>
            <a:r>
              <a:rPr lang="en-US" altLang="zh-CN" sz="1665" dirty="0">
                <a:latin typeface="Times New Roman" panose="02020603050405020304" pitchFamily="18" charset="0"/>
                <a:ea typeface="宋体" panose="02010600030101010101" pitchFamily="2" charset="-122"/>
              </a:rPr>
              <a:t>ALE</a:t>
            </a:r>
            <a:endParaRPr lang="en-US" altLang="zh-CN" sz="1665" dirty="0">
              <a:latin typeface="Times New Roman" panose="02020603050405020304" pitchFamily="18" charset="0"/>
              <a:ea typeface="宋体" panose="02010600030101010101" pitchFamily="2" charset="-122"/>
            </a:endParaRPr>
          </a:p>
        </p:txBody>
      </p:sp>
      <p:sp>
        <p:nvSpPr>
          <p:cNvPr id="93290" name="Text Box 107"/>
          <p:cNvSpPr txBox="1">
            <a:spLocks noChangeAspect="1"/>
          </p:cNvSpPr>
          <p:nvPr/>
        </p:nvSpPr>
        <p:spPr>
          <a:xfrm>
            <a:off x="5262563" y="2476500"/>
            <a:ext cx="836083" cy="185208"/>
          </a:xfrm>
          <a:prstGeom prst="rect">
            <a:avLst/>
          </a:prstGeom>
          <a:noFill/>
          <a:ln w="38100">
            <a:noFill/>
          </a:ln>
        </p:spPr>
        <p:txBody>
          <a:bodyPr lIns="0" tIns="0" rIns="0" bIns="0" anchor="t" anchorCtr="0"/>
          <a:p>
            <a:pPr algn="just">
              <a:lnSpc>
                <a:spcPct val="80000"/>
              </a:lnSpc>
              <a:spcBef>
                <a:spcPct val="0"/>
              </a:spcBef>
              <a:buClrTx/>
              <a:buFontTx/>
            </a:pPr>
            <a:r>
              <a:rPr lang="en-US" altLang="zh-CN" sz="1665" dirty="0">
                <a:solidFill>
                  <a:schemeClr val="folHlink"/>
                </a:solidFill>
                <a:latin typeface="Times New Roman" panose="02020603050405020304" pitchFamily="18" charset="0"/>
                <a:ea typeface="宋体" panose="02010600030101010101" pitchFamily="2" charset="-122"/>
              </a:rPr>
              <a:t>S6 ~ S3</a:t>
            </a:r>
            <a:endParaRPr lang="en-US" altLang="zh-CN" sz="1665" dirty="0">
              <a:solidFill>
                <a:schemeClr val="folHlink"/>
              </a:solidFill>
              <a:latin typeface="Times New Roman" panose="02020603050405020304" pitchFamily="18" charset="0"/>
              <a:ea typeface="宋体" panose="02010600030101010101" pitchFamily="2" charset="-122"/>
            </a:endParaRPr>
          </a:p>
        </p:txBody>
      </p:sp>
      <p:sp>
        <p:nvSpPr>
          <p:cNvPr id="93291" name="Text Box 108"/>
          <p:cNvSpPr txBox="1">
            <a:spLocks noChangeAspect="1"/>
          </p:cNvSpPr>
          <p:nvPr/>
        </p:nvSpPr>
        <p:spPr>
          <a:xfrm>
            <a:off x="3230563" y="3385344"/>
            <a:ext cx="955146" cy="187854"/>
          </a:xfrm>
          <a:prstGeom prst="rect">
            <a:avLst/>
          </a:prstGeom>
          <a:noFill/>
          <a:ln w="38100">
            <a:noFill/>
          </a:ln>
        </p:spPr>
        <p:txBody>
          <a:bodyPr lIns="0" tIns="0" rIns="0" bIns="0" anchor="t" anchorCtr="0"/>
          <a:p>
            <a:pPr algn="just">
              <a:lnSpc>
                <a:spcPct val="80000"/>
              </a:lnSpc>
              <a:spcBef>
                <a:spcPct val="0"/>
              </a:spcBef>
              <a:buClrTx/>
              <a:buFontTx/>
            </a:pPr>
            <a:r>
              <a:rPr lang="en-US" altLang="zh-CN" sz="1665" dirty="0">
                <a:latin typeface="Times New Roman" panose="02020603050405020304" pitchFamily="18" charset="0"/>
                <a:ea typeface="宋体" panose="02010600030101010101" pitchFamily="2" charset="-122"/>
              </a:rPr>
              <a:t> </a:t>
            </a:r>
            <a:r>
              <a:rPr lang="en-US" altLang="zh-CN" sz="1665" dirty="0">
                <a:solidFill>
                  <a:schemeClr val="folHlink"/>
                </a:solidFill>
                <a:latin typeface="Times New Roman" panose="02020603050405020304" pitchFamily="18" charset="0"/>
                <a:ea typeface="宋体" panose="02010600030101010101" pitchFamily="2" charset="-122"/>
              </a:rPr>
              <a:t>A15 ~ A0</a:t>
            </a:r>
            <a:endParaRPr lang="en-US" altLang="zh-CN" sz="1665" dirty="0">
              <a:solidFill>
                <a:schemeClr val="folHlink"/>
              </a:solidFill>
              <a:latin typeface="Times New Roman" panose="02020603050405020304" pitchFamily="18" charset="0"/>
              <a:ea typeface="宋体" panose="02010600030101010101" pitchFamily="2" charset="-122"/>
            </a:endParaRPr>
          </a:p>
        </p:txBody>
      </p:sp>
      <p:sp>
        <p:nvSpPr>
          <p:cNvPr id="93292" name="Text Box 109"/>
          <p:cNvSpPr txBox="1">
            <a:spLocks noChangeAspect="1"/>
          </p:cNvSpPr>
          <p:nvPr/>
        </p:nvSpPr>
        <p:spPr>
          <a:xfrm>
            <a:off x="6257396" y="3390636"/>
            <a:ext cx="886354" cy="240771"/>
          </a:xfrm>
          <a:prstGeom prst="rect">
            <a:avLst/>
          </a:prstGeom>
          <a:noFill/>
          <a:ln w="38100">
            <a:noFill/>
          </a:ln>
        </p:spPr>
        <p:txBody>
          <a:bodyPr lIns="0" tIns="0" rIns="0" bIns="0" anchor="t" anchorCtr="0"/>
          <a:p>
            <a:pPr algn="just">
              <a:lnSpc>
                <a:spcPct val="70000"/>
              </a:lnSpc>
              <a:spcBef>
                <a:spcPct val="0"/>
              </a:spcBef>
              <a:buClrTx/>
              <a:buFontTx/>
            </a:pPr>
            <a:r>
              <a:rPr lang="en-US" altLang="zh-CN" sz="1665" dirty="0">
                <a:solidFill>
                  <a:schemeClr val="folHlink"/>
                </a:solidFill>
                <a:latin typeface="Times New Roman" panose="02020603050405020304" pitchFamily="18" charset="0"/>
                <a:ea typeface="宋体" panose="02010600030101010101" pitchFamily="2" charset="-122"/>
              </a:rPr>
              <a:t>D15 ~ D0</a:t>
            </a:r>
            <a:endParaRPr lang="en-US" altLang="zh-CN" sz="1665" dirty="0">
              <a:solidFill>
                <a:schemeClr val="folHlink"/>
              </a:solidFill>
              <a:latin typeface="Times New Roman" panose="02020603050405020304" pitchFamily="18" charset="0"/>
              <a:ea typeface="宋体" panose="02010600030101010101" pitchFamily="2" charset="-122"/>
            </a:endParaRPr>
          </a:p>
        </p:txBody>
      </p:sp>
      <p:sp>
        <p:nvSpPr>
          <p:cNvPr id="93293" name="Text Box 110"/>
          <p:cNvSpPr txBox="1">
            <a:spLocks noChangeAspect="1"/>
          </p:cNvSpPr>
          <p:nvPr/>
        </p:nvSpPr>
        <p:spPr>
          <a:xfrm>
            <a:off x="3943615" y="1949979"/>
            <a:ext cx="866510" cy="219604"/>
          </a:xfrm>
          <a:prstGeom prst="rect">
            <a:avLst/>
          </a:prstGeom>
          <a:noFill/>
          <a:ln w="38100">
            <a:noFill/>
          </a:ln>
        </p:spPr>
        <p:txBody>
          <a:bodyPr lIns="0" tIns="0" rIns="0" bIns="0" anchor="t" anchorCtr="0"/>
          <a:p>
            <a:pPr algn="just">
              <a:spcBef>
                <a:spcPct val="0"/>
              </a:spcBef>
              <a:buClrTx/>
              <a:buFontTx/>
            </a:pPr>
            <a:r>
              <a:rPr lang="zh-CN" altLang="en-US" sz="1665" dirty="0">
                <a:solidFill>
                  <a:schemeClr val="folHlink"/>
                </a:solidFill>
                <a:latin typeface="Times New Roman" panose="02020603050405020304" pitchFamily="18" charset="0"/>
                <a:ea typeface="宋体" panose="02010600030101010101" pitchFamily="2" charset="-122"/>
              </a:rPr>
              <a:t>低：</a:t>
            </a:r>
            <a:r>
              <a:rPr lang="en-US" altLang="zh-CN" sz="1665" dirty="0">
                <a:solidFill>
                  <a:schemeClr val="folHlink"/>
                </a:solidFill>
                <a:latin typeface="Times New Roman" panose="02020603050405020304" pitchFamily="18" charset="0"/>
                <a:ea typeface="宋体" panose="02010600030101010101" pitchFamily="2" charset="-122"/>
              </a:rPr>
              <a:t>I/O</a:t>
            </a:r>
            <a:endParaRPr lang="en-US" altLang="zh-CN" sz="1665" dirty="0">
              <a:solidFill>
                <a:schemeClr val="folHlink"/>
              </a:solidFill>
              <a:latin typeface="Times New Roman" panose="02020603050405020304" pitchFamily="18" charset="0"/>
              <a:ea typeface="宋体" panose="02010600030101010101" pitchFamily="2" charset="-122"/>
            </a:endParaRPr>
          </a:p>
        </p:txBody>
      </p:sp>
      <p:sp>
        <p:nvSpPr>
          <p:cNvPr id="93294" name="Text Box 111"/>
          <p:cNvSpPr txBox="1">
            <a:spLocks noChangeAspect="1"/>
          </p:cNvSpPr>
          <p:nvPr/>
        </p:nvSpPr>
        <p:spPr>
          <a:xfrm>
            <a:off x="5005917" y="1942042"/>
            <a:ext cx="750094" cy="190500"/>
          </a:xfrm>
          <a:prstGeom prst="rect">
            <a:avLst/>
          </a:prstGeom>
          <a:noFill/>
          <a:ln w="38100">
            <a:noFill/>
          </a:ln>
        </p:spPr>
        <p:txBody>
          <a:bodyPr lIns="0" tIns="0" rIns="0" bIns="0" anchor="t" anchorCtr="0"/>
          <a:p>
            <a:pPr algn="just">
              <a:spcBef>
                <a:spcPct val="0"/>
              </a:spcBef>
              <a:buClrTx/>
              <a:buFontTx/>
            </a:pPr>
            <a:r>
              <a:rPr lang="zh-CN" altLang="en-US" sz="1665" dirty="0">
                <a:solidFill>
                  <a:schemeClr val="folHlink"/>
                </a:solidFill>
                <a:latin typeface="Times New Roman" panose="02020603050405020304" pitchFamily="18" charset="0"/>
                <a:ea typeface="宋体" panose="02010600030101010101" pitchFamily="2" charset="-122"/>
              </a:rPr>
              <a:t>高： </a:t>
            </a:r>
            <a:r>
              <a:rPr lang="en-US" altLang="zh-CN" sz="1665" dirty="0">
                <a:solidFill>
                  <a:schemeClr val="folHlink"/>
                </a:solidFill>
                <a:latin typeface="Times New Roman" panose="02020603050405020304" pitchFamily="18" charset="0"/>
                <a:ea typeface="宋体" panose="02010600030101010101" pitchFamily="2" charset="-122"/>
              </a:rPr>
              <a:t>M</a:t>
            </a:r>
            <a:endParaRPr lang="en-US" altLang="zh-CN" sz="1665" dirty="0">
              <a:solidFill>
                <a:schemeClr val="folHlink"/>
              </a:solidFill>
              <a:latin typeface="Times New Roman" panose="02020603050405020304" pitchFamily="18" charset="0"/>
              <a:ea typeface="宋体" panose="02010600030101010101" pitchFamily="2" charset="-122"/>
            </a:endParaRPr>
          </a:p>
        </p:txBody>
      </p:sp>
      <p:sp>
        <p:nvSpPr>
          <p:cNvPr id="93295" name="Text Box 112"/>
          <p:cNvSpPr txBox="1">
            <a:spLocks noChangeAspect="1"/>
          </p:cNvSpPr>
          <p:nvPr/>
        </p:nvSpPr>
        <p:spPr>
          <a:xfrm>
            <a:off x="3291417" y="2443428"/>
            <a:ext cx="955146" cy="186531"/>
          </a:xfrm>
          <a:prstGeom prst="rect">
            <a:avLst/>
          </a:prstGeom>
          <a:noFill/>
          <a:ln w="38100">
            <a:noFill/>
          </a:ln>
        </p:spPr>
        <p:txBody>
          <a:bodyPr lIns="0" tIns="0" rIns="0" bIns="0" anchor="t" anchorCtr="0"/>
          <a:p>
            <a:pPr algn="just">
              <a:spcBef>
                <a:spcPct val="0"/>
              </a:spcBef>
              <a:buClrTx/>
              <a:buFontTx/>
            </a:pPr>
            <a:r>
              <a:rPr lang="en-US" altLang="zh-CN" sz="1665" dirty="0">
                <a:solidFill>
                  <a:schemeClr val="folHlink"/>
                </a:solidFill>
                <a:latin typeface="Times New Roman" panose="02020603050405020304" pitchFamily="18" charset="0"/>
                <a:ea typeface="宋体" panose="02010600030101010101" pitchFamily="2" charset="-122"/>
              </a:rPr>
              <a:t>A19~A16</a:t>
            </a:r>
            <a:endParaRPr lang="en-US" altLang="zh-CN" sz="1665" dirty="0">
              <a:solidFill>
                <a:schemeClr val="folHlink"/>
              </a:solidFill>
              <a:latin typeface="Times New Roman" panose="02020603050405020304" pitchFamily="18" charset="0"/>
              <a:ea typeface="宋体" panose="02010600030101010101" pitchFamily="2" charset="-122"/>
            </a:endParaRPr>
          </a:p>
        </p:txBody>
      </p:sp>
      <p:sp>
        <p:nvSpPr>
          <p:cNvPr id="235633" name="Line 113"/>
          <p:cNvSpPr>
            <a:spLocks noChangeAspect="1" noChangeShapeType="1"/>
          </p:cNvSpPr>
          <p:nvPr/>
        </p:nvSpPr>
        <p:spPr bwMode="auto">
          <a:xfrm>
            <a:off x="3758407" y="1079500"/>
            <a:ext cx="0" cy="4064000"/>
          </a:xfrm>
          <a:prstGeom prst="line">
            <a:avLst/>
          </a:prstGeom>
          <a:noFill/>
          <a:ln w="12700">
            <a:solidFill>
              <a:schemeClr val="tx1"/>
            </a:solidFill>
            <a:prstDash val="dash"/>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5634" name="Line 114"/>
          <p:cNvSpPr>
            <a:spLocks noChangeAspect="1" noChangeShapeType="1"/>
          </p:cNvSpPr>
          <p:nvPr/>
        </p:nvSpPr>
        <p:spPr bwMode="auto">
          <a:xfrm>
            <a:off x="4683125" y="1082146"/>
            <a:ext cx="0" cy="4061354"/>
          </a:xfrm>
          <a:prstGeom prst="line">
            <a:avLst/>
          </a:prstGeom>
          <a:noFill/>
          <a:ln w="12700">
            <a:solidFill>
              <a:schemeClr val="tx1"/>
            </a:solidFill>
            <a:prstDash val="dash"/>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5635" name="Line 115"/>
          <p:cNvSpPr>
            <a:spLocks noChangeAspect="1" noChangeShapeType="1"/>
          </p:cNvSpPr>
          <p:nvPr/>
        </p:nvSpPr>
        <p:spPr bwMode="auto">
          <a:xfrm>
            <a:off x="5586678" y="1079500"/>
            <a:ext cx="0" cy="4064000"/>
          </a:xfrm>
          <a:prstGeom prst="line">
            <a:avLst/>
          </a:prstGeom>
          <a:noFill/>
          <a:ln w="12700">
            <a:solidFill>
              <a:schemeClr val="tx1"/>
            </a:solidFill>
            <a:prstDash val="dash"/>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5636" name="Line 116"/>
          <p:cNvSpPr>
            <a:spLocks noChangeAspect="1" noChangeShapeType="1"/>
          </p:cNvSpPr>
          <p:nvPr/>
        </p:nvSpPr>
        <p:spPr bwMode="auto">
          <a:xfrm>
            <a:off x="6858000" y="1082146"/>
            <a:ext cx="0" cy="4061354"/>
          </a:xfrm>
          <a:prstGeom prst="line">
            <a:avLst/>
          </a:prstGeom>
          <a:noFill/>
          <a:ln w="12700">
            <a:solidFill>
              <a:schemeClr val="tx1"/>
            </a:solidFill>
            <a:prstDash val="dash"/>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nvGrpSpPr>
          <p:cNvPr id="93300" name="Group 117"/>
          <p:cNvGrpSpPr/>
          <p:nvPr/>
        </p:nvGrpSpPr>
        <p:grpSpPr>
          <a:xfrm>
            <a:off x="2087563" y="4258469"/>
            <a:ext cx="412750" cy="215635"/>
            <a:chOff x="1152" y="3219"/>
            <a:chExt cx="312" cy="163"/>
          </a:xfrm>
        </p:grpSpPr>
        <p:grpSp>
          <p:nvGrpSpPr>
            <p:cNvPr id="93301" name="Group 118"/>
            <p:cNvGrpSpPr>
              <a:grpSpLocks noChangeAspect="1"/>
            </p:cNvGrpSpPr>
            <p:nvPr/>
          </p:nvGrpSpPr>
          <p:grpSpPr>
            <a:xfrm>
              <a:off x="1152" y="3219"/>
              <a:ext cx="312" cy="163"/>
              <a:chOff x="1252" y="10677"/>
              <a:chExt cx="760" cy="560"/>
            </a:xfrm>
          </p:grpSpPr>
          <p:sp>
            <p:nvSpPr>
              <p:cNvPr id="93302" name="Text Box 119"/>
              <p:cNvSpPr txBox="1">
                <a:spLocks noChangeAspect="1"/>
              </p:cNvSpPr>
              <p:nvPr/>
            </p:nvSpPr>
            <p:spPr>
              <a:xfrm>
                <a:off x="1252" y="10677"/>
                <a:ext cx="760" cy="560"/>
              </a:xfrm>
              <a:prstGeom prst="rect">
                <a:avLst/>
              </a:prstGeom>
              <a:noFill/>
              <a:ln w="38100">
                <a:noFill/>
              </a:ln>
            </p:spPr>
            <p:txBody>
              <a:bodyPr lIns="0" tIns="0" rIns="0" bIns="0" anchor="t" anchorCtr="0"/>
              <a:p>
                <a:pPr algn="just">
                  <a:lnSpc>
                    <a:spcPct val="100000"/>
                  </a:lnSpc>
                  <a:spcBef>
                    <a:spcPct val="0"/>
                  </a:spcBef>
                  <a:buClrTx/>
                  <a:buFontTx/>
                </a:pPr>
                <a:r>
                  <a:rPr lang="en-US" altLang="zh-CN" sz="1665" dirty="0">
                    <a:latin typeface="Times New Roman" panose="02020603050405020304" pitchFamily="18" charset="0"/>
                    <a:ea typeface="宋体" panose="02010600030101010101" pitchFamily="2" charset="-122"/>
                  </a:rPr>
                  <a:t>RD</a:t>
                </a:r>
                <a:endParaRPr lang="en-US" altLang="zh-CN" sz="1665" dirty="0">
                  <a:latin typeface="Times New Roman" panose="02020603050405020304" pitchFamily="18" charset="0"/>
                  <a:ea typeface="宋体" panose="02010600030101010101" pitchFamily="2" charset="-122"/>
                </a:endParaRPr>
              </a:p>
            </p:txBody>
          </p:sp>
          <p:sp>
            <p:nvSpPr>
              <p:cNvPr id="235640" name="Line 120"/>
              <p:cNvSpPr>
                <a:spLocks noChangeAspect="1" noChangeShapeType="1"/>
              </p:cNvSpPr>
              <p:nvPr/>
            </p:nvSpPr>
            <p:spPr bwMode="auto">
              <a:xfrm>
                <a:off x="1292" y="10717"/>
                <a:ext cx="520" cy="0"/>
              </a:xfrm>
              <a:prstGeom prst="line">
                <a:avLst/>
              </a:prstGeom>
              <a:noFill/>
              <a:ln w="38100">
                <a:no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sp>
          <p:nvSpPr>
            <p:cNvPr id="235641" name="Line 121"/>
            <p:cNvSpPr>
              <a:spLocks noChangeShapeType="1"/>
            </p:cNvSpPr>
            <p:nvPr/>
          </p:nvSpPr>
          <p:spPr bwMode="auto">
            <a:xfrm>
              <a:off x="1152" y="3219"/>
              <a:ext cx="203" cy="0"/>
            </a:xfrm>
            <a:prstGeom prst="line">
              <a:avLst/>
            </a:prstGeom>
            <a:noFill/>
            <a:ln w="25400">
              <a:solidFill>
                <a:schemeClr val="tx1"/>
              </a:solidFill>
              <a:round/>
            </a:ln>
            <a:effectLst/>
          </p:spPr>
          <p:txBody>
            <a:bodyPr lIns="0" tIns="0" rIns="0" bIns="0"/>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sp>
        <p:nvSpPr>
          <p:cNvPr id="235642" name="Line 122"/>
          <p:cNvSpPr>
            <a:spLocks noChangeAspect="1" noChangeShapeType="1"/>
          </p:cNvSpPr>
          <p:nvPr/>
        </p:nvSpPr>
        <p:spPr bwMode="auto">
          <a:xfrm>
            <a:off x="2520157" y="2939521"/>
            <a:ext cx="723636"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5643" name="Line 123"/>
          <p:cNvSpPr>
            <a:spLocks noChangeAspect="1" noChangeShapeType="1"/>
          </p:cNvSpPr>
          <p:nvPr/>
        </p:nvSpPr>
        <p:spPr bwMode="auto">
          <a:xfrm>
            <a:off x="3243792" y="2939521"/>
            <a:ext cx="113771" cy="219604"/>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5644" name="Line 124"/>
          <p:cNvSpPr>
            <a:spLocks noChangeAspect="1" noChangeShapeType="1"/>
          </p:cNvSpPr>
          <p:nvPr/>
        </p:nvSpPr>
        <p:spPr bwMode="auto">
          <a:xfrm>
            <a:off x="3370792" y="3163094"/>
            <a:ext cx="702469"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5645" name="Line 125"/>
          <p:cNvSpPr>
            <a:spLocks noChangeAspect="1" noChangeShapeType="1"/>
          </p:cNvSpPr>
          <p:nvPr/>
        </p:nvSpPr>
        <p:spPr bwMode="auto">
          <a:xfrm flipV="1">
            <a:off x="4056063" y="2946136"/>
            <a:ext cx="113771" cy="216958"/>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5646" name="Line 126"/>
          <p:cNvSpPr>
            <a:spLocks noChangeAspect="1" noChangeShapeType="1"/>
          </p:cNvSpPr>
          <p:nvPr/>
        </p:nvSpPr>
        <p:spPr bwMode="auto">
          <a:xfrm flipV="1">
            <a:off x="4156604" y="2955396"/>
            <a:ext cx="3624792"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nvGrpSpPr>
          <p:cNvPr id="93310" name="Group 127"/>
          <p:cNvGrpSpPr/>
          <p:nvPr/>
        </p:nvGrpSpPr>
        <p:grpSpPr>
          <a:xfrm>
            <a:off x="1599407" y="2939521"/>
            <a:ext cx="818885" cy="235479"/>
            <a:chOff x="783" y="1968"/>
            <a:chExt cx="619" cy="178"/>
          </a:xfrm>
        </p:grpSpPr>
        <p:grpSp>
          <p:nvGrpSpPr>
            <p:cNvPr id="93311" name="Group 128"/>
            <p:cNvGrpSpPr>
              <a:grpSpLocks noChangeAspect="1"/>
            </p:cNvGrpSpPr>
            <p:nvPr/>
          </p:nvGrpSpPr>
          <p:grpSpPr>
            <a:xfrm>
              <a:off x="783" y="1983"/>
              <a:ext cx="619" cy="163"/>
              <a:chOff x="1452" y="12917"/>
              <a:chExt cx="960" cy="560"/>
            </a:xfrm>
          </p:grpSpPr>
          <p:sp>
            <p:nvSpPr>
              <p:cNvPr id="93312" name="Text Box 129"/>
              <p:cNvSpPr txBox="1">
                <a:spLocks noChangeAspect="1"/>
              </p:cNvSpPr>
              <p:nvPr/>
            </p:nvSpPr>
            <p:spPr>
              <a:xfrm>
                <a:off x="1452" y="12917"/>
                <a:ext cx="960" cy="560"/>
              </a:xfrm>
              <a:prstGeom prst="rect">
                <a:avLst/>
              </a:prstGeom>
              <a:noFill/>
              <a:ln w="38100">
                <a:noFill/>
              </a:ln>
            </p:spPr>
            <p:txBody>
              <a:bodyPr lIns="0" tIns="0" rIns="0" bIns="0" anchor="t" anchorCtr="0"/>
              <a:p>
                <a:pPr algn="just">
                  <a:lnSpc>
                    <a:spcPct val="100000"/>
                  </a:lnSpc>
                  <a:spcBef>
                    <a:spcPct val="0"/>
                  </a:spcBef>
                  <a:buClrTx/>
                  <a:buFontTx/>
                </a:pPr>
                <a:r>
                  <a:rPr lang="en-US" altLang="zh-CN" sz="1665" dirty="0">
                    <a:latin typeface="Times New Roman" panose="02020603050405020304" pitchFamily="18" charset="0"/>
                    <a:ea typeface="宋体" panose="02010600030101010101" pitchFamily="2" charset="-122"/>
                  </a:rPr>
                  <a:t>BHE/S7</a:t>
                </a:r>
                <a:endParaRPr lang="en-US" altLang="zh-CN" sz="1665" dirty="0">
                  <a:latin typeface="Times New Roman" panose="02020603050405020304" pitchFamily="18" charset="0"/>
                  <a:ea typeface="宋体" panose="02010600030101010101" pitchFamily="2" charset="-122"/>
                </a:endParaRPr>
              </a:p>
            </p:txBody>
          </p:sp>
          <p:sp>
            <p:nvSpPr>
              <p:cNvPr id="235650" name="Line 130"/>
              <p:cNvSpPr>
                <a:spLocks noChangeAspect="1" noChangeShapeType="1"/>
              </p:cNvSpPr>
              <p:nvPr/>
            </p:nvSpPr>
            <p:spPr bwMode="auto">
              <a:xfrm>
                <a:off x="1492" y="12957"/>
                <a:ext cx="840" cy="0"/>
              </a:xfrm>
              <a:prstGeom prst="line">
                <a:avLst/>
              </a:prstGeom>
              <a:noFill/>
              <a:ln w="38100">
                <a:no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sp>
          <p:nvSpPr>
            <p:cNvPr id="235651" name="Line 131"/>
            <p:cNvSpPr>
              <a:spLocks noChangeShapeType="1"/>
            </p:cNvSpPr>
            <p:nvPr/>
          </p:nvSpPr>
          <p:spPr bwMode="auto">
            <a:xfrm>
              <a:off x="783" y="1968"/>
              <a:ext cx="357" cy="0"/>
            </a:xfrm>
            <a:prstGeom prst="line">
              <a:avLst/>
            </a:prstGeom>
            <a:noFill/>
            <a:ln w="25400">
              <a:solidFill>
                <a:schemeClr val="tx1"/>
              </a:solidFill>
              <a:round/>
            </a:ln>
            <a:effectLst/>
          </p:spPr>
          <p:txBody>
            <a:bodyPr lIns="0" tIns="0" rIns="0" bIns="0"/>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grpSp>
        <p:nvGrpSpPr>
          <p:cNvPr id="93315" name="Group 132"/>
          <p:cNvGrpSpPr/>
          <p:nvPr/>
        </p:nvGrpSpPr>
        <p:grpSpPr>
          <a:xfrm>
            <a:off x="3471333" y="2894542"/>
            <a:ext cx="521229" cy="235479"/>
            <a:chOff x="1029" y="3854"/>
            <a:chExt cx="394" cy="178"/>
          </a:xfrm>
        </p:grpSpPr>
        <p:grpSp>
          <p:nvGrpSpPr>
            <p:cNvPr id="93316" name="Group 133"/>
            <p:cNvGrpSpPr>
              <a:grpSpLocks noChangeAspect="1"/>
            </p:cNvGrpSpPr>
            <p:nvPr/>
          </p:nvGrpSpPr>
          <p:grpSpPr>
            <a:xfrm>
              <a:off x="1029" y="3869"/>
              <a:ext cx="394" cy="163"/>
              <a:chOff x="1452" y="12917"/>
              <a:chExt cx="960" cy="560"/>
            </a:xfrm>
          </p:grpSpPr>
          <p:sp>
            <p:nvSpPr>
              <p:cNvPr id="93317" name="Text Box 134"/>
              <p:cNvSpPr txBox="1">
                <a:spLocks noChangeAspect="1"/>
              </p:cNvSpPr>
              <p:nvPr/>
            </p:nvSpPr>
            <p:spPr>
              <a:xfrm>
                <a:off x="1452" y="12917"/>
                <a:ext cx="960" cy="560"/>
              </a:xfrm>
              <a:prstGeom prst="rect">
                <a:avLst/>
              </a:prstGeom>
              <a:noFill/>
              <a:ln w="38100">
                <a:noFill/>
              </a:ln>
            </p:spPr>
            <p:txBody>
              <a:bodyPr lIns="0" tIns="0" rIns="0" bIns="0" anchor="t" anchorCtr="0"/>
              <a:p>
                <a:pPr algn="just">
                  <a:lnSpc>
                    <a:spcPct val="100000"/>
                  </a:lnSpc>
                  <a:spcBef>
                    <a:spcPct val="0"/>
                  </a:spcBef>
                  <a:buClrTx/>
                  <a:buFontTx/>
                </a:pPr>
                <a:r>
                  <a:rPr lang="en-US" altLang="zh-CN" sz="1665" dirty="0">
                    <a:solidFill>
                      <a:schemeClr val="folHlink"/>
                    </a:solidFill>
                    <a:latin typeface="Times New Roman" panose="02020603050405020304" pitchFamily="18" charset="0"/>
                    <a:ea typeface="宋体" panose="02010600030101010101" pitchFamily="2" charset="-122"/>
                  </a:rPr>
                  <a:t>BHE</a:t>
                </a:r>
                <a:endParaRPr lang="en-US" altLang="zh-CN" sz="1665" dirty="0">
                  <a:solidFill>
                    <a:schemeClr val="folHlink"/>
                  </a:solidFill>
                  <a:latin typeface="Times New Roman" panose="02020603050405020304" pitchFamily="18" charset="0"/>
                  <a:ea typeface="宋体" panose="02010600030101010101" pitchFamily="2" charset="-122"/>
                </a:endParaRPr>
              </a:p>
            </p:txBody>
          </p:sp>
          <p:sp>
            <p:nvSpPr>
              <p:cNvPr id="235655" name="Line 135"/>
              <p:cNvSpPr>
                <a:spLocks noChangeAspect="1" noChangeShapeType="1"/>
              </p:cNvSpPr>
              <p:nvPr/>
            </p:nvSpPr>
            <p:spPr bwMode="auto">
              <a:xfrm>
                <a:off x="1492" y="12957"/>
                <a:ext cx="840" cy="0"/>
              </a:xfrm>
              <a:prstGeom prst="line">
                <a:avLst/>
              </a:prstGeom>
              <a:noFill/>
              <a:ln w="38100">
                <a:no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sp>
          <p:nvSpPr>
            <p:cNvPr id="235656" name="Line 136"/>
            <p:cNvSpPr>
              <a:spLocks noChangeShapeType="1"/>
            </p:cNvSpPr>
            <p:nvPr/>
          </p:nvSpPr>
          <p:spPr bwMode="auto">
            <a:xfrm>
              <a:off x="1029" y="3854"/>
              <a:ext cx="326" cy="0"/>
            </a:xfrm>
            <a:prstGeom prst="line">
              <a:avLst/>
            </a:prstGeom>
            <a:noFill/>
            <a:ln w="25400">
              <a:solidFill>
                <a:schemeClr val="tx1"/>
              </a:solidFill>
              <a:round/>
            </a:ln>
            <a:effectLst/>
          </p:spPr>
          <p:txBody>
            <a:bodyPr lIns="0" tIns="0" rIns="0" bIns="0"/>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sp>
        <p:nvSpPr>
          <p:cNvPr id="235657" name="Text Box 137"/>
          <p:cNvSpPr txBox="1">
            <a:spLocks noChangeArrowheads="1"/>
          </p:cNvSpPr>
          <p:nvPr/>
        </p:nvSpPr>
        <p:spPr bwMode="auto">
          <a:xfrm>
            <a:off x="5199063" y="2946136"/>
            <a:ext cx="444500" cy="255905"/>
          </a:xfrm>
          <a:prstGeom prst="rect">
            <a:avLst/>
          </a:prstGeom>
          <a:noFill/>
          <a:ln w="25400">
            <a:noFill/>
            <a:miter lim="800000"/>
          </a:ln>
          <a:effectLst/>
        </p:spPr>
        <p:txBody>
          <a:bodyPr lIns="0" tIns="0" rIns="0" bIns="0">
            <a:spAutoFit/>
          </a:bodyPr>
          <a:lstStyle/>
          <a:p>
            <a:pPr marR="0" algn="ctr" defTabSz="914400">
              <a:spcBef>
                <a:spcPct val="50000"/>
              </a:spcBef>
              <a:buClr>
                <a:srgbClr val="B4B9BE"/>
              </a:buClr>
              <a:buSzTx/>
              <a:defRPr/>
            </a:pPr>
            <a:r>
              <a:rPr kumimoji="0" lang="en-US" altLang="zh-CN" sz="1665" kern="1200" cap="none" spc="0" normalizeH="0" baseline="0" noProof="0" smtClean="0">
                <a:solidFill>
                  <a:schemeClr val="folHlink"/>
                </a:solidFill>
                <a:effectLst>
                  <a:outerShdw blurRad="38100" dist="38100" dir="2700000" algn="tl">
                    <a:srgbClr val="000000"/>
                  </a:outerShdw>
                </a:effectLst>
                <a:latin typeface="Times New Roman" panose="02020603050405020304" pitchFamily="18" charset="0"/>
                <a:ea typeface="楷体_GB2312" panose="02010609030101010101" pitchFamily="49" charset="-122"/>
                <a:cs typeface="+mn-cs"/>
              </a:rPr>
              <a:t>S7</a:t>
            </a:r>
            <a:endParaRPr kumimoji="0" lang="en-US" altLang="zh-CN" sz="1665" kern="1200" cap="none" spc="0" normalizeH="0" baseline="0" noProof="0" smtClean="0">
              <a:solidFill>
                <a:schemeClr val="folHlink"/>
              </a:solidFill>
              <a:effectLst>
                <a:outerShdw blurRad="38100" dist="38100" dir="2700000" algn="tl">
                  <a:srgbClr val="000000"/>
                </a:outerShdw>
              </a:effectLst>
              <a:latin typeface="Times New Roman" panose="02020603050405020304" pitchFamily="18" charset="0"/>
              <a:ea typeface="楷体_GB2312" panose="02010609030101010101" pitchFamily="49" charset="-122"/>
              <a:cs typeface="+mn-cs"/>
            </a:endParaRPr>
          </a:p>
        </p:txBody>
      </p:sp>
      <p:sp>
        <p:nvSpPr>
          <p:cNvPr id="93321" name="Text Box 138"/>
          <p:cNvSpPr txBox="1">
            <a:spLocks noChangeAspect="1"/>
          </p:cNvSpPr>
          <p:nvPr/>
        </p:nvSpPr>
        <p:spPr>
          <a:xfrm>
            <a:off x="6088063" y="1079500"/>
            <a:ext cx="322792" cy="333375"/>
          </a:xfrm>
          <a:prstGeom prst="rect">
            <a:avLst/>
          </a:prstGeom>
          <a:noFill/>
          <a:ln w="38100">
            <a:noFill/>
          </a:ln>
        </p:spPr>
        <p:txBody>
          <a:bodyPr lIns="0" tIns="0" rIns="0" bIns="0" anchor="t" anchorCtr="0"/>
          <a:p>
            <a:pPr algn="just">
              <a:lnSpc>
                <a:spcPct val="100000"/>
              </a:lnSpc>
              <a:spcBef>
                <a:spcPct val="0"/>
              </a:spcBef>
              <a:buClrTx/>
              <a:buFontTx/>
            </a:pPr>
            <a:r>
              <a:rPr lang="en-US" altLang="zh-CN" sz="1665" dirty="0">
                <a:solidFill>
                  <a:schemeClr val="hlink"/>
                </a:solidFill>
                <a:latin typeface="Times New Roman" panose="02020603050405020304" pitchFamily="18" charset="0"/>
                <a:ea typeface="宋体" panose="02010600030101010101" pitchFamily="2" charset="-122"/>
              </a:rPr>
              <a:t>T</a:t>
            </a:r>
            <a:r>
              <a:rPr lang="en-US" altLang="zh-CN" sz="1665" baseline="-25000" dirty="0">
                <a:solidFill>
                  <a:schemeClr val="hlink"/>
                </a:solidFill>
                <a:latin typeface="Times New Roman" panose="02020603050405020304" pitchFamily="18" charset="0"/>
                <a:ea typeface="宋体" panose="02010600030101010101" pitchFamily="2" charset="-122"/>
              </a:rPr>
              <a:t>W</a:t>
            </a:r>
            <a:endParaRPr lang="en-US" altLang="zh-CN" sz="1665" baseline="-25000" dirty="0">
              <a:solidFill>
                <a:schemeClr val="hlink"/>
              </a:solidFill>
              <a:latin typeface="Times New Roman" panose="02020603050405020304" pitchFamily="18" charset="0"/>
              <a:ea typeface="宋体" panose="02010600030101010101" pitchFamily="2" charset="-122"/>
            </a:endParaRPr>
          </a:p>
        </p:txBody>
      </p:sp>
      <p:sp>
        <p:nvSpPr>
          <p:cNvPr id="235659" name="Line 139"/>
          <p:cNvSpPr>
            <a:spLocks noChangeShapeType="1"/>
          </p:cNvSpPr>
          <p:nvPr/>
        </p:nvSpPr>
        <p:spPr bwMode="auto">
          <a:xfrm flipV="1">
            <a:off x="7403042" y="2660386"/>
            <a:ext cx="400844" cy="1323"/>
          </a:xfrm>
          <a:prstGeom prst="line">
            <a:avLst/>
          </a:prstGeom>
          <a:noFill/>
          <a:ln w="38100">
            <a:solidFill>
              <a:schemeClr val="tx1"/>
            </a:solidFill>
            <a:round/>
          </a:ln>
          <a:effectLst/>
        </p:spPr>
        <p:txBody>
          <a:bodyPr lIns="0" tIns="0" rIns="0" bIns="0"/>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5660" name="Line 140"/>
          <p:cNvSpPr>
            <a:spLocks noChangeShapeType="1"/>
          </p:cNvSpPr>
          <p:nvPr/>
        </p:nvSpPr>
        <p:spPr bwMode="auto">
          <a:xfrm>
            <a:off x="7326313" y="2413000"/>
            <a:ext cx="476250" cy="0"/>
          </a:xfrm>
          <a:prstGeom prst="line">
            <a:avLst/>
          </a:prstGeom>
          <a:noFill/>
          <a:ln w="38100">
            <a:solidFill>
              <a:schemeClr val="tx1"/>
            </a:solidFill>
            <a:round/>
          </a:ln>
          <a:effectLst/>
        </p:spPr>
        <p:txBody>
          <a:bodyPr lIns="0" tIns="0" rIns="0" bIns="0"/>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5661" name="AutoShape 141"/>
          <p:cNvSpPr>
            <a:spLocks noChangeArrowheads="1"/>
          </p:cNvSpPr>
          <p:nvPr/>
        </p:nvSpPr>
        <p:spPr bwMode="auto">
          <a:xfrm rot="-5400000">
            <a:off x="5965032" y="1567657"/>
            <a:ext cx="269875" cy="150813"/>
          </a:xfrm>
          <a:prstGeom prst="flowChartPunchedTape">
            <a:avLst/>
          </a:prstGeom>
          <a:noFill/>
          <a:ln w="9525">
            <a:solidFill>
              <a:schemeClr val="tx1"/>
            </a:solidFill>
            <a:miter lim="800000"/>
          </a:ln>
          <a:effectLst/>
        </p:spPr>
        <p:txBody>
          <a:bodyPr wrap="none" lIns="0" tIns="0" rIns="0" bIns="0"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5662" name="Line 142"/>
          <p:cNvSpPr>
            <a:spLocks noChangeAspect="1" noChangeShapeType="1"/>
          </p:cNvSpPr>
          <p:nvPr/>
        </p:nvSpPr>
        <p:spPr bwMode="auto">
          <a:xfrm>
            <a:off x="6151563" y="1651000"/>
            <a:ext cx="279136" cy="0"/>
          </a:xfrm>
          <a:prstGeom prst="line">
            <a:avLst/>
          </a:prstGeom>
          <a:noFill/>
          <a:ln w="381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93326" name="Text Box 143"/>
          <p:cNvSpPr txBox="1">
            <a:spLocks noChangeAspect="1"/>
          </p:cNvSpPr>
          <p:nvPr/>
        </p:nvSpPr>
        <p:spPr>
          <a:xfrm>
            <a:off x="1715823" y="4635500"/>
            <a:ext cx="816239" cy="322792"/>
          </a:xfrm>
          <a:prstGeom prst="rect">
            <a:avLst/>
          </a:prstGeom>
          <a:noFill/>
          <a:ln w="38100">
            <a:noFill/>
          </a:ln>
        </p:spPr>
        <p:txBody>
          <a:bodyPr lIns="0" tIns="0" rIns="0" bIns="0" anchor="t" anchorCtr="0"/>
          <a:p>
            <a:pPr algn="just">
              <a:lnSpc>
                <a:spcPct val="100000"/>
              </a:lnSpc>
              <a:spcBef>
                <a:spcPct val="0"/>
              </a:spcBef>
              <a:buClrTx/>
              <a:buFontTx/>
            </a:pPr>
            <a:r>
              <a:rPr lang="en-US" altLang="zh-CN" sz="1665" dirty="0">
                <a:solidFill>
                  <a:schemeClr val="hlink"/>
                </a:solidFill>
                <a:latin typeface="Times New Roman" panose="02020603050405020304" pitchFamily="18" charset="0"/>
                <a:ea typeface="宋体" panose="02010600030101010101" pitchFamily="2" charset="-122"/>
              </a:rPr>
              <a:t>READY</a:t>
            </a:r>
            <a:endParaRPr lang="en-US" altLang="zh-CN" sz="1665" dirty="0">
              <a:solidFill>
                <a:schemeClr val="hlink"/>
              </a:solidFill>
              <a:latin typeface="Times New Roman" panose="02020603050405020304" pitchFamily="18" charset="0"/>
              <a:ea typeface="宋体" panose="02010600030101010101" pitchFamily="2" charset="-122"/>
            </a:endParaRPr>
          </a:p>
        </p:txBody>
      </p:sp>
      <p:sp>
        <p:nvSpPr>
          <p:cNvPr id="235664" name="Line 144"/>
          <p:cNvSpPr>
            <a:spLocks noChangeShapeType="1"/>
          </p:cNvSpPr>
          <p:nvPr/>
        </p:nvSpPr>
        <p:spPr bwMode="auto">
          <a:xfrm flipV="1">
            <a:off x="7358063" y="4254500"/>
            <a:ext cx="400844" cy="1323"/>
          </a:xfrm>
          <a:prstGeom prst="line">
            <a:avLst/>
          </a:prstGeom>
          <a:noFill/>
          <a:ln w="38100">
            <a:solidFill>
              <a:schemeClr val="tx1"/>
            </a:solidFill>
            <a:round/>
          </a:ln>
          <a:effectLst/>
        </p:spPr>
        <p:txBody>
          <a:bodyPr lIns="0" tIns="0" rIns="0" bIns="0"/>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37570" name="Rectangle 2"/>
          <p:cNvSpPr>
            <a:spLocks noGrp="1" noRot="1" noChangeArrowheads="1"/>
          </p:cNvSpPr>
          <p:nvPr>
            <p:ph type="title"/>
          </p:nvPr>
        </p:nvSpPr>
        <p:spPr>
          <a:xfrm>
            <a:off x="1092729" y="317500"/>
            <a:ext cx="6858000" cy="486833"/>
          </a:xfrm>
        </p:spPr>
        <p:txBody>
          <a:bodyPr vert="horz" wrap="square" lIns="76199" tIns="38099" rIns="76199" bIns="38099"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665" b="1" i="0" u="none" strike="noStrike" kern="0" cap="none" spc="0" normalizeH="0" baseline="0" noProof="0" smtClean="0">
                <a:ln>
                  <a:noFill/>
                </a:ln>
                <a:solidFill>
                  <a:schemeClr val="folHlink"/>
                </a:solidFill>
                <a:effectLst/>
                <a:uLnTx/>
                <a:uFillTx/>
                <a:latin typeface="+mj-lt"/>
                <a:ea typeface="+mj-ea"/>
                <a:cs typeface="+mj-cs"/>
              </a:rPr>
              <a:t>8086</a:t>
            </a:r>
            <a:r>
              <a:rPr kumimoji="0" lang="zh-CN" altLang="en-US" sz="2665" b="1" i="0" u="none" strike="noStrike" kern="0" cap="none" spc="0" normalizeH="0" baseline="0" noProof="0" smtClean="0">
                <a:ln>
                  <a:noFill/>
                </a:ln>
                <a:solidFill>
                  <a:schemeClr val="folHlink"/>
                </a:solidFill>
                <a:effectLst/>
                <a:uLnTx/>
                <a:uFillTx/>
                <a:latin typeface="+mj-lt"/>
                <a:ea typeface="+mj-ea"/>
                <a:cs typeface="+mj-cs"/>
              </a:rPr>
              <a:t>最大模式下存储器或</a:t>
            </a:r>
            <a:r>
              <a:rPr kumimoji="0" lang="en-US" altLang="zh-CN" sz="2665" b="1" i="0" u="none" strike="noStrike" kern="0" cap="none" spc="0" normalizeH="0" baseline="0" noProof="0" smtClean="0">
                <a:ln>
                  <a:noFill/>
                </a:ln>
                <a:solidFill>
                  <a:schemeClr val="folHlink"/>
                </a:solidFill>
                <a:effectLst/>
                <a:uLnTx/>
                <a:uFillTx/>
                <a:latin typeface="+mj-lt"/>
                <a:ea typeface="+mj-ea"/>
                <a:cs typeface="+mj-cs"/>
              </a:rPr>
              <a:t>I/O</a:t>
            </a:r>
            <a:r>
              <a:rPr kumimoji="0" lang="zh-CN" altLang="en-US" sz="2665" b="1" i="0" u="none" strike="noStrike" kern="0" cap="none" spc="0" normalizeH="0" baseline="0" noProof="0" smtClean="0">
                <a:ln>
                  <a:noFill/>
                </a:ln>
                <a:solidFill>
                  <a:schemeClr val="folHlink"/>
                </a:solidFill>
                <a:effectLst/>
                <a:uLnTx/>
                <a:uFillTx/>
                <a:latin typeface="+mj-lt"/>
                <a:ea typeface="+mj-ea"/>
                <a:cs typeface="+mj-cs"/>
              </a:rPr>
              <a:t>的读周期时序</a:t>
            </a:r>
            <a:endParaRPr kumimoji="0" lang="zh-CN" altLang="en-US" sz="2665" b="1" i="0" u="none" strike="noStrike" kern="0" cap="none" spc="0" normalizeH="0" baseline="0" noProof="0" smtClean="0">
              <a:ln>
                <a:noFill/>
              </a:ln>
              <a:solidFill>
                <a:schemeClr val="folHlink"/>
              </a:solidFill>
              <a:effectLst/>
              <a:uLnTx/>
              <a:uFillTx/>
              <a:latin typeface="+mj-lt"/>
              <a:ea typeface="+mj-ea"/>
              <a:cs typeface="+mj-cs"/>
            </a:endParaRPr>
          </a:p>
        </p:txBody>
      </p:sp>
      <p:pic>
        <p:nvPicPr>
          <p:cNvPr id="237571" name="Picture 3" descr="8086最大模式下的读总线周期时序_44_49"/>
          <p:cNvPicPr>
            <a:picLocks noChangeAspect="1"/>
          </p:cNvPicPr>
          <p:nvPr/>
        </p:nvPicPr>
        <p:blipFill>
          <a:blip r:embed="rId1"/>
          <a:stretch>
            <a:fillRect/>
          </a:stretch>
        </p:blipFill>
        <p:spPr>
          <a:xfrm>
            <a:off x="1410229" y="825500"/>
            <a:ext cx="6201833" cy="4064000"/>
          </a:xfrm>
          <a:prstGeom prst="rect">
            <a:avLst/>
          </a:prstGeom>
          <a:noFill/>
          <a:ln w="9525">
            <a:noFill/>
          </a:ln>
        </p:spPr>
      </p:pic>
      <p:sp>
        <p:nvSpPr>
          <p:cNvPr id="237572" name="Text Box 4"/>
          <p:cNvSpPr txBox="1">
            <a:spLocks noChangeArrowheads="1"/>
          </p:cNvSpPr>
          <p:nvPr/>
        </p:nvSpPr>
        <p:spPr bwMode="auto">
          <a:xfrm>
            <a:off x="1262063" y="5005917"/>
            <a:ext cx="3788833" cy="307340"/>
          </a:xfrm>
          <a:prstGeom prst="rect">
            <a:avLst/>
          </a:prstGeom>
          <a:noFill/>
          <a:ln w="25400">
            <a:noFill/>
            <a:miter lim="800000"/>
          </a:ln>
          <a:effectLst/>
        </p:spPr>
        <p:txBody>
          <a:bodyPr lIns="0" tIns="0" rIns="0" bIns="0">
            <a:spAutoFit/>
          </a:bodyPr>
          <a:lstStyle/>
          <a:p>
            <a:pPr marR="0" algn="ctr" defTabSz="914400">
              <a:spcBef>
                <a:spcPct val="50000"/>
              </a:spcBef>
              <a:buClr>
                <a:srgbClr val="B4B9BE"/>
              </a:buClr>
              <a:buSzTx/>
              <a:defRPr/>
            </a:pPr>
            <a:r>
              <a:rPr kumimoji="0" lang="en-US" altLang="zh-CN" sz="2000" kern="1200" cap="none" spc="0" normalizeH="0" baseline="0" noProof="0" smtClean="0">
                <a:effectLst>
                  <a:outerShdw blurRad="38100" dist="38100" dir="2700000" algn="tl">
                    <a:srgbClr val="000000"/>
                  </a:outerShdw>
                </a:effectLst>
                <a:latin typeface="Times New Roman" panose="02020603050405020304" pitchFamily="18" charset="0"/>
                <a:ea typeface="楷体_GB2312" panose="02010609030101010101" pitchFamily="49" charset="-122"/>
                <a:cs typeface="+mn-cs"/>
              </a:rPr>
              <a:t>* </a:t>
            </a:r>
            <a:r>
              <a:rPr kumimoji="0" lang="zh-CN" altLang="en-US" sz="2000" kern="1200" cap="none" spc="0" normalizeH="0" baseline="0" noProof="0" smtClean="0">
                <a:effectLst>
                  <a:outerShdw blurRad="38100" dist="38100" dir="2700000" algn="tl">
                    <a:srgbClr val="000000"/>
                  </a:outerShdw>
                </a:effectLst>
                <a:latin typeface="Times New Roman" panose="02020603050405020304" pitchFamily="18" charset="0"/>
                <a:ea typeface="楷体_GB2312" panose="02010609030101010101" pitchFamily="49" charset="-122"/>
                <a:cs typeface="+mn-cs"/>
              </a:rPr>
              <a:t>表示信号由</a:t>
            </a:r>
            <a:r>
              <a:rPr kumimoji="0" lang="en-US" altLang="zh-CN" sz="2000" kern="1200" cap="none" spc="0" normalizeH="0" baseline="0" noProof="0" smtClean="0">
                <a:effectLst>
                  <a:outerShdw blurRad="38100" dist="38100" dir="2700000" algn="tl">
                    <a:srgbClr val="000000"/>
                  </a:outerShdw>
                </a:effectLst>
                <a:latin typeface="Times New Roman" panose="02020603050405020304" pitchFamily="18" charset="0"/>
                <a:ea typeface="楷体_GB2312" panose="02010609030101010101" pitchFamily="49" charset="-122"/>
                <a:cs typeface="+mn-cs"/>
              </a:rPr>
              <a:t>8288</a:t>
            </a:r>
            <a:r>
              <a:rPr kumimoji="0" lang="zh-CN" altLang="en-US" sz="2000" kern="1200" cap="none" spc="0" normalizeH="0" baseline="0" noProof="0" smtClean="0">
                <a:effectLst>
                  <a:outerShdw blurRad="38100" dist="38100" dir="2700000" algn="tl">
                    <a:srgbClr val="000000"/>
                  </a:outerShdw>
                </a:effectLst>
                <a:latin typeface="Times New Roman" panose="02020603050405020304" pitchFamily="18" charset="0"/>
                <a:ea typeface="楷体_GB2312" panose="02010609030101010101" pitchFamily="49" charset="-122"/>
                <a:cs typeface="+mn-cs"/>
              </a:rPr>
              <a:t>产生</a:t>
            </a:r>
            <a:endParaRPr kumimoji="0" lang="zh-CN" altLang="en-US" sz="2000" kern="1200" cap="none" spc="0" normalizeH="0" baseline="0" noProof="0" smtClean="0">
              <a:effectLst>
                <a:outerShdw blurRad="38100" dist="38100" dir="2700000" algn="tl">
                  <a:srgbClr val="000000"/>
                </a:outerShdw>
              </a:effectLst>
              <a:latin typeface="Times New Roman" panose="02020603050405020304" pitchFamily="18" charset="0"/>
              <a:ea typeface="楷体_GB2312" panose="02010609030101010101" pitchFamily="49"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237571"/>
                                        </p:tgtEl>
                                        <p:attrNameLst>
                                          <p:attrName>style.visibility</p:attrName>
                                        </p:attrNameLst>
                                      </p:cBhvr>
                                      <p:to>
                                        <p:strVal val="visible"/>
                                      </p:to>
                                    </p:set>
                                    <p:animEffect transition="in" filter="barn(inHorizontal)">
                                      <p:cBhvr>
                                        <p:cTn id="7" dur="500"/>
                                        <p:tgtEl>
                                          <p:spTgt spid="23757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37572"/>
                                        </p:tgtEl>
                                        <p:attrNameLst>
                                          <p:attrName>style.visibility</p:attrName>
                                        </p:attrNameLst>
                                      </p:cBhvr>
                                      <p:to>
                                        <p:strVal val="visible"/>
                                      </p:to>
                                    </p:set>
                                    <p:anim calcmode="lin" valueType="num">
                                      <p:cBhvr additive="base">
                                        <p:cTn id="12" dur="500" fill="hold"/>
                                        <p:tgtEl>
                                          <p:spTgt spid="237572"/>
                                        </p:tgtEl>
                                        <p:attrNameLst>
                                          <p:attrName>ppt_x</p:attrName>
                                        </p:attrNameLst>
                                      </p:cBhvr>
                                      <p:tavLst>
                                        <p:tav tm="0">
                                          <p:val>
                                            <p:strVal val="#ppt_x"/>
                                          </p:val>
                                        </p:tav>
                                        <p:tav tm="100000">
                                          <p:val>
                                            <p:strVal val="#ppt_x"/>
                                          </p:val>
                                        </p:tav>
                                      </p:tavLst>
                                    </p:anim>
                                    <p:anim calcmode="lin" valueType="num">
                                      <p:cBhvr additive="base">
                                        <p:cTn id="13" dur="500" fill="hold"/>
                                        <p:tgtEl>
                                          <p:spTgt spid="2375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2" grpId="0" bldLvl="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6546" name="Rectangle 2"/>
          <p:cNvSpPr>
            <a:spLocks noGrp="1" noRot="1" noChangeArrowheads="1"/>
          </p:cNvSpPr>
          <p:nvPr>
            <p:ph type="title"/>
          </p:nvPr>
        </p:nvSpPr>
        <p:spPr>
          <a:xfrm>
            <a:off x="1092729" y="390261"/>
            <a:ext cx="6858000" cy="562240"/>
          </a:xfrm>
        </p:spPr>
        <p:txBody>
          <a:bodyPr vert="horz" wrap="square" lIns="76199" tIns="38099" rIns="76199" bIns="38099"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665" b="1" i="0" u="none" strike="noStrike" kern="0" cap="none" spc="0" normalizeH="0" baseline="0" noProof="0" smtClean="0">
                <a:ln>
                  <a:noFill/>
                </a:ln>
                <a:solidFill>
                  <a:schemeClr val="folHlink"/>
                </a:solidFill>
                <a:effectLst/>
                <a:uLnTx/>
                <a:uFillTx/>
                <a:latin typeface="+mj-lt"/>
                <a:ea typeface="+mj-ea"/>
                <a:cs typeface="+mj-cs"/>
              </a:rPr>
              <a:t>最小模式下的时序操作小结</a:t>
            </a:r>
            <a:endParaRPr kumimoji="0" lang="zh-CN" altLang="en-US" sz="2665" b="1" i="0" u="none" strike="noStrike" kern="0" cap="none" spc="0" normalizeH="0" baseline="0" noProof="0" smtClean="0">
              <a:ln>
                <a:noFill/>
              </a:ln>
              <a:solidFill>
                <a:schemeClr val="folHlink"/>
              </a:solidFill>
              <a:effectLst/>
              <a:uLnTx/>
              <a:uFillTx/>
              <a:latin typeface="+mj-lt"/>
              <a:ea typeface="+mj-ea"/>
              <a:cs typeface="+mj-cs"/>
            </a:endParaRPr>
          </a:p>
        </p:txBody>
      </p:sp>
      <p:sp>
        <p:nvSpPr>
          <p:cNvPr id="236547" name="Rectangle 3"/>
          <p:cNvSpPr>
            <a:spLocks noGrp="1" noChangeArrowheads="1"/>
          </p:cNvSpPr>
          <p:nvPr>
            <p:ph idx="1"/>
          </p:nvPr>
        </p:nvSpPr>
        <p:spPr>
          <a:xfrm>
            <a:off x="1012032" y="1206500"/>
            <a:ext cx="6977063" cy="4048125"/>
          </a:xfrm>
        </p:spPr>
        <p:txBody>
          <a:bodyPr vert="horz" wrap="square" lIns="76199" tIns="38099" rIns="76199" bIns="38099" numCol="1" anchor="t" anchorCtr="0" compatLnSpc="1"/>
          <a:lstStyle/>
          <a:p>
            <a:pPr marL="533400" marR="0" lvl="0" indent="-533400" algn="l" defTabSz="914400" rtl="0" eaLnBrk="1" fontAlgn="base" latinLnBrk="0" hangingPunct="1">
              <a:lnSpc>
                <a:spcPct val="100000"/>
              </a:lnSpc>
              <a:spcBef>
                <a:spcPct val="30000"/>
              </a:spcBef>
              <a:spcAft>
                <a:spcPct val="0"/>
              </a:spcAft>
              <a:buClr>
                <a:srgbClr val="B4B9BE"/>
              </a:buClr>
              <a:buSzTx/>
              <a:buFont typeface="Wingdings" panose="05000000000000000000" pitchFamily="2" charset="2"/>
              <a:buChar char="u"/>
              <a:defRPr/>
            </a:pPr>
            <a:r>
              <a:rPr kumimoji="0" lang="zh-CN" altLang="en-US" sz="2000" b="1" i="0" u="none" strike="noStrike" kern="0" cap="none" spc="0" normalizeH="0" baseline="0" noProof="0" smtClean="0">
                <a:ln>
                  <a:noFill/>
                </a:ln>
                <a:solidFill>
                  <a:schemeClr val="tx1"/>
                </a:solidFill>
                <a:effectLst/>
                <a:uLnTx/>
                <a:uFillTx/>
                <a:latin typeface="+mn-lt"/>
                <a:ea typeface="+mn-ea"/>
                <a:cs typeface="+mn-cs"/>
              </a:rPr>
              <a:t>一个基本总线周期由</a:t>
            </a:r>
            <a:r>
              <a:rPr kumimoji="0" lang="en-US" altLang="zh-CN" sz="2000" b="1" i="0" u="none" strike="noStrike" kern="0" cap="none" spc="0" normalizeH="0" baseline="0" noProof="0" smtClean="0">
                <a:ln>
                  <a:noFill/>
                </a:ln>
                <a:solidFill>
                  <a:schemeClr val="tx1"/>
                </a:solidFill>
                <a:effectLst/>
                <a:uLnTx/>
                <a:uFillTx/>
                <a:latin typeface="+mn-lt"/>
                <a:ea typeface="+mn-ea"/>
                <a:cs typeface="+mn-cs"/>
              </a:rPr>
              <a:t>T1~T4</a:t>
            </a:r>
            <a:r>
              <a:rPr kumimoji="0" lang="zh-CN" altLang="en-US" sz="2000" b="1" i="0" u="none" strike="noStrike" kern="0" cap="none" spc="0" normalizeH="0" baseline="0" noProof="0" smtClean="0">
                <a:ln>
                  <a:noFill/>
                </a:ln>
                <a:solidFill>
                  <a:schemeClr val="tx1"/>
                </a:solidFill>
                <a:effectLst/>
                <a:uLnTx/>
                <a:uFillTx/>
                <a:latin typeface="+mn-lt"/>
                <a:ea typeface="+mn-ea"/>
                <a:cs typeface="+mn-cs"/>
              </a:rPr>
              <a:t>组成；</a:t>
            </a:r>
            <a:endParaRPr kumimoji="0" lang="zh-CN" altLang="en-US" sz="2000" b="1" i="0" u="none" strike="noStrike" kern="0" cap="none" spc="0" normalizeH="0" baseline="0" noProof="0" smtClean="0">
              <a:ln>
                <a:noFill/>
              </a:ln>
              <a:solidFill>
                <a:schemeClr val="tx1"/>
              </a:solidFill>
              <a:effectLst/>
              <a:uLnTx/>
              <a:uFillTx/>
              <a:latin typeface="+mn-lt"/>
              <a:ea typeface="+mn-ea"/>
              <a:cs typeface="+mn-cs"/>
            </a:endParaRPr>
          </a:p>
          <a:p>
            <a:pPr marL="533400" marR="0" lvl="0" indent="-533400" algn="l" defTabSz="914400" rtl="0" eaLnBrk="1" fontAlgn="base" latinLnBrk="0" hangingPunct="1">
              <a:lnSpc>
                <a:spcPct val="100000"/>
              </a:lnSpc>
              <a:spcBef>
                <a:spcPct val="30000"/>
              </a:spcBef>
              <a:spcAft>
                <a:spcPct val="0"/>
              </a:spcAft>
              <a:buClr>
                <a:srgbClr val="B4B9BE"/>
              </a:buClr>
              <a:buSzTx/>
              <a:buFont typeface="Wingdings" panose="05000000000000000000" pitchFamily="2" charset="2"/>
              <a:buChar char="u"/>
              <a:defRPr/>
            </a:pPr>
            <a:r>
              <a:rPr kumimoji="0" lang="en-US" altLang="zh-CN" sz="2000" b="1" i="0" u="none" strike="noStrike" kern="0" cap="none" spc="0" normalizeH="0" baseline="0" noProof="0" smtClean="0">
                <a:ln>
                  <a:noFill/>
                </a:ln>
                <a:solidFill>
                  <a:schemeClr val="tx1"/>
                </a:solidFill>
                <a:effectLst/>
                <a:uLnTx/>
                <a:uFillTx/>
                <a:latin typeface="+mn-lt"/>
                <a:ea typeface="+mn-ea"/>
                <a:cs typeface="+mn-cs"/>
              </a:rPr>
              <a:t>T1</a:t>
            </a:r>
            <a:r>
              <a:rPr kumimoji="0" lang="zh-CN" altLang="en-US" sz="2000" b="1" i="0" u="none" strike="noStrike" kern="0" cap="none" spc="0" normalizeH="0" baseline="0" noProof="0" smtClean="0">
                <a:ln>
                  <a:noFill/>
                </a:ln>
                <a:solidFill>
                  <a:schemeClr val="tx1"/>
                </a:solidFill>
                <a:effectLst/>
                <a:uLnTx/>
                <a:uFillTx/>
                <a:latin typeface="+mn-lt"/>
                <a:ea typeface="+mn-ea"/>
                <a:cs typeface="+mn-cs"/>
              </a:rPr>
              <a:t>状态：</a:t>
            </a:r>
            <a:r>
              <a:rPr kumimoji="0" lang="en-US" altLang="zh-CN" sz="2000" b="1" i="0" u="none" strike="noStrike" kern="0" cap="none" spc="0" normalizeH="0" baseline="0" noProof="0" smtClean="0">
                <a:ln>
                  <a:noFill/>
                </a:ln>
                <a:solidFill>
                  <a:schemeClr val="tx1"/>
                </a:solidFill>
                <a:effectLst/>
                <a:uLnTx/>
                <a:uFillTx/>
                <a:latin typeface="+mn-lt"/>
                <a:ea typeface="+mn-ea"/>
                <a:cs typeface="+mn-cs"/>
              </a:rPr>
              <a:t>ALE</a:t>
            </a:r>
            <a:r>
              <a:rPr kumimoji="0" lang="zh-CN" altLang="en-US" sz="2000" b="1" i="0" u="none" strike="noStrike" kern="0" cap="none" spc="0" normalizeH="0" baseline="0" noProof="0" smtClean="0">
                <a:ln>
                  <a:noFill/>
                </a:ln>
                <a:solidFill>
                  <a:schemeClr val="tx1"/>
                </a:solidFill>
                <a:effectLst/>
                <a:uLnTx/>
                <a:uFillTx/>
                <a:latin typeface="+mn-lt"/>
                <a:ea typeface="+mn-ea"/>
                <a:cs typeface="+mn-cs"/>
              </a:rPr>
              <a:t>、</a:t>
            </a:r>
            <a:r>
              <a:rPr kumimoji="0" lang="en-US" altLang="zh-CN" sz="2000" b="1" i="0" u="none" strike="noStrike" kern="0" cap="none" spc="0" normalizeH="0" baseline="0" noProof="0" smtClean="0">
                <a:ln>
                  <a:noFill/>
                </a:ln>
                <a:solidFill>
                  <a:schemeClr val="tx1"/>
                </a:solidFill>
                <a:effectLst/>
                <a:uLnTx/>
                <a:uFillTx/>
                <a:latin typeface="+mn-lt"/>
                <a:ea typeface="+mn-ea"/>
                <a:cs typeface="+mn-cs"/>
              </a:rPr>
              <a:t>M/IO</a:t>
            </a:r>
            <a:r>
              <a:rPr kumimoji="0" lang="zh-CN" altLang="en-US" sz="2000" b="1" i="0" u="none" strike="noStrike" kern="0" cap="none" spc="0" normalizeH="0" baseline="0" noProof="0" smtClean="0">
                <a:ln>
                  <a:noFill/>
                </a:ln>
                <a:solidFill>
                  <a:schemeClr val="tx1"/>
                </a:solidFill>
                <a:effectLst/>
                <a:uLnTx/>
                <a:uFillTx/>
                <a:latin typeface="+mn-lt"/>
                <a:ea typeface="+mn-ea"/>
                <a:cs typeface="+mn-cs"/>
              </a:rPr>
              <a:t>、</a:t>
            </a:r>
            <a:r>
              <a:rPr kumimoji="0" lang="en-US" altLang="zh-CN" sz="2000" b="1" i="0" u="none" strike="noStrike" kern="0" cap="none" spc="0" normalizeH="0" baseline="0" noProof="0" smtClean="0">
                <a:ln>
                  <a:noFill/>
                </a:ln>
                <a:solidFill>
                  <a:schemeClr val="tx1"/>
                </a:solidFill>
                <a:effectLst/>
                <a:uLnTx/>
                <a:uFillTx/>
                <a:latin typeface="+mn-lt"/>
                <a:ea typeface="+mn-ea"/>
                <a:cs typeface="+mn-cs"/>
              </a:rPr>
              <a:t>DT/R</a:t>
            </a:r>
            <a:r>
              <a:rPr kumimoji="0" lang="zh-CN" altLang="en-US" sz="2000" b="1" i="0" u="none" strike="noStrike" kern="0" cap="none" spc="0" normalizeH="0" baseline="0" noProof="0" smtClean="0">
                <a:ln>
                  <a:noFill/>
                </a:ln>
                <a:solidFill>
                  <a:schemeClr val="tx1"/>
                </a:solidFill>
                <a:effectLst/>
                <a:uLnTx/>
                <a:uFillTx/>
                <a:latin typeface="+mn-lt"/>
                <a:ea typeface="+mn-ea"/>
                <a:cs typeface="+mn-cs"/>
              </a:rPr>
              <a:t>有效，分时复用线上传送地址信息；</a:t>
            </a:r>
            <a:endParaRPr kumimoji="0" lang="zh-CN" altLang="en-US" sz="2000" b="1" i="0" u="none" strike="noStrike" kern="0" cap="none" spc="0" normalizeH="0" baseline="0" noProof="0" smtClean="0">
              <a:ln>
                <a:noFill/>
              </a:ln>
              <a:solidFill>
                <a:schemeClr val="tx1"/>
              </a:solidFill>
              <a:effectLst/>
              <a:uLnTx/>
              <a:uFillTx/>
              <a:latin typeface="+mn-lt"/>
              <a:ea typeface="+mn-ea"/>
              <a:cs typeface="+mn-cs"/>
            </a:endParaRPr>
          </a:p>
          <a:p>
            <a:pPr marL="533400" marR="0" lvl="0" indent="-533400" algn="l" defTabSz="914400" rtl="0" eaLnBrk="1" fontAlgn="base" latinLnBrk="0" hangingPunct="1">
              <a:lnSpc>
                <a:spcPct val="100000"/>
              </a:lnSpc>
              <a:spcBef>
                <a:spcPct val="30000"/>
              </a:spcBef>
              <a:spcAft>
                <a:spcPct val="0"/>
              </a:spcAft>
              <a:buClr>
                <a:srgbClr val="B4B9BE"/>
              </a:buClr>
              <a:buSzTx/>
              <a:buFont typeface="Wingdings" panose="05000000000000000000" pitchFamily="2" charset="2"/>
              <a:buChar char="u"/>
              <a:defRPr/>
            </a:pPr>
            <a:r>
              <a:rPr kumimoji="0" lang="en-US" altLang="zh-CN" sz="2000" b="1" i="0" u="none" strike="noStrike" kern="0" cap="none" spc="0" normalizeH="0" baseline="0" noProof="0" smtClean="0">
                <a:ln>
                  <a:noFill/>
                </a:ln>
                <a:solidFill>
                  <a:schemeClr val="tx1"/>
                </a:solidFill>
                <a:effectLst/>
                <a:uLnTx/>
                <a:uFillTx/>
                <a:latin typeface="+mn-lt"/>
                <a:ea typeface="+mn-ea"/>
                <a:cs typeface="+mn-cs"/>
              </a:rPr>
              <a:t>T2</a:t>
            </a:r>
            <a:r>
              <a:rPr kumimoji="0" lang="zh-CN" altLang="en-US" sz="2000" b="1" i="0" u="none" strike="noStrike" kern="0" cap="none" spc="0" normalizeH="0" baseline="0" noProof="0" smtClean="0">
                <a:ln>
                  <a:noFill/>
                </a:ln>
                <a:solidFill>
                  <a:schemeClr val="tx1"/>
                </a:solidFill>
                <a:effectLst/>
                <a:uLnTx/>
                <a:uFillTx/>
                <a:latin typeface="+mn-lt"/>
                <a:ea typeface="+mn-ea"/>
                <a:cs typeface="+mn-cs"/>
              </a:rPr>
              <a:t>状态：</a:t>
            </a:r>
            <a:r>
              <a:rPr kumimoji="0" lang="en-US" altLang="zh-CN" sz="2000" b="1" i="0" u="none" strike="noStrike" kern="0" cap="none" spc="0" normalizeH="0" baseline="0" noProof="0" smtClean="0">
                <a:ln>
                  <a:noFill/>
                </a:ln>
                <a:solidFill>
                  <a:schemeClr val="tx1"/>
                </a:solidFill>
                <a:effectLst/>
                <a:uLnTx/>
                <a:uFillTx/>
                <a:latin typeface="+mn-lt"/>
                <a:ea typeface="+mn-ea"/>
                <a:cs typeface="+mn-cs"/>
              </a:rPr>
              <a:t>RD</a:t>
            </a:r>
            <a:r>
              <a:rPr kumimoji="0" lang="zh-CN" altLang="en-US" sz="2000" b="1" i="0" u="none" strike="noStrike" kern="0" cap="none" spc="0" normalizeH="0" baseline="0" noProof="0" smtClean="0">
                <a:ln>
                  <a:noFill/>
                </a:ln>
                <a:solidFill>
                  <a:schemeClr val="tx1"/>
                </a:solidFill>
                <a:effectLst/>
                <a:uLnTx/>
                <a:uFillTx/>
                <a:latin typeface="+mn-lt"/>
                <a:ea typeface="+mn-ea"/>
                <a:cs typeface="+mn-cs"/>
              </a:rPr>
              <a:t>、</a:t>
            </a:r>
            <a:r>
              <a:rPr kumimoji="0" lang="en-US" altLang="zh-CN" sz="2000" b="1" i="0" u="none" strike="noStrike" kern="0" cap="none" spc="0" normalizeH="0" baseline="0" noProof="0" smtClean="0">
                <a:ln>
                  <a:noFill/>
                </a:ln>
                <a:solidFill>
                  <a:schemeClr val="tx1"/>
                </a:solidFill>
                <a:effectLst/>
                <a:uLnTx/>
                <a:uFillTx/>
                <a:latin typeface="+mn-lt"/>
                <a:ea typeface="+mn-ea"/>
                <a:cs typeface="+mn-cs"/>
              </a:rPr>
              <a:t>WR</a:t>
            </a:r>
            <a:r>
              <a:rPr kumimoji="0" lang="zh-CN" altLang="en-US" sz="2000" b="1" i="0" u="none" strike="noStrike" kern="0" cap="none" spc="0" normalizeH="0" baseline="0" noProof="0" smtClean="0">
                <a:ln>
                  <a:noFill/>
                </a:ln>
                <a:solidFill>
                  <a:schemeClr val="tx1"/>
                </a:solidFill>
                <a:effectLst/>
                <a:uLnTx/>
                <a:uFillTx/>
                <a:latin typeface="+mn-lt"/>
                <a:ea typeface="+mn-ea"/>
                <a:cs typeface="+mn-cs"/>
              </a:rPr>
              <a:t>、</a:t>
            </a:r>
            <a:r>
              <a:rPr kumimoji="0" lang="en-US" altLang="zh-CN" sz="2000" b="1" i="0" u="none" strike="noStrike" kern="0" cap="none" spc="0" normalizeH="0" baseline="0" noProof="0" smtClean="0">
                <a:ln>
                  <a:noFill/>
                </a:ln>
                <a:solidFill>
                  <a:schemeClr val="tx1"/>
                </a:solidFill>
                <a:effectLst/>
                <a:uLnTx/>
                <a:uFillTx/>
                <a:latin typeface="+mn-lt"/>
                <a:ea typeface="+mn-ea"/>
                <a:cs typeface="+mn-cs"/>
              </a:rPr>
              <a:t>DEN</a:t>
            </a:r>
            <a:r>
              <a:rPr kumimoji="0" lang="zh-CN" altLang="en-US" sz="2000" b="1" i="0" u="none" strike="noStrike" kern="0" cap="none" spc="0" normalizeH="0" baseline="0" noProof="0" smtClean="0">
                <a:ln>
                  <a:noFill/>
                </a:ln>
                <a:solidFill>
                  <a:schemeClr val="tx1"/>
                </a:solidFill>
                <a:effectLst/>
                <a:uLnTx/>
                <a:uFillTx/>
                <a:latin typeface="+mn-lt"/>
                <a:ea typeface="+mn-ea"/>
                <a:cs typeface="+mn-cs"/>
              </a:rPr>
              <a:t>信号有效。对读操作，数据线呈高阻；对写操作，直接出现输出数据；</a:t>
            </a:r>
            <a:endParaRPr kumimoji="0" lang="zh-CN" altLang="en-US" sz="2000" b="1" i="0" u="none" strike="noStrike" kern="0" cap="none" spc="0" normalizeH="0" baseline="0" noProof="0" smtClean="0">
              <a:ln>
                <a:noFill/>
              </a:ln>
              <a:solidFill>
                <a:schemeClr val="tx1"/>
              </a:solidFill>
              <a:effectLst/>
              <a:uLnTx/>
              <a:uFillTx/>
              <a:latin typeface="+mn-lt"/>
              <a:ea typeface="+mn-ea"/>
              <a:cs typeface="+mn-cs"/>
            </a:endParaRPr>
          </a:p>
          <a:p>
            <a:pPr marL="533400" marR="0" lvl="0" indent="-533400" algn="l" defTabSz="914400" rtl="0" eaLnBrk="1" fontAlgn="base" latinLnBrk="0" hangingPunct="1">
              <a:lnSpc>
                <a:spcPct val="100000"/>
              </a:lnSpc>
              <a:spcBef>
                <a:spcPct val="30000"/>
              </a:spcBef>
              <a:spcAft>
                <a:spcPct val="0"/>
              </a:spcAft>
              <a:buClr>
                <a:srgbClr val="B4B9BE"/>
              </a:buClr>
              <a:buSzTx/>
              <a:buFont typeface="Wingdings" panose="05000000000000000000" pitchFamily="2" charset="2"/>
              <a:buChar char="u"/>
              <a:defRPr/>
            </a:pPr>
            <a:r>
              <a:rPr kumimoji="0" lang="en-US" altLang="zh-CN" sz="2000" b="1" i="0" u="none" strike="noStrike" kern="0" cap="none" spc="0" normalizeH="0" baseline="0" noProof="0" smtClean="0">
                <a:ln>
                  <a:noFill/>
                </a:ln>
                <a:solidFill>
                  <a:schemeClr val="tx1"/>
                </a:solidFill>
                <a:effectLst/>
                <a:uLnTx/>
                <a:uFillTx/>
                <a:latin typeface="+mn-lt"/>
                <a:ea typeface="+mn-ea"/>
                <a:cs typeface="+mn-cs"/>
              </a:rPr>
              <a:t>T3</a:t>
            </a:r>
            <a:r>
              <a:rPr kumimoji="0" lang="zh-CN" altLang="en-US" sz="2000" b="1" i="0" u="none" strike="noStrike" kern="0" cap="none" spc="0" normalizeH="0" baseline="0" noProof="0" smtClean="0">
                <a:ln>
                  <a:noFill/>
                </a:ln>
                <a:solidFill>
                  <a:schemeClr val="tx1"/>
                </a:solidFill>
                <a:effectLst/>
                <a:uLnTx/>
                <a:uFillTx/>
                <a:latin typeface="+mn-lt"/>
                <a:ea typeface="+mn-ea"/>
                <a:cs typeface="+mn-cs"/>
              </a:rPr>
              <a:t>状态：在</a:t>
            </a:r>
            <a:r>
              <a:rPr kumimoji="0" lang="en-US" altLang="zh-CN" sz="2000" b="1" i="0" u="none" strike="noStrike" kern="0" cap="none" spc="0" normalizeH="0" baseline="0" noProof="0" smtClean="0">
                <a:ln>
                  <a:noFill/>
                </a:ln>
                <a:solidFill>
                  <a:schemeClr val="tx1"/>
                </a:solidFill>
                <a:effectLst/>
                <a:uLnTx/>
                <a:uFillTx/>
                <a:latin typeface="+mn-lt"/>
                <a:ea typeface="+mn-ea"/>
                <a:cs typeface="+mn-cs"/>
              </a:rPr>
              <a:t>T3</a:t>
            </a:r>
            <a:r>
              <a:rPr kumimoji="0" lang="zh-CN" altLang="en-US" sz="2000" b="1" i="0" u="none" strike="noStrike" kern="0" cap="none" spc="0" normalizeH="0" baseline="0" noProof="0" smtClean="0">
                <a:ln>
                  <a:noFill/>
                </a:ln>
                <a:solidFill>
                  <a:schemeClr val="tx1"/>
                </a:solidFill>
                <a:effectLst/>
                <a:uLnTx/>
                <a:uFillTx/>
                <a:latin typeface="+mn-lt"/>
                <a:ea typeface="+mn-ea"/>
                <a:cs typeface="+mn-cs"/>
              </a:rPr>
              <a:t>的前沿检测</a:t>
            </a:r>
            <a:r>
              <a:rPr kumimoji="0" lang="en-US" altLang="zh-CN" sz="2000" b="1" i="0" u="none" strike="noStrike" kern="0" cap="none" spc="0" normalizeH="0" baseline="0" noProof="0" smtClean="0">
                <a:ln>
                  <a:noFill/>
                </a:ln>
                <a:solidFill>
                  <a:schemeClr val="tx1"/>
                </a:solidFill>
                <a:effectLst/>
                <a:uLnTx/>
                <a:uFillTx/>
                <a:latin typeface="+mn-lt"/>
                <a:ea typeface="+mn-ea"/>
                <a:cs typeface="+mn-cs"/>
              </a:rPr>
              <a:t>READY</a:t>
            </a:r>
            <a:r>
              <a:rPr kumimoji="0" lang="zh-CN" altLang="en-US" sz="2000" b="1" i="0" u="none" strike="noStrike" kern="0" cap="none" spc="0" normalizeH="0" baseline="0" noProof="0" smtClean="0">
                <a:ln>
                  <a:noFill/>
                </a:ln>
                <a:solidFill>
                  <a:schemeClr val="tx1"/>
                </a:solidFill>
                <a:effectLst/>
                <a:uLnTx/>
                <a:uFillTx/>
                <a:latin typeface="+mn-lt"/>
                <a:ea typeface="+mn-ea"/>
                <a:cs typeface="+mn-cs"/>
              </a:rPr>
              <a:t>，若有效，则读操作出现输入数据；若</a:t>
            </a:r>
            <a:r>
              <a:rPr kumimoji="0" lang="en-US" altLang="zh-CN" sz="2000" b="1" i="0" u="none" strike="noStrike" kern="0" cap="none" spc="0" normalizeH="0" baseline="0" noProof="0" smtClean="0">
                <a:ln>
                  <a:noFill/>
                </a:ln>
                <a:solidFill>
                  <a:schemeClr val="tx1"/>
                </a:solidFill>
                <a:effectLst/>
                <a:uLnTx/>
                <a:uFillTx/>
                <a:latin typeface="+mn-lt"/>
                <a:ea typeface="+mn-ea"/>
                <a:cs typeface="+mn-cs"/>
              </a:rPr>
              <a:t>READY</a:t>
            </a:r>
            <a:r>
              <a:rPr kumimoji="0" lang="zh-CN" altLang="en-US" sz="2000" b="1" i="0" u="none" strike="noStrike" kern="0" cap="none" spc="0" normalizeH="0" baseline="0" noProof="0" smtClean="0">
                <a:ln>
                  <a:noFill/>
                </a:ln>
                <a:solidFill>
                  <a:schemeClr val="tx1"/>
                </a:solidFill>
                <a:effectLst/>
                <a:uLnTx/>
                <a:uFillTx/>
                <a:latin typeface="+mn-lt"/>
                <a:ea typeface="+mn-ea"/>
                <a:cs typeface="+mn-cs"/>
              </a:rPr>
              <a:t>无效，持续其他各控制信号，加入若干个等待态</a:t>
            </a:r>
            <a:r>
              <a:rPr kumimoji="0" lang="en-US" altLang="zh-CN" sz="2000" b="1" i="0" u="none" strike="noStrike" kern="0" cap="none" spc="0" normalizeH="0" baseline="0" noProof="0" smtClean="0">
                <a:ln>
                  <a:noFill/>
                </a:ln>
                <a:solidFill>
                  <a:schemeClr val="tx1"/>
                </a:solidFill>
                <a:effectLst/>
                <a:uLnTx/>
                <a:uFillTx/>
                <a:latin typeface="+mn-lt"/>
                <a:ea typeface="+mn-ea"/>
                <a:cs typeface="+mn-cs"/>
              </a:rPr>
              <a:t>Tw</a:t>
            </a:r>
            <a:r>
              <a:rPr kumimoji="0" lang="zh-CN" altLang="en-US" sz="2000" b="1" i="0" u="none" strike="noStrike" kern="0" cap="none" spc="0" normalizeH="0" baseline="0" noProof="0" smtClean="0">
                <a:ln>
                  <a:noFill/>
                </a:ln>
                <a:solidFill>
                  <a:schemeClr val="tx1"/>
                </a:solidFill>
                <a:effectLst/>
                <a:uLnTx/>
                <a:uFillTx/>
                <a:latin typeface="+mn-lt"/>
                <a:ea typeface="+mn-ea"/>
                <a:cs typeface="+mn-cs"/>
              </a:rPr>
              <a:t>，并在每个</a:t>
            </a:r>
            <a:r>
              <a:rPr kumimoji="0" lang="en-US" altLang="zh-CN" sz="2000" b="1" i="0" u="none" strike="noStrike" kern="0" cap="none" spc="0" normalizeH="0" baseline="0" noProof="0" smtClean="0">
                <a:ln>
                  <a:noFill/>
                </a:ln>
                <a:solidFill>
                  <a:schemeClr val="tx1"/>
                </a:solidFill>
                <a:effectLst/>
                <a:uLnTx/>
                <a:uFillTx/>
                <a:latin typeface="+mn-lt"/>
                <a:ea typeface="+mn-ea"/>
                <a:cs typeface="+mn-cs"/>
              </a:rPr>
              <a:t>Tw</a:t>
            </a:r>
            <a:r>
              <a:rPr kumimoji="0" lang="zh-CN" altLang="en-US" sz="2000" b="1" i="0" u="none" strike="noStrike" kern="0" cap="none" spc="0" normalizeH="0" baseline="0" noProof="0" smtClean="0">
                <a:ln>
                  <a:noFill/>
                </a:ln>
                <a:solidFill>
                  <a:schemeClr val="tx1"/>
                </a:solidFill>
                <a:effectLst/>
                <a:uLnTx/>
                <a:uFillTx/>
                <a:latin typeface="+mn-lt"/>
                <a:ea typeface="+mn-ea"/>
                <a:cs typeface="+mn-cs"/>
              </a:rPr>
              <a:t>前沿继续检测</a:t>
            </a:r>
            <a:r>
              <a:rPr kumimoji="0" lang="en-US" altLang="zh-CN" sz="2000" b="1" i="0" u="none" strike="noStrike" kern="0" cap="none" spc="0" normalizeH="0" baseline="0" noProof="0" smtClean="0">
                <a:ln>
                  <a:noFill/>
                </a:ln>
                <a:solidFill>
                  <a:schemeClr val="tx1"/>
                </a:solidFill>
                <a:effectLst/>
                <a:uLnTx/>
                <a:uFillTx/>
                <a:latin typeface="+mn-lt"/>
                <a:ea typeface="+mn-ea"/>
                <a:cs typeface="+mn-cs"/>
              </a:rPr>
              <a:t>READY</a:t>
            </a:r>
            <a:r>
              <a:rPr kumimoji="0" lang="zh-CN" altLang="en-US" sz="2000" b="1" i="0" u="none" strike="noStrike" kern="0" cap="none" spc="0" normalizeH="0" baseline="0" noProof="0" smtClean="0">
                <a:ln>
                  <a:noFill/>
                </a:ln>
                <a:solidFill>
                  <a:schemeClr val="tx1"/>
                </a:solidFill>
                <a:effectLst/>
                <a:uLnTx/>
                <a:uFillTx/>
                <a:latin typeface="+mn-lt"/>
                <a:ea typeface="+mn-ea"/>
                <a:cs typeface="+mn-cs"/>
              </a:rPr>
              <a:t>，直至</a:t>
            </a:r>
            <a:r>
              <a:rPr kumimoji="0" lang="en-US" altLang="zh-CN" sz="2000" b="1" i="0" u="none" strike="noStrike" kern="0" cap="none" spc="0" normalizeH="0" baseline="0" noProof="0" smtClean="0">
                <a:ln>
                  <a:noFill/>
                </a:ln>
                <a:solidFill>
                  <a:schemeClr val="tx1"/>
                </a:solidFill>
                <a:effectLst/>
                <a:uLnTx/>
                <a:uFillTx/>
                <a:latin typeface="+mn-lt"/>
                <a:ea typeface="+mn-ea"/>
                <a:cs typeface="+mn-cs"/>
              </a:rPr>
              <a:t>READY</a:t>
            </a:r>
            <a:r>
              <a:rPr kumimoji="0" lang="zh-CN" altLang="en-US" sz="2000" b="1" i="0" u="none" strike="noStrike" kern="0" cap="none" spc="0" normalizeH="0" baseline="0" noProof="0" smtClean="0">
                <a:ln>
                  <a:noFill/>
                </a:ln>
                <a:solidFill>
                  <a:schemeClr val="tx1"/>
                </a:solidFill>
                <a:effectLst/>
                <a:uLnTx/>
                <a:uFillTx/>
                <a:latin typeface="+mn-lt"/>
                <a:ea typeface="+mn-ea"/>
                <a:cs typeface="+mn-cs"/>
              </a:rPr>
              <a:t>有效为止；</a:t>
            </a:r>
            <a:endParaRPr kumimoji="0" lang="zh-CN" altLang="en-US" sz="2000" b="1" i="0" u="none" strike="noStrike" kern="0" cap="none" spc="0" normalizeH="0" baseline="0" noProof="0" smtClean="0">
              <a:ln>
                <a:noFill/>
              </a:ln>
              <a:solidFill>
                <a:schemeClr val="tx1"/>
              </a:solidFill>
              <a:effectLst/>
              <a:uLnTx/>
              <a:uFillTx/>
              <a:latin typeface="+mn-lt"/>
              <a:ea typeface="+mn-ea"/>
              <a:cs typeface="+mn-cs"/>
            </a:endParaRPr>
          </a:p>
          <a:p>
            <a:pPr marL="533400" marR="0" lvl="0" indent="-533400" algn="l" defTabSz="914400" rtl="0" eaLnBrk="1" fontAlgn="base" latinLnBrk="0" hangingPunct="1">
              <a:lnSpc>
                <a:spcPct val="100000"/>
              </a:lnSpc>
              <a:spcBef>
                <a:spcPct val="30000"/>
              </a:spcBef>
              <a:spcAft>
                <a:spcPct val="0"/>
              </a:spcAft>
              <a:buClr>
                <a:srgbClr val="B4B9BE"/>
              </a:buClr>
              <a:buSzTx/>
              <a:buFont typeface="Wingdings" panose="05000000000000000000" pitchFamily="2" charset="2"/>
              <a:buChar char="u"/>
              <a:defRPr/>
            </a:pPr>
            <a:r>
              <a:rPr kumimoji="0" lang="en-US" altLang="zh-CN" sz="2000" b="1" i="0" u="none" strike="noStrike" kern="0" cap="none" spc="0" normalizeH="0" baseline="0" noProof="0" smtClean="0">
                <a:ln>
                  <a:noFill/>
                </a:ln>
                <a:solidFill>
                  <a:schemeClr val="tx1"/>
                </a:solidFill>
                <a:effectLst/>
                <a:uLnTx/>
                <a:uFillTx/>
                <a:latin typeface="+mn-lt"/>
                <a:ea typeface="+mn-ea"/>
                <a:cs typeface="+mn-cs"/>
              </a:rPr>
              <a:t>T4</a:t>
            </a:r>
            <a:r>
              <a:rPr kumimoji="0" lang="zh-CN" altLang="en-US" sz="2000" b="1" i="0" u="none" strike="noStrike" kern="0" cap="none" spc="0" normalizeH="0" baseline="0" noProof="0" smtClean="0">
                <a:ln>
                  <a:noFill/>
                </a:ln>
                <a:solidFill>
                  <a:schemeClr val="tx1"/>
                </a:solidFill>
                <a:effectLst/>
                <a:uLnTx/>
                <a:uFillTx/>
                <a:latin typeface="+mn-lt"/>
                <a:ea typeface="+mn-ea"/>
                <a:cs typeface="+mn-cs"/>
              </a:rPr>
              <a:t>状态：接收数据，将各控制信号驱动为无效，进入无源状态，为下一个总线周期做好准备。</a:t>
            </a:r>
            <a:endParaRPr kumimoji="0" lang="zh-CN" altLang="en-US" sz="2000" b="1" i="0" u="none" strike="noStrike" kern="0" cap="none" spc="0" normalizeH="0" baseline="0" noProof="0" smtClean="0">
              <a:ln>
                <a:noFill/>
              </a:ln>
              <a:solidFill>
                <a:schemeClr val="tx1"/>
              </a:solidFill>
              <a:effectLst/>
              <a:uLnTx/>
              <a:uFillTx/>
              <a:latin typeface="+mn-lt"/>
              <a:ea typeface="+mn-ea"/>
              <a:cs typeface="+mn-cs"/>
            </a:endParaRPr>
          </a:p>
        </p:txBody>
      </p:sp>
      <p:grpSp>
        <p:nvGrpSpPr>
          <p:cNvPr id="94211" name="Group 4"/>
          <p:cNvGrpSpPr/>
          <p:nvPr/>
        </p:nvGrpSpPr>
        <p:grpSpPr>
          <a:xfrm>
            <a:off x="2659063" y="1652323"/>
            <a:ext cx="2159000" cy="697177"/>
            <a:chOff x="1488" y="1249"/>
            <a:chExt cx="1632" cy="527"/>
          </a:xfrm>
        </p:grpSpPr>
        <p:sp>
          <p:nvSpPr>
            <p:cNvPr id="236549" name="Line 5"/>
            <p:cNvSpPr>
              <a:spLocks noChangeShapeType="1"/>
            </p:cNvSpPr>
            <p:nvPr/>
          </p:nvSpPr>
          <p:spPr bwMode="auto">
            <a:xfrm>
              <a:off x="2255" y="1249"/>
              <a:ext cx="193" cy="0"/>
            </a:xfrm>
            <a:prstGeom prst="line">
              <a:avLst/>
            </a:prstGeom>
            <a:noFill/>
            <a:ln w="19050">
              <a:solidFill>
                <a:schemeClr val="tx1"/>
              </a:solidFill>
              <a:round/>
            </a:ln>
            <a:effectLst/>
          </p:spPr>
          <p:txBody>
            <a:bodyPr lIns="0" tIns="0" rIns="0" bIns="0"/>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6550" name="Line 6"/>
            <p:cNvSpPr>
              <a:spLocks noChangeShapeType="1"/>
            </p:cNvSpPr>
            <p:nvPr/>
          </p:nvSpPr>
          <p:spPr bwMode="auto">
            <a:xfrm>
              <a:off x="3024" y="1249"/>
              <a:ext cx="96" cy="0"/>
            </a:xfrm>
            <a:prstGeom prst="line">
              <a:avLst/>
            </a:prstGeom>
            <a:noFill/>
            <a:ln w="19050">
              <a:solidFill>
                <a:schemeClr val="tx1"/>
              </a:solidFill>
              <a:round/>
            </a:ln>
            <a:effectLst/>
          </p:spPr>
          <p:txBody>
            <a:bodyPr lIns="0" tIns="0" rIns="0" bIns="0"/>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6551" name="Line 7"/>
            <p:cNvSpPr>
              <a:spLocks noChangeShapeType="1"/>
            </p:cNvSpPr>
            <p:nvPr/>
          </p:nvSpPr>
          <p:spPr bwMode="auto">
            <a:xfrm>
              <a:off x="1488" y="1776"/>
              <a:ext cx="240" cy="0"/>
            </a:xfrm>
            <a:prstGeom prst="line">
              <a:avLst/>
            </a:prstGeom>
            <a:noFill/>
            <a:ln w="19050">
              <a:solidFill>
                <a:schemeClr val="tx1"/>
              </a:solidFill>
              <a:round/>
            </a:ln>
            <a:effectLst/>
          </p:spPr>
          <p:txBody>
            <a:bodyPr lIns="0" tIns="0" rIns="0" bIns="0"/>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6552" name="Line 8"/>
            <p:cNvSpPr>
              <a:spLocks noChangeShapeType="1"/>
            </p:cNvSpPr>
            <p:nvPr/>
          </p:nvSpPr>
          <p:spPr bwMode="auto">
            <a:xfrm>
              <a:off x="1920" y="1776"/>
              <a:ext cx="335" cy="0"/>
            </a:xfrm>
            <a:prstGeom prst="line">
              <a:avLst/>
            </a:prstGeom>
            <a:noFill/>
            <a:ln w="19050">
              <a:solidFill>
                <a:schemeClr val="tx1"/>
              </a:solidFill>
              <a:round/>
            </a:ln>
            <a:effectLst/>
          </p:spPr>
          <p:txBody>
            <a:bodyPr lIns="0" tIns="0" rIns="0" bIns="0"/>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236553" name="Line 9"/>
            <p:cNvSpPr>
              <a:spLocks noChangeShapeType="1"/>
            </p:cNvSpPr>
            <p:nvPr/>
          </p:nvSpPr>
          <p:spPr bwMode="auto">
            <a:xfrm>
              <a:off x="2448" y="1776"/>
              <a:ext cx="384" cy="0"/>
            </a:xfrm>
            <a:prstGeom prst="line">
              <a:avLst/>
            </a:prstGeom>
            <a:noFill/>
            <a:ln w="19050">
              <a:solidFill>
                <a:schemeClr val="tx1"/>
              </a:solidFill>
              <a:round/>
            </a:ln>
            <a:effectLst/>
          </p:spPr>
          <p:txBody>
            <a:bodyPr lIns="0" tIns="0" rIns="0" bIns="0"/>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6547">
                                            <p:txEl>
                                              <p:charRg st="0" end="1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6547">
                                            <p:txEl>
                                              <p:charRg st="18" end="5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6547">
                                            <p:txEl>
                                              <p:charRg st="53" end="9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36547">
                                            <p:txEl>
                                              <p:charRg st="99" end="19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36547">
                                            <p:txEl>
                                              <p:charRg st="194" end="23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7" grpId="0" build="p"/>
    </p:bld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826" name="Rectangle 1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315"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2365"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599565"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613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333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69895"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7095"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366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fld id="{A76BFE75-C926-40BD-92B7-1C0CDFDEB0F0}" type="slidenum">
              <a:rPr lang="zh-CN" altLang="en-US" sz="1400" b="0">
                <a:solidFill>
                  <a:schemeClr val="bg2"/>
                </a:solidFill>
                <a:ea typeface="宋体" panose="02010600030101010101" pitchFamily="2" charset="-122"/>
              </a:rPr>
            </a:fld>
            <a:endParaRPr lang="en-US" altLang="zh-CN" sz="1400" b="0">
              <a:solidFill>
                <a:schemeClr val="bg2"/>
              </a:solidFill>
              <a:ea typeface="宋体" panose="02010600030101010101" pitchFamily="2" charset="-122"/>
            </a:endParaRPr>
          </a:p>
        </p:txBody>
      </p:sp>
      <p:sp>
        <p:nvSpPr>
          <p:cNvPr id="77827" name="Rectangle 4"/>
          <p:cNvSpPr>
            <a:spLocks noGrp="1" noChangeArrowheads="1"/>
          </p:cNvSpPr>
          <p:nvPr>
            <p:ph type="ctrTitle"/>
          </p:nvPr>
        </p:nvSpPr>
        <p:spPr>
          <a:xfrm>
            <a:off x="900167" y="1633364"/>
            <a:ext cx="7496175" cy="1219200"/>
          </a:xfrm>
        </p:spPr>
        <p:txBody>
          <a:bodyPr/>
          <a:lstStyle/>
          <a:p>
            <a:pPr algn="ctr" eaLnBrk="1" hangingPunct="1"/>
            <a:r>
              <a:rPr lang="zh-CN" altLang="en-US" sz="5400" b="0" dirty="0">
                <a:latin typeface="华文行楷" panose="02010800040101010101" pitchFamily="2" charset="-122"/>
                <a:ea typeface="华文行楷" panose="02010800040101010101" pitchFamily="2" charset="-122"/>
                <a:cs typeface="隶书" panose="02010509060101010101" charset="-122"/>
              </a:rPr>
              <a:t>七、</a:t>
            </a:r>
            <a:r>
              <a:rPr lang="en-US" altLang="zh-CN" sz="4400" dirty="0">
                <a:latin typeface="+mn-lt"/>
                <a:ea typeface="华文行楷" panose="02010800040101010101" pitchFamily="2" charset="-122"/>
                <a:cs typeface="隶书" panose="02010509060101010101" charset="-122"/>
              </a:rPr>
              <a:t>8086</a:t>
            </a:r>
            <a:r>
              <a:rPr lang="zh-CN" altLang="en-US" sz="5400" b="0" dirty="0">
                <a:latin typeface="华文行楷" panose="02010800040101010101" pitchFamily="2" charset="-122"/>
                <a:ea typeface="华文行楷" panose="02010800040101010101" pitchFamily="2" charset="-122"/>
                <a:cs typeface="隶书" panose="02010509060101010101" charset="-122"/>
              </a:rPr>
              <a:t>系统总线</a:t>
            </a:r>
            <a:endParaRPr lang="zh-CN" altLang="en-US" sz="5400" b="0" dirty="0">
              <a:latin typeface="华文行楷" panose="02010800040101010101" pitchFamily="2" charset="-122"/>
              <a:ea typeface="华文行楷" panose="02010800040101010101" pitchFamily="2" charset="-122"/>
              <a:cs typeface="隶书" panose="02010509060101010101" charset="-122"/>
            </a:endParaRPr>
          </a:p>
        </p:txBody>
      </p:sp>
    </p:spTree>
  </p:cSld>
  <p:clrMapOvr>
    <a:masterClrMapping/>
  </p:clrMapOvr>
  <p:transition spd="slow">
    <p:blinds/>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315"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2365"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599565"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613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333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69895"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7095"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366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fld id="{4E5A5ABB-D1F0-4AF6-BDC7-F37EEE84E692}" type="slidenum">
              <a:rPr lang="zh-CN" altLang="en-US" sz="1400" b="0">
                <a:solidFill>
                  <a:schemeClr val="tx1"/>
                </a:solidFill>
                <a:ea typeface="宋体" panose="02010600030101010101" pitchFamily="2" charset="-122"/>
              </a:rPr>
            </a:fld>
            <a:endParaRPr lang="en-US" altLang="zh-CN" sz="1400" b="0">
              <a:solidFill>
                <a:schemeClr val="tx1"/>
              </a:solidFill>
              <a:ea typeface="宋体" panose="02010600030101010101" pitchFamily="2" charset="-122"/>
            </a:endParaRPr>
          </a:p>
        </p:txBody>
      </p:sp>
      <p:sp>
        <p:nvSpPr>
          <p:cNvPr id="78851" name="Rectangle 2"/>
          <p:cNvSpPr>
            <a:spLocks noGrp="1" noChangeArrowheads="1"/>
          </p:cNvSpPr>
          <p:nvPr>
            <p:ph type="title"/>
          </p:nvPr>
        </p:nvSpPr>
        <p:spPr>
          <a:xfrm>
            <a:off x="323850" y="193675"/>
            <a:ext cx="7670800" cy="661988"/>
          </a:xfrm>
        </p:spPr>
        <p:txBody>
          <a:bodyPr/>
          <a:lstStyle/>
          <a:p>
            <a:pPr eaLnBrk="1" hangingPunct="1"/>
            <a:r>
              <a:rPr lang="zh-CN" altLang="en-US" smtClean="0">
                <a:cs typeface="隶书" panose="02010509060101010101" charset="-122"/>
              </a:rPr>
              <a:t>主要内容：</a:t>
            </a:r>
            <a:endParaRPr lang="zh-CN" altLang="en-US" smtClean="0">
              <a:cs typeface="隶书" panose="02010509060101010101" charset="-122"/>
            </a:endParaRPr>
          </a:p>
        </p:txBody>
      </p:sp>
      <p:sp>
        <p:nvSpPr>
          <p:cNvPr id="78852" name="Rectangle 3"/>
          <p:cNvSpPr>
            <a:spLocks noGrp="1" noChangeArrowheads="1"/>
          </p:cNvSpPr>
          <p:nvPr>
            <p:ph type="body" idx="1"/>
          </p:nvPr>
        </p:nvSpPr>
        <p:spPr>
          <a:xfrm>
            <a:off x="971550" y="1273175"/>
            <a:ext cx="7126288" cy="3175000"/>
          </a:xfrm>
        </p:spPr>
        <p:txBody>
          <a:bodyPr/>
          <a:lstStyle/>
          <a:p>
            <a:pPr eaLnBrk="1" hangingPunct="1">
              <a:lnSpc>
                <a:spcPct val="115000"/>
              </a:lnSpc>
              <a:spcAft>
                <a:spcPct val="10000"/>
              </a:spcAft>
            </a:pPr>
            <a:r>
              <a:rPr lang="zh-CN" altLang="en-US" smtClean="0">
                <a:latin typeface="宋体" panose="02010600030101010101" pitchFamily="2" charset="-122"/>
              </a:rPr>
              <a:t>总线的基本概念和分类；</a:t>
            </a:r>
            <a:endParaRPr lang="zh-CN" altLang="en-US" smtClean="0">
              <a:latin typeface="宋体" panose="02010600030101010101" pitchFamily="2" charset="-122"/>
            </a:endParaRPr>
          </a:p>
          <a:p>
            <a:pPr eaLnBrk="1" hangingPunct="1">
              <a:lnSpc>
                <a:spcPct val="115000"/>
              </a:lnSpc>
              <a:spcAft>
                <a:spcPct val="10000"/>
              </a:spcAft>
            </a:pPr>
            <a:r>
              <a:rPr lang="zh-CN" altLang="en-US" smtClean="0">
                <a:latin typeface="宋体" panose="02010600030101010101" pitchFamily="2" charset="-122"/>
              </a:rPr>
              <a:t>总线的工作方式；</a:t>
            </a:r>
            <a:endParaRPr lang="zh-CN" altLang="en-US" smtClean="0">
              <a:latin typeface="宋体" panose="02010600030101010101" pitchFamily="2" charset="-122"/>
            </a:endParaRPr>
          </a:p>
          <a:p>
            <a:pPr eaLnBrk="1" hangingPunct="1">
              <a:lnSpc>
                <a:spcPct val="115000"/>
              </a:lnSpc>
              <a:spcAft>
                <a:spcPct val="10000"/>
              </a:spcAft>
            </a:pPr>
            <a:r>
              <a:rPr lang="zh-CN" altLang="en-US" smtClean="0">
                <a:latin typeface="宋体" panose="02010600030101010101" pitchFamily="2" charset="-122"/>
              </a:rPr>
              <a:t>常用系统总线标准。</a:t>
            </a:r>
            <a:endParaRPr lang="zh-CN" altLang="en-US" smtClean="0">
              <a:latin typeface="宋体" panose="02010600030101010101" pitchFamily="2" charset="-122"/>
            </a:endParaRPr>
          </a:p>
        </p:txBody>
      </p:sp>
    </p:spTree>
  </p:cSld>
  <p:clrMapOvr>
    <a:masterClrMapping/>
  </p:clrMapOvr>
  <p:transition spd="slow">
    <p:blinds/>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682625" indent="-262890" eaLnBrk="0" hangingPunct="0">
              <a:defRPr>
                <a:solidFill>
                  <a:schemeClr val="tx1"/>
                </a:solidFill>
                <a:latin typeface="Tahoma" panose="020B0604030504040204" pitchFamily="34" charset="0"/>
                <a:ea typeface="宋体" panose="02010600030101010101" pitchFamily="2" charset="-122"/>
              </a:defRPr>
            </a:lvl2pPr>
            <a:lvl3pPr marL="1050290" indent="-210185" eaLnBrk="0" hangingPunct="0">
              <a:defRPr>
                <a:solidFill>
                  <a:schemeClr val="tx1"/>
                </a:solidFill>
                <a:latin typeface="Tahoma" panose="020B0604030504040204" pitchFamily="34" charset="0"/>
                <a:ea typeface="宋体" panose="02010600030101010101" pitchFamily="2" charset="-122"/>
              </a:defRPr>
            </a:lvl3pPr>
            <a:lvl4pPr marL="1470660" indent="-210185" eaLnBrk="0" hangingPunct="0">
              <a:defRPr>
                <a:solidFill>
                  <a:schemeClr val="tx1"/>
                </a:solidFill>
                <a:latin typeface="Tahoma" panose="020B0604030504040204" pitchFamily="34" charset="0"/>
                <a:ea typeface="宋体" panose="02010600030101010101" pitchFamily="2" charset="-122"/>
              </a:defRPr>
            </a:lvl4pPr>
            <a:lvl5pPr marL="1891030" indent="-210185" eaLnBrk="0" hangingPunct="0">
              <a:defRPr>
                <a:solidFill>
                  <a:schemeClr val="tx1"/>
                </a:solidFill>
                <a:latin typeface="Tahoma" panose="020B0604030504040204" pitchFamily="34" charset="0"/>
                <a:ea typeface="宋体" panose="02010600030101010101" pitchFamily="2" charset="-122"/>
              </a:defRPr>
            </a:lvl5pPr>
            <a:lvl6pPr marL="2311400" indent="-21018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731770" indent="-21018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151505" indent="-21018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571875" indent="-21018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E98C24F0-2FBF-43AF-845F-64855A4D8CBD}" type="slidenum">
              <a:rPr lang="zh-CN" altLang="en-US" smtClean="0">
                <a:solidFill>
                  <a:srgbClr val="000000"/>
                </a:solidFill>
              </a:rPr>
            </a:fld>
            <a:endParaRPr lang="en-US" altLang="zh-CN" smtClean="0">
              <a:solidFill>
                <a:srgbClr val="000000"/>
              </a:solidFill>
            </a:endParaRPr>
          </a:p>
        </p:txBody>
      </p:sp>
      <p:sp>
        <p:nvSpPr>
          <p:cNvPr id="10243" name="Rectangle 2"/>
          <p:cNvSpPr>
            <a:spLocks noGrp="1" noChangeArrowheads="1"/>
          </p:cNvSpPr>
          <p:nvPr>
            <p:ph type="title"/>
          </p:nvPr>
        </p:nvSpPr>
        <p:spPr/>
        <p:txBody>
          <a:bodyPr/>
          <a:lstStyle/>
          <a:p>
            <a:pPr eaLnBrk="1" hangingPunct="1"/>
            <a:r>
              <a:rPr lang="zh-CN" altLang="en-US" dirty="0" smtClean="0"/>
              <a:t>指令执行的一般过程</a:t>
            </a:r>
            <a:endParaRPr lang="zh-CN" altLang="en-US" dirty="0" smtClean="0"/>
          </a:p>
        </p:txBody>
      </p:sp>
      <p:sp>
        <p:nvSpPr>
          <p:cNvPr id="39939" name="Rectangle 3"/>
          <p:cNvSpPr>
            <a:spLocks noGrp="1" noChangeArrowheads="1"/>
          </p:cNvSpPr>
          <p:nvPr>
            <p:ph type="body" idx="1"/>
          </p:nvPr>
        </p:nvSpPr>
        <p:spPr>
          <a:xfrm>
            <a:off x="1026696" y="2017449"/>
            <a:ext cx="1347043" cy="480218"/>
          </a:xfrm>
        </p:spPr>
        <p:txBody>
          <a:bodyPr/>
          <a:lstStyle/>
          <a:p>
            <a:pPr eaLnBrk="1" hangingPunct="1">
              <a:spcAft>
                <a:spcPct val="40000"/>
              </a:spcAft>
              <a:buFont typeface="Wingdings" panose="05000000000000000000" pitchFamily="2" charset="2"/>
              <a:buNone/>
            </a:pPr>
            <a:r>
              <a:rPr lang="zh-CN" altLang="en-US" smtClean="0">
                <a:latin typeface="宋体" panose="02010600030101010101" pitchFamily="2" charset="-122"/>
              </a:rPr>
              <a:t>取指令</a:t>
            </a:r>
            <a:endParaRPr lang="zh-CN" altLang="en-US" smtClean="0"/>
          </a:p>
        </p:txBody>
      </p:sp>
      <p:sp>
        <p:nvSpPr>
          <p:cNvPr id="39940" name="Line 4"/>
          <p:cNvSpPr>
            <a:spLocks noChangeShapeType="1"/>
          </p:cNvSpPr>
          <p:nvPr/>
        </p:nvSpPr>
        <p:spPr bwMode="auto">
          <a:xfrm>
            <a:off x="2269034" y="2275417"/>
            <a:ext cx="675084" cy="0"/>
          </a:xfrm>
          <a:prstGeom prst="line">
            <a:avLst/>
          </a:prstGeom>
          <a:noFill/>
          <a:ln w="25400">
            <a:solidFill>
              <a:srgbClr val="FF6600"/>
            </a:solidFill>
            <a:round/>
            <a:tailEnd type="triangle" w="lg" len="lg"/>
          </a:ln>
          <a:extLst>
            <a:ext uri="{909E8E84-426E-40DD-AFC4-6F175D3DCCD1}">
              <a14:hiddenFill xmlns:a14="http://schemas.microsoft.com/office/drawing/2010/main">
                <a:noFill/>
              </a14:hiddenFill>
            </a:ext>
          </a:extLst>
        </p:spPr>
        <p:txBody>
          <a:bodyPr wrap="none" lIns="84048" tIns="42024" rIns="84048" bIns="42024" anchor="ctr"/>
          <a:lstStyle/>
          <a:p>
            <a:endParaRPr lang="zh-CN" altLang="en-US" smtClean="0">
              <a:solidFill>
                <a:srgbClr val="000000"/>
              </a:solidFill>
            </a:endParaRPr>
          </a:p>
        </p:txBody>
      </p:sp>
      <p:sp>
        <p:nvSpPr>
          <p:cNvPr id="39941" name="Line 5"/>
          <p:cNvSpPr>
            <a:spLocks noChangeShapeType="1"/>
          </p:cNvSpPr>
          <p:nvPr/>
        </p:nvSpPr>
        <p:spPr bwMode="auto">
          <a:xfrm>
            <a:off x="4552132" y="2274094"/>
            <a:ext cx="675084" cy="0"/>
          </a:xfrm>
          <a:prstGeom prst="line">
            <a:avLst/>
          </a:prstGeom>
          <a:noFill/>
          <a:ln w="25400">
            <a:solidFill>
              <a:srgbClr val="FF6600"/>
            </a:solidFill>
            <a:round/>
            <a:tailEnd type="triangle" w="lg" len="lg"/>
          </a:ln>
          <a:extLst>
            <a:ext uri="{909E8E84-426E-40DD-AFC4-6F175D3DCCD1}">
              <a14:hiddenFill xmlns:a14="http://schemas.microsoft.com/office/drawing/2010/main">
                <a:noFill/>
              </a14:hiddenFill>
            </a:ext>
          </a:extLst>
        </p:spPr>
        <p:txBody>
          <a:bodyPr wrap="none" lIns="84048" tIns="42024" rIns="84048" bIns="42024" anchor="ctr"/>
          <a:lstStyle/>
          <a:p>
            <a:endParaRPr lang="zh-CN" altLang="en-US" smtClean="0">
              <a:solidFill>
                <a:srgbClr val="000000"/>
              </a:solidFill>
            </a:endParaRPr>
          </a:p>
        </p:txBody>
      </p:sp>
      <p:sp>
        <p:nvSpPr>
          <p:cNvPr id="39942" name="Line 6"/>
          <p:cNvSpPr>
            <a:spLocks noChangeShapeType="1"/>
          </p:cNvSpPr>
          <p:nvPr/>
        </p:nvSpPr>
        <p:spPr bwMode="auto">
          <a:xfrm>
            <a:off x="1170459" y="2934229"/>
            <a:ext cx="675084" cy="0"/>
          </a:xfrm>
          <a:prstGeom prst="line">
            <a:avLst/>
          </a:prstGeom>
          <a:noFill/>
          <a:ln w="25400">
            <a:solidFill>
              <a:srgbClr val="FF6600"/>
            </a:solidFill>
            <a:round/>
            <a:tailEnd type="triangle" w="lg" len="lg"/>
          </a:ln>
          <a:extLst>
            <a:ext uri="{909E8E84-426E-40DD-AFC4-6F175D3DCCD1}">
              <a14:hiddenFill xmlns:a14="http://schemas.microsoft.com/office/drawing/2010/main">
                <a:noFill/>
              </a14:hiddenFill>
            </a:ext>
          </a:extLst>
        </p:spPr>
        <p:txBody>
          <a:bodyPr wrap="none" lIns="84048" tIns="42024" rIns="84048" bIns="42024" anchor="ctr"/>
          <a:lstStyle/>
          <a:p>
            <a:endParaRPr lang="zh-CN" altLang="en-US" smtClean="0">
              <a:solidFill>
                <a:srgbClr val="000000"/>
              </a:solidFill>
            </a:endParaRPr>
          </a:p>
        </p:txBody>
      </p:sp>
      <p:sp>
        <p:nvSpPr>
          <p:cNvPr id="39943" name="Line 7"/>
          <p:cNvSpPr>
            <a:spLocks noChangeShapeType="1"/>
          </p:cNvSpPr>
          <p:nvPr/>
        </p:nvSpPr>
        <p:spPr bwMode="auto">
          <a:xfrm>
            <a:off x="3552007" y="2923646"/>
            <a:ext cx="675084" cy="0"/>
          </a:xfrm>
          <a:prstGeom prst="line">
            <a:avLst/>
          </a:prstGeom>
          <a:noFill/>
          <a:ln w="25400">
            <a:solidFill>
              <a:srgbClr val="FF6600"/>
            </a:solidFill>
            <a:round/>
            <a:tailEnd type="triangle" w="lg" len="lg"/>
          </a:ln>
          <a:extLst>
            <a:ext uri="{909E8E84-426E-40DD-AFC4-6F175D3DCCD1}">
              <a14:hiddenFill xmlns:a14="http://schemas.microsoft.com/office/drawing/2010/main">
                <a:noFill/>
              </a14:hiddenFill>
            </a:ext>
          </a:extLst>
        </p:spPr>
        <p:txBody>
          <a:bodyPr wrap="none" lIns="84048" tIns="42024" rIns="84048" bIns="42024" anchor="ctr"/>
          <a:lstStyle/>
          <a:p>
            <a:endParaRPr lang="zh-CN" altLang="en-US" smtClean="0">
              <a:solidFill>
                <a:srgbClr val="000000"/>
              </a:solidFill>
            </a:endParaRPr>
          </a:p>
        </p:txBody>
      </p:sp>
      <p:sp>
        <p:nvSpPr>
          <p:cNvPr id="39944" name="Line 8"/>
          <p:cNvSpPr>
            <a:spLocks noChangeShapeType="1"/>
          </p:cNvSpPr>
          <p:nvPr/>
        </p:nvSpPr>
        <p:spPr bwMode="auto">
          <a:xfrm>
            <a:off x="7132146" y="2260865"/>
            <a:ext cx="496937" cy="0"/>
          </a:xfrm>
          <a:prstGeom prst="line">
            <a:avLst/>
          </a:prstGeom>
          <a:noFill/>
          <a:ln w="25400">
            <a:solidFill>
              <a:srgbClr val="FF6600"/>
            </a:solidFill>
            <a:round/>
            <a:tailEnd type="triangle" w="lg" len="lg"/>
          </a:ln>
          <a:extLst>
            <a:ext uri="{909E8E84-426E-40DD-AFC4-6F175D3DCCD1}">
              <a14:hiddenFill xmlns:a14="http://schemas.microsoft.com/office/drawing/2010/main">
                <a:noFill/>
              </a14:hiddenFill>
            </a:ext>
          </a:extLst>
        </p:spPr>
        <p:txBody>
          <a:bodyPr wrap="none" lIns="84048" tIns="42024" rIns="84048" bIns="42024" anchor="ctr"/>
          <a:lstStyle/>
          <a:p>
            <a:endParaRPr lang="zh-CN" altLang="en-US" smtClean="0">
              <a:solidFill>
                <a:srgbClr val="000000"/>
              </a:solidFill>
            </a:endParaRPr>
          </a:p>
        </p:txBody>
      </p:sp>
      <p:sp>
        <p:nvSpPr>
          <p:cNvPr id="39947" name="Text Box 11"/>
          <p:cNvSpPr txBox="1">
            <a:spLocks noChangeArrowheads="1"/>
          </p:cNvSpPr>
          <p:nvPr/>
        </p:nvSpPr>
        <p:spPr bwMode="auto">
          <a:xfrm>
            <a:off x="1948686" y="3877469"/>
            <a:ext cx="5316289" cy="484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84048" tIns="42024" rIns="84048" bIns="42024">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2600" b="1">
                <a:solidFill>
                  <a:srgbClr val="000000"/>
                </a:solidFill>
              </a:rPr>
              <a:t>取指部件，分析部件，执行部件</a:t>
            </a:r>
            <a:endParaRPr lang="zh-CN" altLang="en-US" sz="2600" b="1">
              <a:solidFill>
                <a:srgbClr val="000000"/>
              </a:solidFill>
            </a:endParaRPr>
          </a:p>
        </p:txBody>
      </p:sp>
      <p:sp>
        <p:nvSpPr>
          <p:cNvPr id="39948" name="Text Box 12"/>
          <p:cNvSpPr txBox="1">
            <a:spLocks noChangeArrowheads="1"/>
          </p:cNvSpPr>
          <p:nvPr/>
        </p:nvSpPr>
        <p:spPr bwMode="auto">
          <a:xfrm>
            <a:off x="2945681" y="2043908"/>
            <a:ext cx="1629891" cy="484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84048" tIns="42024" rIns="84048" bIns="42024">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2600" b="1">
                <a:solidFill>
                  <a:srgbClr val="333399"/>
                </a:solidFill>
              </a:rPr>
              <a:t>指令译码</a:t>
            </a:r>
            <a:endParaRPr lang="zh-CN" altLang="en-US" sz="2600" b="1">
              <a:solidFill>
                <a:srgbClr val="333399"/>
              </a:solidFill>
            </a:endParaRPr>
          </a:p>
        </p:txBody>
      </p:sp>
      <p:sp>
        <p:nvSpPr>
          <p:cNvPr id="39949" name="Text Box 13"/>
          <p:cNvSpPr txBox="1">
            <a:spLocks noChangeArrowheads="1"/>
          </p:cNvSpPr>
          <p:nvPr/>
        </p:nvSpPr>
        <p:spPr bwMode="auto">
          <a:xfrm>
            <a:off x="5210031" y="2038618"/>
            <a:ext cx="1984623" cy="484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84048" tIns="42024" rIns="84048" bIns="42024">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2600" b="1">
                <a:solidFill>
                  <a:srgbClr val="333399"/>
                </a:solidFill>
              </a:rPr>
              <a:t>读取操作数</a:t>
            </a:r>
            <a:endParaRPr lang="zh-CN" altLang="en-US" sz="2600" b="1">
              <a:solidFill>
                <a:srgbClr val="333399"/>
              </a:solidFill>
            </a:endParaRPr>
          </a:p>
        </p:txBody>
      </p:sp>
      <p:sp>
        <p:nvSpPr>
          <p:cNvPr id="39950" name="Text Box 14"/>
          <p:cNvSpPr txBox="1">
            <a:spLocks noChangeArrowheads="1"/>
          </p:cNvSpPr>
          <p:nvPr/>
        </p:nvSpPr>
        <p:spPr bwMode="auto">
          <a:xfrm>
            <a:off x="1906488" y="2688168"/>
            <a:ext cx="1631454" cy="484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84048" tIns="42024" rIns="84048" bIns="42024">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2600" b="1">
                <a:solidFill>
                  <a:srgbClr val="333399"/>
                </a:solidFill>
              </a:rPr>
              <a:t>执行指令</a:t>
            </a:r>
            <a:endParaRPr lang="zh-CN" altLang="en-US" sz="2600" b="1">
              <a:solidFill>
                <a:srgbClr val="333399"/>
              </a:solidFill>
            </a:endParaRPr>
          </a:p>
        </p:txBody>
      </p:sp>
      <p:sp>
        <p:nvSpPr>
          <p:cNvPr id="39951" name="Text Box 15"/>
          <p:cNvSpPr txBox="1">
            <a:spLocks noChangeArrowheads="1"/>
          </p:cNvSpPr>
          <p:nvPr/>
        </p:nvSpPr>
        <p:spPr bwMode="auto">
          <a:xfrm>
            <a:off x="4200525" y="2688168"/>
            <a:ext cx="1912739" cy="484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84048" tIns="42024" rIns="84048" bIns="42024">
            <a:spAutoFit/>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sz="2600" b="1">
                <a:solidFill>
                  <a:srgbClr val="333399"/>
                </a:solidFill>
              </a:rPr>
              <a:t>存放结果</a:t>
            </a:r>
            <a:endParaRPr lang="zh-CN" altLang="en-US" sz="2600" b="1">
              <a:solidFill>
                <a:srgbClr val="333399"/>
              </a:solidFill>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wipe(left)">
                                      <p:cBhvr>
                                        <p:cTn id="7" dur="500"/>
                                        <p:tgtEl>
                                          <p:spTgt spid="399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9940"/>
                                        </p:tgtEl>
                                        <p:attrNameLst>
                                          <p:attrName>style.visibility</p:attrName>
                                        </p:attrNameLst>
                                      </p:cBhvr>
                                      <p:to>
                                        <p:strVal val="visible"/>
                                      </p:to>
                                    </p:set>
                                    <p:animEffect transition="in" filter="wipe(left)">
                                      <p:cBhvr>
                                        <p:cTn id="12" dur="500"/>
                                        <p:tgtEl>
                                          <p:spTgt spid="39940"/>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39948"/>
                                        </p:tgtEl>
                                        <p:attrNameLst>
                                          <p:attrName>style.visibility</p:attrName>
                                        </p:attrNameLst>
                                      </p:cBhvr>
                                      <p:to>
                                        <p:strVal val="visible"/>
                                      </p:to>
                                    </p:set>
                                    <p:animEffect transition="in" filter="wipe(left)">
                                      <p:cBhvr>
                                        <p:cTn id="16" dur="500"/>
                                        <p:tgtEl>
                                          <p:spTgt spid="3994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9941"/>
                                        </p:tgtEl>
                                        <p:attrNameLst>
                                          <p:attrName>style.visibility</p:attrName>
                                        </p:attrNameLst>
                                      </p:cBhvr>
                                      <p:to>
                                        <p:strVal val="visible"/>
                                      </p:to>
                                    </p:set>
                                    <p:animEffect transition="in" filter="wipe(left)">
                                      <p:cBhvr>
                                        <p:cTn id="21" dur="500"/>
                                        <p:tgtEl>
                                          <p:spTgt spid="39941"/>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39949"/>
                                        </p:tgtEl>
                                        <p:attrNameLst>
                                          <p:attrName>style.visibility</p:attrName>
                                        </p:attrNameLst>
                                      </p:cBhvr>
                                      <p:to>
                                        <p:strVal val="visible"/>
                                      </p:to>
                                    </p:set>
                                    <p:animEffect transition="in" filter="wipe(left)">
                                      <p:cBhvr>
                                        <p:cTn id="25" dur="500"/>
                                        <p:tgtEl>
                                          <p:spTgt spid="3994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9944"/>
                                        </p:tgtEl>
                                        <p:attrNameLst>
                                          <p:attrName>style.visibility</p:attrName>
                                        </p:attrNameLst>
                                      </p:cBhvr>
                                      <p:to>
                                        <p:strVal val="visible"/>
                                      </p:to>
                                    </p:set>
                                    <p:animEffect transition="in" filter="wipe(left)">
                                      <p:cBhvr>
                                        <p:cTn id="30" dur="500"/>
                                        <p:tgtEl>
                                          <p:spTgt spid="39944"/>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39942"/>
                                        </p:tgtEl>
                                        <p:attrNameLst>
                                          <p:attrName>style.visibility</p:attrName>
                                        </p:attrNameLst>
                                      </p:cBhvr>
                                      <p:to>
                                        <p:strVal val="visible"/>
                                      </p:to>
                                    </p:set>
                                    <p:animEffect transition="in" filter="wipe(left)">
                                      <p:cBhvr>
                                        <p:cTn id="34" dur="500"/>
                                        <p:tgtEl>
                                          <p:spTgt spid="39942"/>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39950"/>
                                        </p:tgtEl>
                                        <p:attrNameLst>
                                          <p:attrName>style.visibility</p:attrName>
                                        </p:attrNameLst>
                                      </p:cBhvr>
                                      <p:to>
                                        <p:strVal val="visible"/>
                                      </p:to>
                                    </p:set>
                                    <p:animEffect transition="in" filter="wipe(left)">
                                      <p:cBhvr>
                                        <p:cTn id="38" dur="500"/>
                                        <p:tgtEl>
                                          <p:spTgt spid="3995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39943"/>
                                        </p:tgtEl>
                                        <p:attrNameLst>
                                          <p:attrName>style.visibility</p:attrName>
                                        </p:attrNameLst>
                                      </p:cBhvr>
                                      <p:to>
                                        <p:strVal val="visible"/>
                                      </p:to>
                                    </p:set>
                                    <p:animEffect transition="in" filter="wipe(left)">
                                      <p:cBhvr>
                                        <p:cTn id="43" dur="500"/>
                                        <p:tgtEl>
                                          <p:spTgt spid="39943"/>
                                        </p:tgtEl>
                                      </p:cBhvr>
                                    </p:animEffect>
                                  </p:childTnLst>
                                </p:cTn>
                              </p:par>
                            </p:childTnLst>
                          </p:cTn>
                        </p:par>
                        <p:par>
                          <p:cTn id="44" fill="hold">
                            <p:stCondLst>
                              <p:cond delay="500"/>
                            </p:stCondLst>
                            <p:childTnLst>
                              <p:par>
                                <p:cTn id="45" presetID="22" presetClass="entr" presetSubtype="8" fill="hold" grpId="0" nodeType="afterEffect">
                                  <p:stCondLst>
                                    <p:cond delay="0"/>
                                  </p:stCondLst>
                                  <p:childTnLst>
                                    <p:set>
                                      <p:cBhvr>
                                        <p:cTn id="46" dur="1" fill="hold">
                                          <p:stCondLst>
                                            <p:cond delay="0"/>
                                          </p:stCondLst>
                                        </p:cTn>
                                        <p:tgtEl>
                                          <p:spTgt spid="39951"/>
                                        </p:tgtEl>
                                        <p:attrNameLst>
                                          <p:attrName>style.visibility</p:attrName>
                                        </p:attrNameLst>
                                      </p:cBhvr>
                                      <p:to>
                                        <p:strVal val="visible"/>
                                      </p:to>
                                    </p:set>
                                    <p:animEffect transition="in" filter="wipe(left)">
                                      <p:cBhvr>
                                        <p:cTn id="47" dur="500"/>
                                        <p:tgtEl>
                                          <p:spTgt spid="3995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9947"/>
                                        </p:tgtEl>
                                        <p:attrNameLst>
                                          <p:attrName>style.visibility</p:attrName>
                                        </p:attrNameLst>
                                      </p:cBhvr>
                                      <p:to>
                                        <p:strVal val="visible"/>
                                      </p:to>
                                    </p:set>
                                    <p:animEffect transition="in" filter="wipe(left)">
                                      <p:cBhvr>
                                        <p:cTn id="52" dur="500"/>
                                        <p:tgtEl>
                                          <p:spTgt spid="399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P spid="39940" grpId="0" animBg="1"/>
      <p:bldP spid="39941" grpId="0" animBg="1"/>
      <p:bldP spid="39942" grpId="0" animBg="1"/>
      <p:bldP spid="39943" grpId="0" animBg="1"/>
      <p:bldP spid="39944" grpId="0" animBg="1"/>
      <p:bldP spid="39947" grpId="0"/>
      <p:bldP spid="39948" grpId="0"/>
      <p:bldP spid="39949" grpId="0"/>
      <p:bldP spid="39950" grpId="0"/>
      <p:bldP spid="39951"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5"/>
          <p:cNvSpPr>
            <a:spLocks noGrp="1"/>
          </p:cNvSpPr>
          <p:nvPr>
            <p:ph type="sldNum" sz="quarter" idx="12"/>
          </p:nvPr>
        </p:nvSpPr>
        <p:spPr>
          <a:xfrm>
            <a:off x="8316918" y="5284788"/>
            <a:ext cx="563562"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315"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2365"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599565"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613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333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69895"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7095"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366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fld id="{B82104F8-336F-45AE-AA2D-BFF28CD38D31}" type="slidenum">
              <a:rPr lang="zh-CN" altLang="en-US" sz="1400" b="0">
                <a:solidFill>
                  <a:schemeClr val="tx1"/>
                </a:solidFill>
                <a:ea typeface="宋体" panose="02010600030101010101" pitchFamily="2" charset="-122"/>
              </a:rPr>
            </a:fld>
            <a:endParaRPr lang="en-US" altLang="zh-CN" sz="1400" b="0">
              <a:solidFill>
                <a:schemeClr val="tx1"/>
              </a:solidFill>
              <a:ea typeface="宋体" panose="02010600030101010101" pitchFamily="2" charset="-122"/>
            </a:endParaRPr>
          </a:p>
        </p:txBody>
      </p:sp>
      <p:sp>
        <p:nvSpPr>
          <p:cNvPr id="79875" name="Rectangle 2"/>
          <p:cNvSpPr>
            <a:spLocks noGrp="1" noChangeArrowheads="1"/>
          </p:cNvSpPr>
          <p:nvPr>
            <p:ph type="title"/>
          </p:nvPr>
        </p:nvSpPr>
        <p:spPr>
          <a:xfrm>
            <a:off x="323850" y="193675"/>
            <a:ext cx="7670800" cy="661988"/>
          </a:xfrm>
        </p:spPr>
        <p:txBody>
          <a:bodyPr/>
          <a:lstStyle/>
          <a:p>
            <a:pPr eaLnBrk="1" hangingPunct="1"/>
            <a:r>
              <a:rPr lang="en-US" altLang="zh-CN" smtClean="0">
                <a:solidFill>
                  <a:srgbClr val="800000"/>
                </a:solidFill>
                <a:cs typeface="隶书" panose="02010509060101010101" charset="-122"/>
              </a:rPr>
              <a:t>1. </a:t>
            </a:r>
            <a:r>
              <a:rPr lang="zh-CN" altLang="zh-CN" smtClean="0">
                <a:solidFill>
                  <a:srgbClr val="800000"/>
                </a:solidFill>
                <a:cs typeface="隶书" panose="02010509060101010101" charset="-122"/>
              </a:rPr>
              <a:t>概述</a:t>
            </a:r>
            <a:endParaRPr lang="zh-CN" altLang="en-US" smtClean="0">
              <a:solidFill>
                <a:srgbClr val="800000"/>
              </a:solidFill>
              <a:cs typeface="隶书" panose="02010509060101010101" charset="-122"/>
            </a:endParaRPr>
          </a:p>
        </p:txBody>
      </p:sp>
      <p:sp>
        <p:nvSpPr>
          <p:cNvPr id="79876" name="Rectangle 3"/>
          <p:cNvSpPr>
            <a:spLocks noGrp="1" noChangeArrowheads="1"/>
          </p:cNvSpPr>
          <p:nvPr>
            <p:ph type="body" idx="1"/>
          </p:nvPr>
        </p:nvSpPr>
        <p:spPr>
          <a:xfrm>
            <a:off x="755650" y="1214438"/>
            <a:ext cx="7651750" cy="2159000"/>
          </a:xfrm>
        </p:spPr>
        <p:txBody>
          <a:bodyPr/>
          <a:lstStyle/>
          <a:p>
            <a:pPr eaLnBrk="1" hangingPunct="1">
              <a:lnSpc>
                <a:spcPct val="115000"/>
              </a:lnSpc>
              <a:spcAft>
                <a:spcPct val="0"/>
              </a:spcAft>
            </a:pPr>
            <a:r>
              <a:rPr lang="zh-CN" altLang="en-US" u="sng" smtClean="0">
                <a:solidFill>
                  <a:schemeClr val="tx1"/>
                </a:solidFill>
              </a:rPr>
              <a:t>总线：</a:t>
            </a:r>
            <a:endParaRPr lang="zh-CN" altLang="en-US" smtClean="0">
              <a:solidFill>
                <a:schemeClr val="tx1"/>
              </a:solidFill>
            </a:endParaRPr>
          </a:p>
          <a:p>
            <a:pPr eaLnBrk="1" hangingPunct="1">
              <a:lnSpc>
                <a:spcPct val="115000"/>
              </a:lnSpc>
              <a:spcAft>
                <a:spcPct val="0"/>
              </a:spcAft>
              <a:buFont typeface="Wingdings" panose="05000000000000000000" pitchFamily="2" charset="2"/>
              <a:buNone/>
            </a:pPr>
            <a:r>
              <a:rPr lang="zh-CN" altLang="en-US" smtClean="0">
                <a:latin typeface="宋体" panose="02010600030101010101" pitchFamily="2" charset="-122"/>
              </a:rPr>
              <a:t>  </a:t>
            </a:r>
            <a:r>
              <a:rPr lang="zh-CN" altLang="zh-CN" smtClean="0">
                <a:latin typeface="宋体" panose="02010600030101010101" pitchFamily="2" charset="-122"/>
              </a:rPr>
              <a:t>是</a:t>
            </a:r>
            <a:r>
              <a:rPr lang="zh-CN" altLang="en-US" smtClean="0">
                <a:latin typeface="宋体" panose="02010600030101010101" pitchFamily="2" charset="-122"/>
              </a:rPr>
              <a:t>一组导线和相关的控制、驱动电路</a:t>
            </a:r>
            <a:r>
              <a:rPr lang="zh-CN" altLang="zh-CN" smtClean="0">
                <a:latin typeface="宋体" panose="02010600030101010101" pitchFamily="2" charset="-122"/>
              </a:rPr>
              <a:t>的</a:t>
            </a:r>
            <a:r>
              <a:rPr lang="zh-CN" altLang="en-US" smtClean="0">
                <a:latin typeface="宋体" panose="02010600030101010101" pitchFamily="2" charset="-122"/>
              </a:rPr>
              <a:t>集合。是计算机系统各部件之间传输地址、数据和控制信息</a:t>
            </a:r>
            <a:r>
              <a:rPr lang="zh-CN" altLang="zh-CN" smtClean="0">
                <a:latin typeface="宋体" panose="02010600030101010101" pitchFamily="2" charset="-122"/>
              </a:rPr>
              <a:t>的</a:t>
            </a:r>
            <a:r>
              <a:rPr lang="zh-CN" altLang="en-US" smtClean="0">
                <a:latin typeface="宋体" panose="02010600030101010101" pitchFamily="2" charset="-122"/>
              </a:rPr>
              <a:t>通道。</a:t>
            </a:r>
            <a:endParaRPr lang="zh-CN" altLang="en-US" smtClean="0"/>
          </a:p>
        </p:txBody>
      </p:sp>
      <p:sp>
        <p:nvSpPr>
          <p:cNvPr id="285700" name="Text Box 4"/>
          <p:cNvSpPr txBox="1">
            <a:spLocks noChangeArrowheads="1"/>
          </p:cNvSpPr>
          <p:nvPr/>
        </p:nvSpPr>
        <p:spPr bwMode="auto">
          <a:xfrm>
            <a:off x="2633663" y="3332166"/>
            <a:ext cx="2774950" cy="1569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5" tIns="45692" rIns="91385" bIns="45692">
            <a:spAutoFit/>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kumimoji="1" lang="zh-CN" altLang="en-US" sz="2400">
                <a:solidFill>
                  <a:schemeClr val="tx1"/>
                </a:solidFill>
                <a:latin typeface="华文中宋" panose="02010600040101010101" pitchFamily="2" charset="-122"/>
                <a:ea typeface="华文中宋" panose="02010600040101010101" pitchFamily="2" charset="-122"/>
              </a:rPr>
              <a:t>地址总线（</a:t>
            </a:r>
            <a:r>
              <a:rPr kumimoji="1" lang="en-US" altLang="zh-CN" sz="2400">
                <a:solidFill>
                  <a:schemeClr val="tx1"/>
                </a:solidFill>
                <a:latin typeface="华文中宋" panose="02010600040101010101" pitchFamily="2" charset="-122"/>
                <a:ea typeface="华文中宋" panose="02010600040101010101" pitchFamily="2" charset="-122"/>
              </a:rPr>
              <a:t>AB）</a:t>
            </a:r>
            <a:endParaRPr kumimoji="1" lang="en-US" altLang="zh-CN" sz="2400" b="0">
              <a:solidFill>
                <a:schemeClr val="tx1"/>
              </a:solidFill>
              <a:latin typeface="华文中宋" panose="02010600040101010101" pitchFamily="2" charset="-122"/>
              <a:ea typeface="华文中宋" panose="02010600040101010101" pitchFamily="2" charset="-122"/>
            </a:endParaRPr>
          </a:p>
          <a:p>
            <a:pPr eaLnBrk="1" hangingPunct="1">
              <a:lnSpc>
                <a:spcPct val="100000"/>
              </a:lnSpc>
              <a:spcBef>
                <a:spcPct val="50000"/>
              </a:spcBef>
              <a:spcAft>
                <a:spcPct val="0"/>
              </a:spcAft>
              <a:buClrTx/>
              <a:buSzTx/>
              <a:buFontTx/>
              <a:buNone/>
            </a:pPr>
            <a:r>
              <a:rPr kumimoji="1" lang="zh-CN" altLang="en-US" sz="2400">
                <a:solidFill>
                  <a:schemeClr val="tx1"/>
                </a:solidFill>
                <a:latin typeface="华文中宋" panose="02010600040101010101" pitchFamily="2" charset="-122"/>
                <a:ea typeface="华文中宋" panose="02010600040101010101" pitchFamily="2" charset="-122"/>
              </a:rPr>
              <a:t>数据总线（</a:t>
            </a:r>
            <a:r>
              <a:rPr kumimoji="1" lang="en-US" altLang="zh-CN" sz="2400">
                <a:solidFill>
                  <a:schemeClr val="tx1"/>
                </a:solidFill>
                <a:latin typeface="华文中宋" panose="02010600040101010101" pitchFamily="2" charset="-122"/>
                <a:ea typeface="华文中宋" panose="02010600040101010101" pitchFamily="2" charset="-122"/>
              </a:rPr>
              <a:t>DB）</a:t>
            </a:r>
            <a:endParaRPr kumimoji="1" lang="en-US" altLang="zh-CN" sz="2400">
              <a:solidFill>
                <a:schemeClr val="tx1"/>
              </a:solidFill>
              <a:latin typeface="华文中宋" panose="02010600040101010101" pitchFamily="2" charset="-122"/>
              <a:ea typeface="华文中宋" panose="02010600040101010101" pitchFamily="2" charset="-122"/>
            </a:endParaRPr>
          </a:p>
          <a:p>
            <a:pPr eaLnBrk="1" hangingPunct="1">
              <a:lnSpc>
                <a:spcPct val="100000"/>
              </a:lnSpc>
              <a:spcBef>
                <a:spcPct val="50000"/>
              </a:spcBef>
              <a:spcAft>
                <a:spcPct val="0"/>
              </a:spcAft>
              <a:buClrTx/>
              <a:buSzTx/>
              <a:buFontTx/>
              <a:buNone/>
            </a:pPr>
            <a:r>
              <a:rPr kumimoji="1" lang="zh-CN" altLang="en-US" sz="2400">
                <a:solidFill>
                  <a:schemeClr val="tx1"/>
                </a:solidFill>
                <a:latin typeface="华文中宋" panose="02010600040101010101" pitchFamily="2" charset="-122"/>
                <a:ea typeface="华文中宋" panose="02010600040101010101" pitchFamily="2" charset="-122"/>
              </a:rPr>
              <a:t>控制总线（</a:t>
            </a:r>
            <a:r>
              <a:rPr kumimoji="1" lang="en-US" altLang="zh-CN" sz="2400">
                <a:solidFill>
                  <a:schemeClr val="tx1"/>
                </a:solidFill>
                <a:latin typeface="华文中宋" panose="02010600040101010101" pitchFamily="2" charset="-122"/>
                <a:ea typeface="华文中宋" panose="02010600040101010101" pitchFamily="2" charset="-122"/>
              </a:rPr>
              <a:t>CB）</a:t>
            </a:r>
            <a:endParaRPr kumimoji="1" lang="en-US" altLang="zh-CN" sz="2400" b="0">
              <a:solidFill>
                <a:schemeClr val="tx1"/>
              </a:solidFill>
              <a:latin typeface="华文中宋" panose="02010600040101010101" pitchFamily="2" charset="-122"/>
              <a:ea typeface="华文中宋" panose="02010600040101010101" pitchFamily="2" charset="-122"/>
            </a:endParaRPr>
          </a:p>
        </p:txBody>
      </p:sp>
      <p:sp>
        <p:nvSpPr>
          <p:cNvPr id="285701" name="AutoShape 5"/>
          <p:cNvSpPr/>
          <p:nvPr/>
        </p:nvSpPr>
        <p:spPr bwMode="auto">
          <a:xfrm>
            <a:off x="2433643" y="3630613"/>
            <a:ext cx="187325" cy="1079500"/>
          </a:xfrm>
          <a:prstGeom prst="leftBrace">
            <a:avLst>
              <a:gd name="adj1" fmla="val 75609"/>
              <a:gd name="adj2" fmla="val 50000"/>
            </a:avLst>
          </a:prstGeom>
          <a:noFill/>
          <a:ln w="25400" cap="sq">
            <a:solidFill>
              <a:srgbClr val="FF66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385" tIns="45692" rIns="91385" bIns="45692" anchor="ct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anose="02010600030101010101" pitchFamily="2" charset="-122"/>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85700">
                                            <p:txEl>
                                              <p:pRg st="0" end="0"/>
                                            </p:txEl>
                                          </p:spTgt>
                                        </p:tgtEl>
                                        <p:attrNameLst>
                                          <p:attrName>style.visibility</p:attrName>
                                        </p:attrNameLst>
                                      </p:cBhvr>
                                      <p:to>
                                        <p:strVal val="visible"/>
                                      </p:to>
                                    </p:set>
                                    <p:animEffect transition="in" filter="wipe(left)">
                                      <p:cBhvr>
                                        <p:cTn id="7" dur="500"/>
                                        <p:tgtEl>
                                          <p:spTgt spid="285700">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285700">
                                            <p:txEl>
                                              <p:pRg st="1" end="1"/>
                                            </p:txEl>
                                          </p:spTgt>
                                        </p:tgtEl>
                                        <p:attrNameLst>
                                          <p:attrName>style.visibility</p:attrName>
                                        </p:attrNameLst>
                                      </p:cBhvr>
                                      <p:to>
                                        <p:strVal val="visible"/>
                                      </p:to>
                                    </p:set>
                                    <p:animEffect transition="in" filter="wipe(left)">
                                      <p:cBhvr>
                                        <p:cTn id="10" dur="500"/>
                                        <p:tgtEl>
                                          <p:spTgt spid="285700">
                                            <p:txEl>
                                              <p:pRg st="1" end="1"/>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285700">
                                            <p:txEl>
                                              <p:pRg st="2" end="2"/>
                                            </p:txEl>
                                          </p:spTgt>
                                        </p:tgtEl>
                                        <p:attrNameLst>
                                          <p:attrName>style.visibility</p:attrName>
                                        </p:attrNameLst>
                                      </p:cBhvr>
                                      <p:to>
                                        <p:strVal val="visible"/>
                                      </p:to>
                                    </p:set>
                                    <p:animEffect transition="in" filter="wipe(left)">
                                      <p:cBhvr>
                                        <p:cTn id="13" dur="500"/>
                                        <p:tgtEl>
                                          <p:spTgt spid="285700">
                                            <p:txEl>
                                              <p:pRg st="2" end="2"/>
                                            </p:txEl>
                                          </p:spTgt>
                                        </p:tgtEl>
                                      </p:cBhvr>
                                    </p:animEffect>
                                  </p:childTnLst>
                                </p:cTn>
                              </p:par>
                            </p:childTnLst>
                          </p:cTn>
                        </p:par>
                        <p:par>
                          <p:cTn id="14" fill="hold">
                            <p:stCondLst>
                              <p:cond delay="500"/>
                            </p:stCondLst>
                            <p:childTnLst>
                              <p:par>
                                <p:cTn id="15" presetID="22" presetClass="entr" presetSubtype="1" fill="hold" grpId="0" nodeType="afterEffect">
                                  <p:stCondLst>
                                    <p:cond delay="0"/>
                                  </p:stCondLst>
                                  <p:childTnLst>
                                    <p:set>
                                      <p:cBhvr>
                                        <p:cTn id="16" dur="1" fill="hold">
                                          <p:stCondLst>
                                            <p:cond delay="0"/>
                                          </p:stCondLst>
                                        </p:cTn>
                                        <p:tgtEl>
                                          <p:spTgt spid="285701"/>
                                        </p:tgtEl>
                                        <p:attrNameLst>
                                          <p:attrName>style.visibility</p:attrName>
                                        </p:attrNameLst>
                                      </p:cBhvr>
                                      <p:to>
                                        <p:strVal val="visible"/>
                                      </p:to>
                                    </p:set>
                                    <p:animEffect transition="in" filter="wipe(up)">
                                      <p:cBhvr>
                                        <p:cTn id="17" dur="500"/>
                                        <p:tgtEl>
                                          <p:spTgt spid="2857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701"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682625" indent="-262890" eaLnBrk="0" hangingPunct="0">
              <a:defRPr>
                <a:solidFill>
                  <a:schemeClr val="tx1"/>
                </a:solidFill>
                <a:latin typeface="Tahoma" panose="020B0604030504040204" pitchFamily="34" charset="0"/>
                <a:ea typeface="宋体" panose="02010600030101010101" pitchFamily="2" charset="-122"/>
              </a:defRPr>
            </a:lvl2pPr>
            <a:lvl3pPr marL="1050290" indent="-210185" eaLnBrk="0" hangingPunct="0">
              <a:defRPr>
                <a:solidFill>
                  <a:schemeClr val="tx1"/>
                </a:solidFill>
                <a:latin typeface="Tahoma" panose="020B0604030504040204" pitchFamily="34" charset="0"/>
                <a:ea typeface="宋体" panose="02010600030101010101" pitchFamily="2" charset="-122"/>
              </a:defRPr>
            </a:lvl3pPr>
            <a:lvl4pPr marL="1470660" indent="-210185" eaLnBrk="0" hangingPunct="0">
              <a:defRPr>
                <a:solidFill>
                  <a:schemeClr val="tx1"/>
                </a:solidFill>
                <a:latin typeface="Tahoma" panose="020B0604030504040204" pitchFamily="34" charset="0"/>
                <a:ea typeface="宋体" panose="02010600030101010101" pitchFamily="2" charset="-122"/>
              </a:defRPr>
            </a:lvl4pPr>
            <a:lvl5pPr marL="1891030" indent="-210185" eaLnBrk="0" hangingPunct="0">
              <a:defRPr>
                <a:solidFill>
                  <a:schemeClr val="tx1"/>
                </a:solidFill>
                <a:latin typeface="Tahoma" panose="020B0604030504040204" pitchFamily="34" charset="0"/>
                <a:ea typeface="宋体" panose="02010600030101010101" pitchFamily="2" charset="-122"/>
              </a:defRPr>
            </a:lvl5pPr>
            <a:lvl6pPr marL="2310765" indent="-21018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731135" indent="-21018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151505" indent="-21018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571875" indent="-21018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06E5CA6B-B34A-4AEA-B593-E85739C62EA5}" type="slidenum">
              <a:rPr lang="zh-CN" altLang="en-US" smtClean="0"/>
            </a:fld>
            <a:endParaRPr lang="en-US" altLang="zh-CN" smtClean="0"/>
          </a:p>
        </p:txBody>
      </p:sp>
      <p:sp>
        <p:nvSpPr>
          <p:cNvPr id="72707" name="Rectangle 5"/>
          <p:cNvSpPr>
            <a:spLocks noGrp="1" noChangeArrowheads="1"/>
          </p:cNvSpPr>
          <p:nvPr>
            <p:ph type="title"/>
          </p:nvPr>
        </p:nvSpPr>
        <p:spPr/>
        <p:txBody>
          <a:bodyPr/>
          <a:lstStyle/>
          <a:p>
            <a:pPr eaLnBrk="1" hangingPunct="1"/>
            <a:r>
              <a:rPr lang="zh-CN" altLang="en-US" smtClean="0"/>
              <a:t>现代微机中的多总线结构</a:t>
            </a:r>
            <a:endParaRPr lang="zh-CN" altLang="en-US" smtClean="0"/>
          </a:p>
        </p:txBody>
      </p:sp>
      <p:graphicFrame>
        <p:nvGraphicFramePr>
          <p:cNvPr id="72708" name="Object 4"/>
          <p:cNvGraphicFramePr>
            <a:graphicFrameLocks noGrp="1" noChangeAspect="1"/>
          </p:cNvGraphicFramePr>
          <p:nvPr>
            <p:ph idx="1"/>
          </p:nvPr>
        </p:nvGraphicFramePr>
        <p:xfrm>
          <a:off x="252090" y="913284"/>
          <a:ext cx="8008814" cy="3656542"/>
        </p:xfrm>
        <a:graphic>
          <a:graphicData uri="http://schemas.openxmlformats.org/presentationml/2006/ole">
            <mc:AlternateContent xmlns:mc="http://schemas.openxmlformats.org/markup-compatibility/2006">
              <mc:Choice xmlns:v="urn:schemas-microsoft-com:vml" Requires="v">
                <p:oleObj spid="_x0000_s70674" name="Visio" r:id="rId1" imgW="5363210" imgH="2543175" progId="Visio.Drawing.11">
                  <p:embed/>
                </p:oleObj>
              </mc:Choice>
              <mc:Fallback>
                <p:oleObj name="Visio" r:id="rId1" imgW="5363210" imgH="2543175" progId="Visio.Drawing.11">
                  <p:embed/>
                  <p:pic>
                    <p:nvPicPr>
                      <p:cNvPr id="0" name="图片 7067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090" y="913284"/>
                        <a:ext cx="8008814" cy="3656542"/>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12700">
                            <a:solidFill>
                              <a:srgbClr val="FF6600"/>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blinds/>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p:cNvSpPr>
          <p:nvPr>
            <p:ph type="title"/>
          </p:nvPr>
        </p:nvSpPr>
        <p:spPr/>
        <p:txBody>
          <a:bodyPr/>
          <a:lstStyle/>
          <a:p>
            <a:r>
              <a:rPr lang="zh-CN" altLang="en-US" smtClean="0"/>
              <a:t>南北桥芯片</a:t>
            </a:r>
            <a:endParaRPr lang="zh-CN" altLang="en-US" smtClean="0"/>
          </a:p>
        </p:txBody>
      </p:sp>
      <p:sp>
        <p:nvSpPr>
          <p:cNvPr id="73731" name="内容占位符 2"/>
          <p:cNvSpPr>
            <a:spLocks noGrp="1"/>
          </p:cNvSpPr>
          <p:nvPr>
            <p:ph idx="1"/>
          </p:nvPr>
        </p:nvSpPr>
        <p:spPr/>
        <p:txBody>
          <a:bodyPr/>
          <a:lstStyle/>
          <a:p>
            <a:r>
              <a:rPr lang="en-US" altLang="zh-CN" smtClean="0"/>
              <a:t> </a:t>
            </a:r>
            <a:endParaRPr lang="en-US" altLang="zh-CN" smtClean="0"/>
          </a:p>
        </p:txBody>
      </p:sp>
      <p:sp>
        <p:nvSpPr>
          <p:cNvPr id="7373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682625" indent="-262890" eaLnBrk="0" hangingPunct="0">
              <a:defRPr>
                <a:solidFill>
                  <a:schemeClr val="tx1"/>
                </a:solidFill>
                <a:latin typeface="Tahoma" panose="020B0604030504040204" pitchFamily="34" charset="0"/>
                <a:ea typeface="宋体" panose="02010600030101010101" pitchFamily="2" charset="-122"/>
              </a:defRPr>
            </a:lvl2pPr>
            <a:lvl3pPr marL="1050290" indent="-210185" eaLnBrk="0" hangingPunct="0">
              <a:defRPr>
                <a:solidFill>
                  <a:schemeClr val="tx1"/>
                </a:solidFill>
                <a:latin typeface="Tahoma" panose="020B0604030504040204" pitchFamily="34" charset="0"/>
                <a:ea typeface="宋体" panose="02010600030101010101" pitchFamily="2" charset="-122"/>
              </a:defRPr>
            </a:lvl3pPr>
            <a:lvl4pPr marL="1470660" indent="-210185" eaLnBrk="0" hangingPunct="0">
              <a:defRPr>
                <a:solidFill>
                  <a:schemeClr val="tx1"/>
                </a:solidFill>
                <a:latin typeface="Tahoma" panose="020B0604030504040204" pitchFamily="34" charset="0"/>
                <a:ea typeface="宋体" panose="02010600030101010101" pitchFamily="2" charset="-122"/>
              </a:defRPr>
            </a:lvl4pPr>
            <a:lvl5pPr marL="1891030" indent="-210185" eaLnBrk="0" hangingPunct="0">
              <a:defRPr>
                <a:solidFill>
                  <a:schemeClr val="tx1"/>
                </a:solidFill>
                <a:latin typeface="Tahoma" panose="020B0604030504040204" pitchFamily="34" charset="0"/>
                <a:ea typeface="宋体" panose="02010600030101010101" pitchFamily="2" charset="-122"/>
              </a:defRPr>
            </a:lvl5pPr>
            <a:lvl6pPr marL="2310765" indent="-21018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731135" indent="-21018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151505" indent="-21018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571875" indent="-21018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D592AC3E-D397-4A75-9DEF-70B166C250EE}" type="slidenum">
              <a:rPr lang="zh-CN" altLang="en-US" smtClean="0"/>
            </a:fld>
            <a:endParaRPr lang="en-US" altLang="zh-CN" smtClean="0"/>
          </a:p>
        </p:txBody>
      </p:sp>
      <p:pic>
        <p:nvPicPr>
          <p:cNvPr id="71682" name="Picture 2" descr="http://img.52fuqing.com/upload/news/2014-8-5/201485173478796ce7f.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48234" y="1561358"/>
            <a:ext cx="4762500" cy="32289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blinds/>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315"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2365"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599565"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613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333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69895"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7095"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366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fld id="{74227E2B-8387-41AF-8BDC-A75DCF884F1E}" type="slidenum">
              <a:rPr lang="zh-CN" altLang="en-US" sz="1400" b="0">
                <a:solidFill>
                  <a:schemeClr val="tx1"/>
                </a:solidFill>
                <a:latin typeface="华文中宋" panose="02010600040101010101" pitchFamily="2" charset="-122"/>
                <a:ea typeface="华文中宋" panose="02010600040101010101" pitchFamily="2" charset="-122"/>
              </a:rPr>
            </a:fld>
            <a:endParaRPr lang="en-US" altLang="zh-CN" sz="1400" b="0">
              <a:solidFill>
                <a:schemeClr val="tx1"/>
              </a:solidFill>
              <a:latin typeface="华文中宋" panose="02010600040101010101" pitchFamily="2" charset="-122"/>
              <a:ea typeface="华文中宋" panose="02010600040101010101" pitchFamily="2" charset="-122"/>
            </a:endParaRPr>
          </a:p>
        </p:txBody>
      </p:sp>
      <p:sp>
        <p:nvSpPr>
          <p:cNvPr id="80899" name="Rectangle 2"/>
          <p:cNvSpPr>
            <a:spLocks noGrp="1" noChangeArrowheads="1"/>
          </p:cNvSpPr>
          <p:nvPr>
            <p:ph type="title"/>
          </p:nvPr>
        </p:nvSpPr>
        <p:spPr>
          <a:xfrm>
            <a:off x="323850" y="193675"/>
            <a:ext cx="7670800" cy="661988"/>
          </a:xfrm>
        </p:spPr>
        <p:txBody>
          <a:bodyPr/>
          <a:lstStyle/>
          <a:p>
            <a:pPr eaLnBrk="1" hangingPunct="1"/>
            <a:r>
              <a:rPr lang="en-US" altLang="zh-CN" smtClean="0">
                <a:solidFill>
                  <a:srgbClr val="800000"/>
                </a:solidFill>
                <a:cs typeface="隶书" panose="02010509060101010101" charset="-122"/>
              </a:rPr>
              <a:t>2. </a:t>
            </a:r>
            <a:r>
              <a:rPr lang="zh-CN" altLang="en-US" smtClean="0">
                <a:solidFill>
                  <a:srgbClr val="800000"/>
                </a:solidFill>
                <a:cs typeface="隶书" panose="02010509060101010101" charset="-122"/>
              </a:rPr>
              <a:t>总线分类</a:t>
            </a:r>
            <a:endParaRPr lang="zh-CN" altLang="en-US" smtClean="0">
              <a:solidFill>
                <a:srgbClr val="800000"/>
              </a:solidFill>
              <a:cs typeface="隶书" panose="02010509060101010101" charset="-122"/>
            </a:endParaRPr>
          </a:p>
        </p:txBody>
      </p:sp>
      <p:sp>
        <p:nvSpPr>
          <p:cNvPr id="287747" name="Text Box 3"/>
          <p:cNvSpPr txBox="1">
            <a:spLocks noChangeArrowheads="1"/>
          </p:cNvSpPr>
          <p:nvPr/>
        </p:nvSpPr>
        <p:spPr bwMode="auto">
          <a:xfrm>
            <a:off x="3668718" y="3057527"/>
            <a:ext cx="2393950" cy="181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5" tIns="45692" rIns="91385" bIns="45692">
            <a:spAutoFit/>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kumimoji="1" lang="en-US" altLang="zh-CN">
                <a:solidFill>
                  <a:schemeClr val="tx1"/>
                </a:solidFill>
                <a:latin typeface="华文中宋" panose="02010600040101010101" pitchFamily="2" charset="-122"/>
                <a:ea typeface="华文中宋" panose="02010600040101010101" pitchFamily="2" charset="-122"/>
              </a:rPr>
              <a:t>CPU</a:t>
            </a:r>
            <a:r>
              <a:rPr kumimoji="1" lang="zh-CN" altLang="en-US">
                <a:solidFill>
                  <a:schemeClr val="tx1"/>
                </a:solidFill>
                <a:latin typeface="华文中宋" panose="02010600040101010101" pitchFamily="2" charset="-122"/>
                <a:ea typeface="华文中宋" panose="02010600040101010101" pitchFamily="2" charset="-122"/>
              </a:rPr>
              <a:t>总线</a:t>
            </a:r>
            <a:endParaRPr kumimoji="1" lang="zh-CN" altLang="en-US">
              <a:solidFill>
                <a:schemeClr val="tx1"/>
              </a:solidFill>
              <a:latin typeface="华文中宋" panose="02010600040101010101" pitchFamily="2" charset="-122"/>
              <a:ea typeface="华文中宋" panose="02010600040101010101" pitchFamily="2" charset="-122"/>
            </a:endParaRPr>
          </a:p>
          <a:p>
            <a:pPr eaLnBrk="1" hangingPunct="1">
              <a:lnSpc>
                <a:spcPct val="100000"/>
              </a:lnSpc>
              <a:spcBef>
                <a:spcPct val="50000"/>
              </a:spcBef>
              <a:spcAft>
                <a:spcPct val="0"/>
              </a:spcAft>
              <a:buClrTx/>
              <a:buSzTx/>
              <a:buFontTx/>
              <a:buNone/>
            </a:pPr>
            <a:r>
              <a:rPr kumimoji="1" lang="zh-CN" altLang="en-US">
                <a:solidFill>
                  <a:schemeClr val="tx1"/>
                </a:solidFill>
                <a:latin typeface="华文中宋" panose="02010600040101010101" pitchFamily="2" charset="-122"/>
                <a:ea typeface="华文中宋" panose="02010600040101010101" pitchFamily="2" charset="-122"/>
              </a:rPr>
              <a:t>系统总线</a:t>
            </a:r>
            <a:endParaRPr kumimoji="1" lang="zh-CN" altLang="en-US">
              <a:solidFill>
                <a:schemeClr val="tx1"/>
              </a:solidFill>
              <a:latin typeface="华文中宋" panose="02010600040101010101" pitchFamily="2" charset="-122"/>
              <a:ea typeface="华文中宋" panose="02010600040101010101" pitchFamily="2" charset="-122"/>
            </a:endParaRPr>
          </a:p>
          <a:p>
            <a:pPr eaLnBrk="1" hangingPunct="1">
              <a:lnSpc>
                <a:spcPct val="100000"/>
              </a:lnSpc>
              <a:spcBef>
                <a:spcPct val="50000"/>
              </a:spcBef>
              <a:spcAft>
                <a:spcPct val="0"/>
              </a:spcAft>
              <a:buClrTx/>
              <a:buSzTx/>
              <a:buFontTx/>
              <a:buNone/>
            </a:pPr>
            <a:r>
              <a:rPr kumimoji="1" lang="zh-CN" altLang="en-US">
                <a:solidFill>
                  <a:schemeClr val="tx1"/>
                </a:solidFill>
                <a:latin typeface="华文中宋" panose="02010600040101010101" pitchFamily="2" charset="-122"/>
                <a:ea typeface="华文中宋" panose="02010600040101010101" pitchFamily="2" charset="-122"/>
              </a:rPr>
              <a:t>外部总线</a:t>
            </a:r>
            <a:endParaRPr kumimoji="1" lang="zh-CN" altLang="en-US" sz="2400" b="0">
              <a:solidFill>
                <a:schemeClr val="tx1"/>
              </a:solidFill>
              <a:latin typeface="华文中宋" panose="02010600040101010101" pitchFamily="2" charset="-122"/>
              <a:ea typeface="华文中宋" panose="02010600040101010101" pitchFamily="2" charset="-122"/>
            </a:endParaRPr>
          </a:p>
        </p:txBody>
      </p:sp>
      <p:sp>
        <p:nvSpPr>
          <p:cNvPr id="287748" name="Text Box 4"/>
          <p:cNvSpPr txBox="1">
            <a:spLocks noChangeArrowheads="1"/>
          </p:cNvSpPr>
          <p:nvPr/>
        </p:nvSpPr>
        <p:spPr bwMode="auto">
          <a:xfrm>
            <a:off x="3668713" y="1501778"/>
            <a:ext cx="2609850" cy="1169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5" tIns="45692" rIns="91385" bIns="45692">
            <a:spAutoFit/>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kumimoji="1" lang="zh-CN" altLang="en-US">
                <a:solidFill>
                  <a:schemeClr val="tx1"/>
                </a:solidFill>
                <a:latin typeface="华文中宋" panose="02010600040101010101" pitchFamily="2" charset="-122"/>
                <a:ea typeface="华文中宋" panose="02010600040101010101" pitchFamily="2" charset="-122"/>
              </a:rPr>
              <a:t>片内总线</a:t>
            </a:r>
            <a:endParaRPr kumimoji="1" lang="zh-CN" altLang="en-US">
              <a:solidFill>
                <a:schemeClr val="tx1"/>
              </a:solidFill>
              <a:latin typeface="华文中宋" panose="02010600040101010101" pitchFamily="2" charset="-122"/>
              <a:ea typeface="华文中宋" panose="02010600040101010101" pitchFamily="2" charset="-122"/>
            </a:endParaRPr>
          </a:p>
          <a:p>
            <a:pPr eaLnBrk="1" hangingPunct="1">
              <a:lnSpc>
                <a:spcPct val="100000"/>
              </a:lnSpc>
              <a:spcBef>
                <a:spcPct val="50000"/>
              </a:spcBef>
              <a:spcAft>
                <a:spcPct val="0"/>
              </a:spcAft>
              <a:buClrTx/>
              <a:buSzTx/>
              <a:buFontTx/>
              <a:buNone/>
            </a:pPr>
            <a:r>
              <a:rPr kumimoji="1" lang="zh-CN" altLang="en-US">
                <a:solidFill>
                  <a:schemeClr val="tx1"/>
                </a:solidFill>
                <a:latin typeface="华文中宋" panose="02010600040101010101" pitchFamily="2" charset="-122"/>
                <a:ea typeface="华文中宋" panose="02010600040101010101" pitchFamily="2" charset="-122"/>
              </a:rPr>
              <a:t>片外总线</a:t>
            </a:r>
            <a:endParaRPr kumimoji="1" lang="zh-CN" altLang="en-US">
              <a:solidFill>
                <a:schemeClr val="tx1"/>
              </a:solidFill>
              <a:latin typeface="华文中宋" panose="02010600040101010101" pitchFamily="2" charset="-122"/>
              <a:ea typeface="华文中宋" panose="02010600040101010101" pitchFamily="2" charset="-122"/>
            </a:endParaRPr>
          </a:p>
        </p:txBody>
      </p:sp>
      <p:sp>
        <p:nvSpPr>
          <p:cNvPr id="287749" name="Text Box 5"/>
          <p:cNvSpPr txBox="1">
            <a:spLocks noChangeArrowheads="1"/>
          </p:cNvSpPr>
          <p:nvPr/>
        </p:nvSpPr>
        <p:spPr bwMode="auto">
          <a:xfrm>
            <a:off x="1425580" y="1628779"/>
            <a:ext cx="2100263" cy="954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5" tIns="45692" rIns="91385" bIns="45692">
            <a:spAutoFit/>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kumimoji="1" lang="zh-CN" altLang="en-US">
                <a:solidFill>
                  <a:schemeClr val="tx1"/>
                </a:solidFill>
                <a:latin typeface="华文中宋" panose="02010600040101010101" pitchFamily="2" charset="-122"/>
                <a:ea typeface="华文中宋" panose="02010600040101010101" pitchFamily="2" charset="-122"/>
              </a:rPr>
              <a:t>按相对</a:t>
            </a:r>
            <a:r>
              <a:rPr kumimoji="1" lang="en-US" altLang="zh-CN">
                <a:solidFill>
                  <a:schemeClr val="tx1"/>
                </a:solidFill>
                <a:latin typeface="华文中宋" panose="02010600040101010101" pitchFamily="2" charset="-122"/>
                <a:ea typeface="华文中宋" panose="02010600040101010101" pitchFamily="2" charset="-122"/>
              </a:rPr>
              <a:t>CPU</a:t>
            </a:r>
            <a:r>
              <a:rPr kumimoji="1" lang="zh-CN" altLang="en-US">
                <a:solidFill>
                  <a:schemeClr val="tx1"/>
                </a:solidFill>
                <a:latin typeface="华文中宋" panose="02010600040101010101" pitchFamily="2" charset="-122"/>
                <a:ea typeface="华文中宋" panose="02010600040101010101" pitchFamily="2" charset="-122"/>
              </a:rPr>
              <a:t>的位置分</a:t>
            </a:r>
            <a:endParaRPr kumimoji="1" lang="zh-CN" altLang="en-US" b="0">
              <a:solidFill>
                <a:schemeClr val="tx1"/>
              </a:solidFill>
              <a:latin typeface="华文中宋" panose="02010600040101010101" pitchFamily="2" charset="-122"/>
              <a:ea typeface="华文中宋" panose="02010600040101010101" pitchFamily="2" charset="-122"/>
            </a:endParaRPr>
          </a:p>
        </p:txBody>
      </p:sp>
      <p:sp>
        <p:nvSpPr>
          <p:cNvPr id="287750" name="AutoShape 6"/>
          <p:cNvSpPr/>
          <p:nvPr/>
        </p:nvSpPr>
        <p:spPr bwMode="auto">
          <a:xfrm>
            <a:off x="3443293" y="1643063"/>
            <a:ext cx="225425" cy="939800"/>
          </a:xfrm>
          <a:prstGeom prst="leftBrace">
            <a:avLst>
              <a:gd name="adj1" fmla="val 33796"/>
              <a:gd name="adj2" fmla="val 50000"/>
            </a:avLst>
          </a:prstGeom>
          <a:noFill/>
          <a:ln w="25400" cap="sq">
            <a:solidFill>
              <a:srgbClr val="FF66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385" tIns="45692" rIns="91385" bIns="45692" anchor="ct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latin typeface="华文中宋" panose="02010600040101010101" pitchFamily="2" charset="-122"/>
              <a:ea typeface="华文中宋" panose="02010600040101010101" pitchFamily="2" charset="-122"/>
            </a:endParaRPr>
          </a:p>
        </p:txBody>
      </p:sp>
      <p:sp>
        <p:nvSpPr>
          <p:cNvPr id="287751" name="Text Box 7"/>
          <p:cNvSpPr txBox="1">
            <a:spLocks noChangeArrowheads="1"/>
          </p:cNvSpPr>
          <p:nvPr/>
        </p:nvSpPr>
        <p:spPr bwMode="auto">
          <a:xfrm>
            <a:off x="1116013" y="3565526"/>
            <a:ext cx="2476500" cy="523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85" tIns="45692" rIns="91385" bIns="45692">
            <a:spAutoFit/>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50000"/>
              </a:spcBef>
              <a:spcAft>
                <a:spcPct val="0"/>
              </a:spcAft>
              <a:buClrTx/>
              <a:buSzTx/>
              <a:buFontTx/>
              <a:buNone/>
            </a:pPr>
            <a:r>
              <a:rPr kumimoji="1" lang="zh-CN" altLang="en-US">
                <a:solidFill>
                  <a:schemeClr val="tx1"/>
                </a:solidFill>
                <a:latin typeface="华文中宋" panose="02010600040101010101" pitchFamily="2" charset="-122"/>
                <a:ea typeface="华文中宋" panose="02010600040101010101" pitchFamily="2" charset="-122"/>
              </a:rPr>
              <a:t>按层次结构分</a:t>
            </a:r>
            <a:endParaRPr kumimoji="1" lang="zh-CN" altLang="en-US">
              <a:solidFill>
                <a:schemeClr val="tx1"/>
              </a:solidFill>
              <a:latin typeface="华文中宋" panose="02010600040101010101" pitchFamily="2" charset="-122"/>
              <a:ea typeface="华文中宋" panose="02010600040101010101" pitchFamily="2" charset="-122"/>
            </a:endParaRPr>
          </a:p>
        </p:txBody>
      </p:sp>
      <p:sp>
        <p:nvSpPr>
          <p:cNvPr id="287752" name="AutoShape 8"/>
          <p:cNvSpPr/>
          <p:nvPr/>
        </p:nvSpPr>
        <p:spPr bwMode="auto">
          <a:xfrm>
            <a:off x="3443293" y="3184525"/>
            <a:ext cx="225425" cy="1473200"/>
          </a:xfrm>
          <a:prstGeom prst="leftBrace">
            <a:avLst>
              <a:gd name="adj1" fmla="val 56336"/>
              <a:gd name="adj2" fmla="val 50000"/>
            </a:avLst>
          </a:prstGeom>
          <a:noFill/>
          <a:ln w="25400" cap="sq">
            <a:solidFill>
              <a:srgbClr val="FF66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1385" tIns="45692" rIns="91385" bIns="45692" anchor="ct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950"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3000"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latin typeface="华文中宋" panose="02010600040101010101" pitchFamily="2" charset="-122"/>
              <a:ea typeface="华文中宋" panose="02010600040101010101" pitchFamily="2" charset="-122"/>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7749"/>
                                        </p:tgtEl>
                                        <p:attrNameLst>
                                          <p:attrName>style.visibility</p:attrName>
                                        </p:attrNameLst>
                                      </p:cBhvr>
                                      <p:to>
                                        <p:strVal val="visible"/>
                                      </p:to>
                                    </p:set>
                                    <p:animEffect transition="in" filter="blinds(horizontal)">
                                      <p:cBhvr>
                                        <p:cTn id="7" dur="500"/>
                                        <p:tgtEl>
                                          <p:spTgt spid="287749"/>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87750"/>
                                        </p:tgtEl>
                                        <p:attrNameLst>
                                          <p:attrName>style.visibility</p:attrName>
                                        </p:attrNameLst>
                                      </p:cBhvr>
                                      <p:to>
                                        <p:strVal val="visible"/>
                                      </p:to>
                                    </p:set>
                                    <p:animEffect transition="in" filter="wipe(up)">
                                      <p:cBhvr>
                                        <p:cTn id="11" dur="500"/>
                                        <p:tgtEl>
                                          <p:spTgt spid="287750"/>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87748">
                                            <p:txEl>
                                              <p:pRg st="0" end="0"/>
                                            </p:txEl>
                                          </p:spTgt>
                                        </p:tgtEl>
                                        <p:attrNameLst>
                                          <p:attrName>style.visibility</p:attrName>
                                        </p:attrNameLst>
                                      </p:cBhvr>
                                      <p:to>
                                        <p:strVal val="visible"/>
                                      </p:to>
                                    </p:set>
                                    <p:animEffect transition="in" filter="wipe(left)">
                                      <p:cBhvr>
                                        <p:cTn id="15" dur="500"/>
                                        <p:tgtEl>
                                          <p:spTgt spid="287748">
                                            <p:txEl>
                                              <p:pRg st="0" end="0"/>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287748">
                                            <p:txEl>
                                              <p:pRg st="1" end="1"/>
                                            </p:txEl>
                                          </p:spTgt>
                                        </p:tgtEl>
                                        <p:attrNameLst>
                                          <p:attrName>style.visibility</p:attrName>
                                        </p:attrNameLst>
                                      </p:cBhvr>
                                      <p:to>
                                        <p:strVal val="visible"/>
                                      </p:to>
                                    </p:set>
                                    <p:animEffect transition="in" filter="wipe(left)">
                                      <p:cBhvr>
                                        <p:cTn id="19" dur="500"/>
                                        <p:tgtEl>
                                          <p:spTgt spid="287748">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87751"/>
                                        </p:tgtEl>
                                        <p:attrNameLst>
                                          <p:attrName>style.visibility</p:attrName>
                                        </p:attrNameLst>
                                      </p:cBhvr>
                                      <p:to>
                                        <p:strVal val="visible"/>
                                      </p:to>
                                    </p:set>
                                    <p:animEffect transition="in" filter="wipe(left)">
                                      <p:cBhvr>
                                        <p:cTn id="24" dur="500"/>
                                        <p:tgtEl>
                                          <p:spTgt spid="287751"/>
                                        </p:tgtEl>
                                      </p:cBhvr>
                                    </p:animEffect>
                                  </p:childTnLst>
                                </p:cTn>
                              </p:par>
                            </p:childTnLst>
                          </p:cTn>
                        </p:par>
                        <p:par>
                          <p:cTn id="25" fill="hold">
                            <p:stCondLst>
                              <p:cond delay="500"/>
                            </p:stCondLst>
                            <p:childTnLst>
                              <p:par>
                                <p:cTn id="26" presetID="22" presetClass="entr" presetSubtype="1" fill="hold" grpId="0" nodeType="afterEffect">
                                  <p:stCondLst>
                                    <p:cond delay="0"/>
                                  </p:stCondLst>
                                  <p:childTnLst>
                                    <p:set>
                                      <p:cBhvr>
                                        <p:cTn id="27" dur="1" fill="hold">
                                          <p:stCondLst>
                                            <p:cond delay="0"/>
                                          </p:stCondLst>
                                        </p:cTn>
                                        <p:tgtEl>
                                          <p:spTgt spid="287752"/>
                                        </p:tgtEl>
                                        <p:attrNameLst>
                                          <p:attrName>style.visibility</p:attrName>
                                        </p:attrNameLst>
                                      </p:cBhvr>
                                      <p:to>
                                        <p:strVal val="visible"/>
                                      </p:to>
                                    </p:set>
                                    <p:animEffect transition="in" filter="wipe(up)">
                                      <p:cBhvr>
                                        <p:cTn id="28" dur="500"/>
                                        <p:tgtEl>
                                          <p:spTgt spid="287752"/>
                                        </p:tgtEl>
                                      </p:cBhvr>
                                    </p:animEffect>
                                  </p:childTnLst>
                                </p:cTn>
                              </p:par>
                            </p:childTnLst>
                          </p:cTn>
                        </p:par>
                        <p:par>
                          <p:cTn id="29" fill="hold">
                            <p:stCondLst>
                              <p:cond delay="1000"/>
                            </p:stCondLst>
                            <p:childTnLst>
                              <p:par>
                                <p:cTn id="30" presetID="22" presetClass="entr" presetSubtype="8" fill="hold" nodeType="afterEffect">
                                  <p:stCondLst>
                                    <p:cond delay="0"/>
                                  </p:stCondLst>
                                  <p:childTnLst>
                                    <p:set>
                                      <p:cBhvr>
                                        <p:cTn id="31" dur="1" fill="hold">
                                          <p:stCondLst>
                                            <p:cond delay="0"/>
                                          </p:stCondLst>
                                        </p:cTn>
                                        <p:tgtEl>
                                          <p:spTgt spid="287747">
                                            <p:txEl>
                                              <p:pRg st="0" end="0"/>
                                            </p:txEl>
                                          </p:spTgt>
                                        </p:tgtEl>
                                        <p:attrNameLst>
                                          <p:attrName>style.visibility</p:attrName>
                                        </p:attrNameLst>
                                      </p:cBhvr>
                                      <p:to>
                                        <p:strVal val="visible"/>
                                      </p:to>
                                    </p:set>
                                    <p:animEffect transition="in" filter="wipe(left)">
                                      <p:cBhvr>
                                        <p:cTn id="32" dur="500"/>
                                        <p:tgtEl>
                                          <p:spTgt spid="287747">
                                            <p:txEl>
                                              <p:pRg st="0" end="0"/>
                                            </p:txEl>
                                          </p:spTgt>
                                        </p:tgtEl>
                                      </p:cBhvr>
                                    </p:animEffect>
                                  </p:childTnLst>
                                </p:cTn>
                              </p:par>
                            </p:childTnLst>
                          </p:cTn>
                        </p:par>
                        <p:par>
                          <p:cTn id="33" fill="hold">
                            <p:stCondLst>
                              <p:cond delay="1500"/>
                            </p:stCondLst>
                            <p:childTnLst>
                              <p:par>
                                <p:cTn id="34" presetID="22" presetClass="entr" presetSubtype="8" fill="hold" nodeType="afterEffect">
                                  <p:stCondLst>
                                    <p:cond delay="0"/>
                                  </p:stCondLst>
                                  <p:childTnLst>
                                    <p:set>
                                      <p:cBhvr>
                                        <p:cTn id="35" dur="1" fill="hold">
                                          <p:stCondLst>
                                            <p:cond delay="0"/>
                                          </p:stCondLst>
                                        </p:cTn>
                                        <p:tgtEl>
                                          <p:spTgt spid="287747">
                                            <p:txEl>
                                              <p:pRg st="1" end="1"/>
                                            </p:txEl>
                                          </p:spTgt>
                                        </p:tgtEl>
                                        <p:attrNameLst>
                                          <p:attrName>style.visibility</p:attrName>
                                        </p:attrNameLst>
                                      </p:cBhvr>
                                      <p:to>
                                        <p:strVal val="visible"/>
                                      </p:to>
                                    </p:set>
                                    <p:animEffect transition="in" filter="wipe(left)">
                                      <p:cBhvr>
                                        <p:cTn id="36" dur="500"/>
                                        <p:tgtEl>
                                          <p:spTgt spid="287747">
                                            <p:txEl>
                                              <p:pRg st="1" end="1"/>
                                            </p:txEl>
                                          </p:spTgt>
                                        </p:tgtEl>
                                      </p:cBhvr>
                                    </p:animEffect>
                                  </p:childTnLst>
                                </p:cTn>
                              </p:par>
                            </p:childTnLst>
                          </p:cTn>
                        </p:par>
                        <p:par>
                          <p:cTn id="37" fill="hold">
                            <p:stCondLst>
                              <p:cond delay="2000"/>
                            </p:stCondLst>
                            <p:childTnLst>
                              <p:par>
                                <p:cTn id="38" presetID="22" presetClass="entr" presetSubtype="8" fill="hold" nodeType="afterEffect">
                                  <p:stCondLst>
                                    <p:cond delay="0"/>
                                  </p:stCondLst>
                                  <p:childTnLst>
                                    <p:set>
                                      <p:cBhvr>
                                        <p:cTn id="39" dur="1" fill="hold">
                                          <p:stCondLst>
                                            <p:cond delay="0"/>
                                          </p:stCondLst>
                                        </p:cTn>
                                        <p:tgtEl>
                                          <p:spTgt spid="287747">
                                            <p:txEl>
                                              <p:pRg st="2" end="2"/>
                                            </p:txEl>
                                          </p:spTgt>
                                        </p:tgtEl>
                                        <p:attrNameLst>
                                          <p:attrName>style.visibility</p:attrName>
                                        </p:attrNameLst>
                                      </p:cBhvr>
                                      <p:to>
                                        <p:strVal val="visible"/>
                                      </p:to>
                                    </p:set>
                                    <p:animEffect transition="in" filter="wipe(left)">
                                      <p:cBhvr>
                                        <p:cTn id="40" dur="500"/>
                                        <p:tgtEl>
                                          <p:spTgt spid="2877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9" grpId="0"/>
      <p:bldP spid="287750" grpId="0" animBg="1"/>
      <p:bldP spid="287751" grpId="0"/>
      <p:bldP spid="287752"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315"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2365"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599565"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613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333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69895"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7095"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366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fld id="{9EBEB852-B86F-43AF-943A-6EE534F76981}" type="slidenum">
              <a:rPr lang="zh-CN" altLang="en-US" sz="1400" b="0">
                <a:solidFill>
                  <a:schemeClr val="tx1"/>
                </a:solidFill>
                <a:ea typeface="宋体" panose="02010600030101010101" pitchFamily="2" charset="-122"/>
              </a:rPr>
            </a:fld>
            <a:endParaRPr lang="en-US" altLang="zh-CN" sz="1400" b="0">
              <a:solidFill>
                <a:schemeClr val="tx1"/>
              </a:solidFill>
              <a:ea typeface="宋体" panose="02010600030101010101" pitchFamily="2" charset="-122"/>
            </a:endParaRPr>
          </a:p>
        </p:txBody>
      </p:sp>
      <p:sp>
        <p:nvSpPr>
          <p:cNvPr id="81923" name="Rectangle 2"/>
          <p:cNvSpPr>
            <a:spLocks noGrp="1" noChangeArrowheads="1"/>
          </p:cNvSpPr>
          <p:nvPr>
            <p:ph type="title"/>
          </p:nvPr>
        </p:nvSpPr>
        <p:spPr>
          <a:xfrm>
            <a:off x="323850" y="193675"/>
            <a:ext cx="7670800" cy="661988"/>
          </a:xfrm>
        </p:spPr>
        <p:txBody>
          <a:bodyPr/>
          <a:lstStyle/>
          <a:p>
            <a:pPr eaLnBrk="1" hangingPunct="1"/>
            <a:r>
              <a:rPr lang="en-US" altLang="zh-CN" smtClean="0">
                <a:solidFill>
                  <a:srgbClr val="800000"/>
                </a:solidFill>
                <a:cs typeface="隶书" panose="02010509060101010101" charset="-122"/>
              </a:rPr>
              <a:t>3. </a:t>
            </a:r>
            <a:r>
              <a:rPr lang="zh-CN" altLang="en-US" smtClean="0">
                <a:solidFill>
                  <a:srgbClr val="800000"/>
                </a:solidFill>
                <a:cs typeface="隶书" panose="02010509060101010101" charset="-122"/>
              </a:rPr>
              <a:t>总线的基本功能</a:t>
            </a:r>
            <a:endParaRPr lang="zh-CN" altLang="en-US" smtClean="0">
              <a:solidFill>
                <a:srgbClr val="800000"/>
              </a:solidFill>
              <a:cs typeface="隶书" panose="02010509060101010101" charset="-122"/>
            </a:endParaRPr>
          </a:p>
        </p:txBody>
      </p:sp>
      <p:sp>
        <p:nvSpPr>
          <p:cNvPr id="81924" name="Rectangle 3"/>
          <p:cNvSpPr>
            <a:spLocks noGrp="1" noChangeArrowheads="1"/>
          </p:cNvSpPr>
          <p:nvPr>
            <p:ph type="body" idx="1"/>
          </p:nvPr>
        </p:nvSpPr>
        <p:spPr>
          <a:xfrm>
            <a:off x="1044580" y="1344613"/>
            <a:ext cx="5661025" cy="2573337"/>
          </a:xfrm>
        </p:spPr>
        <p:txBody>
          <a:bodyPr/>
          <a:lstStyle/>
          <a:p>
            <a:pPr eaLnBrk="1" hangingPunct="1">
              <a:lnSpc>
                <a:spcPct val="115000"/>
              </a:lnSpc>
              <a:spcAft>
                <a:spcPct val="0"/>
              </a:spcAft>
            </a:pPr>
            <a:r>
              <a:rPr lang="zh-CN" altLang="en-US" smtClean="0"/>
              <a:t>数据传送</a:t>
            </a:r>
            <a:endParaRPr lang="zh-CN" altLang="en-US" smtClean="0"/>
          </a:p>
          <a:p>
            <a:pPr eaLnBrk="1" hangingPunct="1">
              <a:lnSpc>
                <a:spcPct val="115000"/>
              </a:lnSpc>
              <a:spcAft>
                <a:spcPct val="0"/>
              </a:spcAft>
            </a:pPr>
            <a:r>
              <a:rPr lang="zh-CN" altLang="en-US" smtClean="0"/>
              <a:t>仲裁控制</a:t>
            </a:r>
            <a:endParaRPr lang="zh-CN" altLang="en-US" smtClean="0"/>
          </a:p>
          <a:p>
            <a:pPr eaLnBrk="1" hangingPunct="1">
              <a:lnSpc>
                <a:spcPct val="115000"/>
              </a:lnSpc>
              <a:spcAft>
                <a:spcPct val="0"/>
              </a:spcAft>
            </a:pPr>
            <a:r>
              <a:rPr lang="zh-CN" altLang="en-US" smtClean="0"/>
              <a:t>出错处理</a:t>
            </a:r>
            <a:endParaRPr lang="zh-CN" altLang="en-US" smtClean="0"/>
          </a:p>
          <a:p>
            <a:pPr eaLnBrk="1" hangingPunct="1">
              <a:lnSpc>
                <a:spcPct val="115000"/>
              </a:lnSpc>
              <a:spcAft>
                <a:spcPct val="0"/>
              </a:spcAft>
            </a:pPr>
            <a:r>
              <a:rPr lang="zh-CN" altLang="en-US" smtClean="0"/>
              <a:t>总线驱动</a:t>
            </a:r>
            <a:endParaRPr lang="zh-CN" altLang="en-US" smtClean="0"/>
          </a:p>
        </p:txBody>
      </p:sp>
    </p:spTree>
  </p:cSld>
  <p:clrMapOvr>
    <a:masterClrMapping/>
  </p:clrMapOvr>
  <p:transition spd="slow">
    <p:blinds/>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15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panose="02010609030101010101" pitchFamily="49" charset="-122"/>
              </a:defRPr>
            </a:lvl1pPr>
            <a:lvl2pPr marL="742315" indent="-285750" eaLnBrk="0" hangingPunct="0">
              <a:lnSpc>
                <a:spcPct val="110000"/>
              </a:lnSpc>
              <a:spcBef>
                <a:spcPct val="15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panose="02010609030101010101" pitchFamily="49" charset="-122"/>
              </a:defRPr>
            </a:lvl2pPr>
            <a:lvl3pPr marL="1142365" indent="-228600" eaLnBrk="0" hangingPunct="0">
              <a:lnSpc>
                <a:spcPct val="110000"/>
              </a:lnSpc>
              <a:spcBef>
                <a:spcPct val="15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宋体" panose="02010600030101010101" pitchFamily="2" charset="-122"/>
              </a:defRPr>
            </a:lvl3pPr>
            <a:lvl4pPr marL="1599565"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613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333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69895"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7095"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366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00000"/>
              </a:lnSpc>
              <a:spcBef>
                <a:spcPct val="0"/>
              </a:spcBef>
              <a:spcAft>
                <a:spcPct val="0"/>
              </a:spcAft>
              <a:buClrTx/>
              <a:buSzTx/>
              <a:buFontTx/>
              <a:buNone/>
            </a:pPr>
            <a:fld id="{05FB7955-F673-4CB2-9E22-99083A272D47}" type="slidenum">
              <a:rPr lang="zh-CN" altLang="en-US" sz="1400" b="0">
                <a:solidFill>
                  <a:schemeClr val="tx1"/>
                </a:solidFill>
                <a:ea typeface="宋体" panose="02010600030101010101" pitchFamily="2" charset="-122"/>
              </a:rPr>
            </a:fld>
            <a:endParaRPr lang="en-US" altLang="zh-CN" sz="1400" b="0">
              <a:solidFill>
                <a:schemeClr val="tx1"/>
              </a:solidFill>
              <a:ea typeface="宋体" panose="02010600030101010101" pitchFamily="2" charset="-122"/>
            </a:endParaRPr>
          </a:p>
        </p:txBody>
      </p:sp>
      <p:sp>
        <p:nvSpPr>
          <p:cNvPr id="82947" name="Rectangle 2"/>
          <p:cNvSpPr>
            <a:spLocks noGrp="1" noChangeArrowheads="1"/>
          </p:cNvSpPr>
          <p:nvPr>
            <p:ph type="title"/>
          </p:nvPr>
        </p:nvSpPr>
        <p:spPr>
          <a:xfrm>
            <a:off x="323850" y="193675"/>
            <a:ext cx="7670800" cy="661988"/>
          </a:xfrm>
        </p:spPr>
        <p:txBody>
          <a:bodyPr/>
          <a:lstStyle/>
          <a:p>
            <a:pPr eaLnBrk="1" hangingPunct="1"/>
            <a:r>
              <a:rPr lang="en-US" altLang="zh-CN" smtClean="0">
                <a:solidFill>
                  <a:srgbClr val="800000"/>
                </a:solidFill>
                <a:cs typeface="隶书" panose="02010509060101010101" charset="-122"/>
              </a:rPr>
              <a:t>4. </a:t>
            </a:r>
            <a:r>
              <a:rPr lang="zh-CN" altLang="en-US" smtClean="0">
                <a:solidFill>
                  <a:srgbClr val="800000"/>
                </a:solidFill>
                <a:cs typeface="隶书" panose="02010509060101010101" charset="-122"/>
              </a:rPr>
              <a:t>总线的主要性能指标</a:t>
            </a:r>
            <a:endParaRPr lang="zh-CN" altLang="en-US" smtClean="0">
              <a:solidFill>
                <a:srgbClr val="800000"/>
              </a:solidFill>
              <a:cs typeface="隶书" panose="02010509060101010101" charset="-122"/>
            </a:endParaRPr>
          </a:p>
        </p:txBody>
      </p:sp>
      <p:sp>
        <p:nvSpPr>
          <p:cNvPr id="82948" name="Rectangle 3"/>
          <p:cNvSpPr>
            <a:spLocks noGrp="1" noChangeArrowheads="1"/>
          </p:cNvSpPr>
          <p:nvPr>
            <p:ph type="body" idx="1"/>
          </p:nvPr>
        </p:nvSpPr>
        <p:spPr>
          <a:xfrm>
            <a:off x="684213" y="1201738"/>
            <a:ext cx="8005762" cy="3429000"/>
          </a:xfrm>
        </p:spPr>
        <p:txBody>
          <a:bodyPr/>
          <a:lstStyle/>
          <a:p>
            <a:pPr eaLnBrk="1" hangingPunct="1">
              <a:spcAft>
                <a:spcPct val="0"/>
              </a:spcAft>
            </a:pPr>
            <a:r>
              <a:rPr lang="zh-CN" altLang="en-US" sz="2400"/>
              <a:t>总线带宽（</a:t>
            </a:r>
            <a:r>
              <a:rPr lang="en-US" altLang="zh-CN" sz="2400"/>
              <a:t>B/S）：</a:t>
            </a:r>
            <a:endParaRPr lang="en-US" altLang="zh-CN" sz="2400"/>
          </a:p>
          <a:p>
            <a:pPr lvl="1" eaLnBrk="1" hangingPunct="1">
              <a:spcAft>
                <a:spcPct val="0"/>
              </a:spcAft>
            </a:pPr>
            <a:r>
              <a:rPr lang="zh-CN" altLang="en-US" sz="2000"/>
              <a:t>单位时间内总线上可传送的数据量</a:t>
            </a:r>
            <a:endParaRPr lang="zh-CN" altLang="en-US" sz="2000"/>
          </a:p>
          <a:p>
            <a:pPr eaLnBrk="1" hangingPunct="1">
              <a:spcAft>
                <a:spcPct val="0"/>
              </a:spcAft>
            </a:pPr>
            <a:r>
              <a:rPr lang="zh-CN" altLang="en-US" sz="2400"/>
              <a:t>总线位宽（</a:t>
            </a:r>
            <a:r>
              <a:rPr lang="en-US" altLang="en-US" sz="2400"/>
              <a:t>bit</a:t>
            </a:r>
            <a:r>
              <a:rPr lang="en-US" altLang="zh-CN" sz="2400"/>
              <a:t>）： </a:t>
            </a:r>
            <a:endParaRPr lang="en-US" altLang="zh-CN" sz="2400"/>
          </a:p>
          <a:p>
            <a:pPr lvl="1" eaLnBrk="1" hangingPunct="1">
              <a:spcAft>
                <a:spcPct val="0"/>
              </a:spcAft>
            </a:pPr>
            <a:r>
              <a:rPr lang="zh-CN" altLang="en-US" sz="2000"/>
              <a:t>能同时传送的数据位数</a:t>
            </a:r>
            <a:endParaRPr lang="zh-CN" altLang="en-US" sz="2000"/>
          </a:p>
          <a:p>
            <a:pPr eaLnBrk="1" hangingPunct="1">
              <a:spcBef>
                <a:spcPct val="40000"/>
              </a:spcBef>
              <a:spcAft>
                <a:spcPct val="0"/>
              </a:spcAft>
            </a:pPr>
            <a:r>
              <a:rPr lang="zh-CN" altLang="en-US" sz="2400"/>
              <a:t>总线的工作频率（</a:t>
            </a:r>
            <a:r>
              <a:rPr lang="en-US" altLang="en-US" sz="2400"/>
              <a:t>MHz</a:t>
            </a:r>
            <a:r>
              <a:rPr lang="en-US" altLang="zh-CN" sz="2400"/>
              <a:t>）</a:t>
            </a:r>
            <a:endParaRPr lang="en-US" altLang="zh-CN" sz="2400"/>
          </a:p>
          <a:p>
            <a:pPr lvl="1" eaLnBrk="1" hangingPunct="1">
              <a:spcBef>
                <a:spcPct val="40000"/>
              </a:spcBef>
              <a:spcAft>
                <a:spcPct val="0"/>
              </a:spcAft>
            </a:pPr>
            <a:r>
              <a:rPr lang="zh-CN" altLang="en-US" sz="2000"/>
              <a:t>总线带宽=（位宽/8）</a:t>
            </a:r>
            <a:r>
              <a:rPr lang="zh-CN" altLang="en-US" sz="2000">
                <a:sym typeface="Wingdings 2" panose="05020102010507070707" pitchFamily="18" charset="2"/>
              </a:rPr>
              <a:t></a:t>
            </a:r>
            <a:r>
              <a:rPr lang="zh-CN" altLang="en-US" sz="2000"/>
              <a:t>（工作频率/每个存取周期的时钟数）</a:t>
            </a:r>
            <a:endParaRPr lang="zh-CN" altLang="en-US" sz="2000"/>
          </a:p>
        </p:txBody>
      </p:sp>
    </p:spTree>
  </p:cSld>
  <p:clrMapOvr>
    <a:masterClrMapping/>
  </p:clrMapOvr>
  <p:transition spd="slow">
    <p:blinds/>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682625" indent="-262890" eaLnBrk="0" hangingPunct="0">
              <a:defRPr>
                <a:solidFill>
                  <a:schemeClr val="tx1"/>
                </a:solidFill>
                <a:latin typeface="Tahoma" panose="020B0604030504040204" pitchFamily="34" charset="0"/>
                <a:ea typeface="宋体" panose="02010600030101010101" pitchFamily="2" charset="-122"/>
              </a:defRPr>
            </a:lvl2pPr>
            <a:lvl3pPr marL="1050290" indent="-210185" eaLnBrk="0" hangingPunct="0">
              <a:defRPr>
                <a:solidFill>
                  <a:schemeClr val="tx1"/>
                </a:solidFill>
                <a:latin typeface="Tahoma" panose="020B0604030504040204" pitchFamily="34" charset="0"/>
                <a:ea typeface="宋体" panose="02010600030101010101" pitchFamily="2" charset="-122"/>
              </a:defRPr>
            </a:lvl3pPr>
            <a:lvl4pPr marL="1470660" indent="-210185" eaLnBrk="0" hangingPunct="0">
              <a:defRPr>
                <a:solidFill>
                  <a:schemeClr val="tx1"/>
                </a:solidFill>
                <a:latin typeface="Tahoma" panose="020B0604030504040204" pitchFamily="34" charset="0"/>
                <a:ea typeface="宋体" panose="02010600030101010101" pitchFamily="2" charset="-122"/>
              </a:defRPr>
            </a:lvl4pPr>
            <a:lvl5pPr marL="1891030" indent="-210185" eaLnBrk="0" hangingPunct="0">
              <a:defRPr>
                <a:solidFill>
                  <a:schemeClr val="tx1"/>
                </a:solidFill>
                <a:latin typeface="Tahoma" panose="020B0604030504040204" pitchFamily="34" charset="0"/>
                <a:ea typeface="宋体" panose="02010600030101010101" pitchFamily="2" charset="-122"/>
              </a:defRPr>
            </a:lvl5pPr>
            <a:lvl6pPr marL="2310765" indent="-21018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731135" indent="-21018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151505" indent="-21018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571875" indent="-21018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0AC4AE27-22AC-4772-A1E1-A32ACBD97CD7}" type="slidenum">
              <a:rPr lang="zh-CN" altLang="en-US" smtClean="0"/>
            </a:fld>
            <a:endParaRPr lang="en-US" altLang="zh-CN" smtClean="0"/>
          </a:p>
        </p:txBody>
      </p:sp>
      <p:sp>
        <p:nvSpPr>
          <p:cNvPr id="75779" name="Rectangle 2"/>
          <p:cNvSpPr>
            <a:spLocks noGrp="1" noChangeArrowheads="1"/>
          </p:cNvSpPr>
          <p:nvPr>
            <p:ph type="title"/>
          </p:nvPr>
        </p:nvSpPr>
        <p:spPr/>
        <p:txBody>
          <a:bodyPr/>
          <a:lstStyle/>
          <a:p>
            <a:pPr eaLnBrk="1" hangingPunct="1"/>
            <a:r>
              <a:rPr lang="en-US" altLang="zh-CN" sz="3700">
                <a:solidFill>
                  <a:srgbClr val="800000"/>
                </a:solidFill>
              </a:rPr>
              <a:t>5. </a:t>
            </a:r>
            <a:r>
              <a:rPr lang="zh-CN" altLang="en-US" smtClean="0">
                <a:solidFill>
                  <a:srgbClr val="800000"/>
                </a:solidFill>
              </a:rPr>
              <a:t>常用系统总线</a:t>
            </a:r>
            <a:endParaRPr lang="zh-CN" altLang="en-US" smtClean="0">
              <a:solidFill>
                <a:srgbClr val="800000"/>
              </a:solidFill>
            </a:endParaRPr>
          </a:p>
        </p:txBody>
      </p:sp>
      <p:sp>
        <p:nvSpPr>
          <p:cNvPr id="75780" name="Rectangle 3"/>
          <p:cNvSpPr>
            <a:spLocks noGrp="1" noChangeArrowheads="1"/>
          </p:cNvSpPr>
          <p:nvPr>
            <p:ph type="body" idx="1"/>
          </p:nvPr>
        </p:nvSpPr>
        <p:spPr>
          <a:xfrm>
            <a:off x="975127" y="1681429"/>
            <a:ext cx="7494687" cy="3516313"/>
          </a:xfrm>
        </p:spPr>
        <p:txBody>
          <a:bodyPr/>
          <a:lstStyle/>
          <a:p>
            <a:pPr eaLnBrk="1" hangingPunct="1">
              <a:lnSpc>
                <a:spcPct val="120000"/>
              </a:lnSpc>
            </a:pPr>
            <a:r>
              <a:rPr lang="en-US" altLang="zh-CN" smtClean="0"/>
              <a:t>ISA（8/16</a:t>
            </a:r>
            <a:r>
              <a:rPr lang="zh-CN" altLang="en-US" smtClean="0"/>
              <a:t>位）</a:t>
            </a:r>
            <a:endParaRPr lang="zh-CN" altLang="en-US" smtClean="0"/>
          </a:p>
          <a:p>
            <a:pPr eaLnBrk="1" hangingPunct="1">
              <a:lnSpc>
                <a:spcPct val="120000"/>
              </a:lnSpc>
            </a:pPr>
            <a:r>
              <a:rPr lang="en-US" altLang="zh-CN" smtClean="0"/>
              <a:t>PCI（32/64</a:t>
            </a:r>
            <a:r>
              <a:rPr lang="zh-CN" altLang="en-US" smtClean="0"/>
              <a:t>位）</a:t>
            </a:r>
            <a:endParaRPr lang="zh-CN" altLang="en-US" smtClean="0"/>
          </a:p>
        </p:txBody>
      </p:sp>
      <p:pic>
        <p:nvPicPr>
          <p:cNvPr id="75781" name="Picture 6" descr="http://f.hiphotos.baidu.com/baike/pic/item/060828381f30e9244dcd8f3e4c086e061d95f750.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75509" y="2377284"/>
            <a:ext cx="4688086" cy="297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blinds/>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5"/>
          <p:cNvSpPr>
            <a:spLocks noGrp="1"/>
          </p:cNvSpPr>
          <p:nvPr>
            <p:ph type="sldNum" sz="quarter" idx="12"/>
          </p:nvPr>
        </p:nvSpPr>
        <p:spPr>
          <a:xfrm>
            <a:off x="8120762" y="4555753"/>
            <a:ext cx="563563"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682625" indent="-262890" eaLnBrk="0" hangingPunct="0">
              <a:defRPr>
                <a:solidFill>
                  <a:schemeClr val="tx1"/>
                </a:solidFill>
                <a:latin typeface="Tahoma" panose="020B0604030504040204" pitchFamily="34" charset="0"/>
                <a:ea typeface="宋体" panose="02010600030101010101" pitchFamily="2" charset="-122"/>
              </a:defRPr>
            </a:lvl2pPr>
            <a:lvl3pPr marL="1050290" indent="-210185" eaLnBrk="0" hangingPunct="0">
              <a:defRPr>
                <a:solidFill>
                  <a:schemeClr val="tx1"/>
                </a:solidFill>
                <a:latin typeface="Tahoma" panose="020B0604030504040204" pitchFamily="34" charset="0"/>
                <a:ea typeface="宋体" panose="02010600030101010101" pitchFamily="2" charset="-122"/>
              </a:defRPr>
            </a:lvl3pPr>
            <a:lvl4pPr marL="1470660" indent="-210185" eaLnBrk="0" hangingPunct="0">
              <a:defRPr>
                <a:solidFill>
                  <a:schemeClr val="tx1"/>
                </a:solidFill>
                <a:latin typeface="Tahoma" panose="020B0604030504040204" pitchFamily="34" charset="0"/>
                <a:ea typeface="宋体" panose="02010600030101010101" pitchFamily="2" charset="-122"/>
              </a:defRPr>
            </a:lvl4pPr>
            <a:lvl5pPr marL="1891030" indent="-210185" eaLnBrk="0" hangingPunct="0">
              <a:defRPr>
                <a:solidFill>
                  <a:schemeClr val="tx1"/>
                </a:solidFill>
                <a:latin typeface="Tahoma" panose="020B0604030504040204" pitchFamily="34" charset="0"/>
                <a:ea typeface="宋体" panose="02010600030101010101" pitchFamily="2" charset="-122"/>
              </a:defRPr>
            </a:lvl5pPr>
            <a:lvl6pPr marL="2310765" indent="-21018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731135" indent="-21018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151505" indent="-21018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571875" indent="-21018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3D7AE353-D452-4E8E-B21B-0B2AFDBC39A4}" type="slidenum">
              <a:rPr lang="zh-CN" altLang="en-US" smtClean="0"/>
            </a:fld>
            <a:endParaRPr lang="en-US" altLang="zh-CN" smtClean="0"/>
          </a:p>
        </p:txBody>
      </p:sp>
      <p:sp>
        <p:nvSpPr>
          <p:cNvPr id="76803" name="Rectangle 2"/>
          <p:cNvSpPr>
            <a:spLocks noGrp="1" noChangeArrowheads="1"/>
          </p:cNvSpPr>
          <p:nvPr>
            <p:ph type="title"/>
          </p:nvPr>
        </p:nvSpPr>
        <p:spPr/>
        <p:txBody>
          <a:bodyPr/>
          <a:lstStyle/>
          <a:p>
            <a:pPr eaLnBrk="1" hangingPunct="1"/>
            <a:r>
              <a:rPr lang="en-US" altLang="zh-CN" sz="3700">
                <a:solidFill>
                  <a:srgbClr val="800000"/>
                </a:solidFill>
              </a:rPr>
              <a:t>5. </a:t>
            </a:r>
            <a:r>
              <a:rPr lang="zh-CN" altLang="en-US" smtClean="0">
                <a:solidFill>
                  <a:srgbClr val="800000"/>
                </a:solidFill>
              </a:rPr>
              <a:t>常用系统总线</a:t>
            </a:r>
            <a:endParaRPr lang="zh-CN" altLang="en-US" smtClean="0">
              <a:solidFill>
                <a:srgbClr val="800000"/>
              </a:solidFill>
            </a:endParaRPr>
          </a:p>
        </p:txBody>
      </p:sp>
      <p:sp>
        <p:nvSpPr>
          <p:cNvPr id="76804" name="Rectangle 3"/>
          <p:cNvSpPr>
            <a:spLocks noGrp="1" noChangeArrowheads="1"/>
          </p:cNvSpPr>
          <p:nvPr>
            <p:ph type="body" idx="1"/>
          </p:nvPr>
        </p:nvSpPr>
        <p:spPr>
          <a:xfrm>
            <a:off x="850404" y="1033359"/>
            <a:ext cx="7494687" cy="3516313"/>
          </a:xfrm>
        </p:spPr>
        <p:txBody>
          <a:bodyPr/>
          <a:lstStyle/>
          <a:p>
            <a:pPr eaLnBrk="1" hangingPunct="1">
              <a:lnSpc>
                <a:spcPct val="120000"/>
              </a:lnSpc>
            </a:pPr>
            <a:r>
              <a:rPr lang="en-US" altLang="zh-CN" smtClean="0"/>
              <a:t>ISA（8/16</a:t>
            </a:r>
            <a:r>
              <a:rPr lang="zh-CN" altLang="en-US" smtClean="0"/>
              <a:t>位）</a:t>
            </a:r>
            <a:endParaRPr lang="zh-CN" altLang="en-US" smtClean="0"/>
          </a:p>
          <a:p>
            <a:pPr eaLnBrk="1" hangingPunct="1">
              <a:lnSpc>
                <a:spcPct val="120000"/>
              </a:lnSpc>
            </a:pPr>
            <a:r>
              <a:rPr lang="en-US" altLang="zh-CN" smtClean="0"/>
              <a:t>PCI（32/64</a:t>
            </a:r>
            <a:r>
              <a:rPr lang="zh-CN" altLang="en-US" smtClean="0"/>
              <a:t>位）</a:t>
            </a:r>
            <a:endParaRPr lang="zh-CN" altLang="en-US" smtClean="0"/>
          </a:p>
        </p:txBody>
      </p:sp>
      <p:pic>
        <p:nvPicPr>
          <p:cNvPr id="76805" name="Picture 2" descr="http://eolsurplus.com/images/CBIMotherboard6PCI.jpg">
            <a:hlinkClick r:id="rId1"/>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4183" y="2209428"/>
            <a:ext cx="6685211" cy="248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blinds/>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682625" indent="-262890" eaLnBrk="0" hangingPunct="0">
              <a:defRPr>
                <a:solidFill>
                  <a:schemeClr val="tx1"/>
                </a:solidFill>
                <a:latin typeface="Tahoma" panose="020B0604030504040204" pitchFamily="34" charset="0"/>
                <a:ea typeface="宋体" panose="02010600030101010101" pitchFamily="2" charset="-122"/>
              </a:defRPr>
            </a:lvl2pPr>
            <a:lvl3pPr marL="1050290" indent="-210185" eaLnBrk="0" hangingPunct="0">
              <a:defRPr>
                <a:solidFill>
                  <a:schemeClr val="tx1"/>
                </a:solidFill>
                <a:latin typeface="Tahoma" panose="020B0604030504040204" pitchFamily="34" charset="0"/>
                <a:ea typeface="宋体" panose="02010600030101010101" pitchFamily="2" charset="-122"/>
              </a:defRPr>
            </a:lvl3pPr>
            <a:lvl4pPr marL="1470660" indent="-210185" eaLnBrk="0" hangingPunct="0">
              <a:defRPr>
                <a:solidFill>
                  <a:schemeClr val="tx1"/>
                </a:solidFill>
                <a:latin typeface="Tahoma" panose="020B0604030504040204" pitchFamily="34" charset="0"/>
                <a:ea typeface="宋体" panose="02010600030101010101" pitchFamily="2" charset="-122"/>
              </a:defRPr>
            </a:lvl4pPr>
            <a:lvl5pPr marL="1891030" indent="-210185" eaLnBrk="0" hangingPunct="0">
              <a:defRPr>
                <a:solidFill>
                  <a:schemeClr val="tx1"/>
                </a:solidFill>
                <a:latin typeface="Tahoma" panose="020B0604030504040204" pitchFamily="34" charset="0"/>
                <a:ea typeface="宋体" panose="02010600030101010101" pitchFamily="2" charset="-122"/>
              </a:defRPr>
            </a:lvl5pPr>
            <a:lvl6pPr marL="2310765" indent="-21018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731135" indent="-21018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151505" indent="-21018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571875" indent="-21018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322AAB71-9F22-4D61-96A8-F379E444824B}" type="slidenum">
              <a:rPr lang="zh-CN" altLang="en-US" smtClean="0"/>
            </a:fld>
            <a:endParaRPr lang="en-US" altLang="zh-CN" smtClean="0"/>
          </a:p>
        </p:txBody>
      </p:sp>
      <p:sp>
        <p:nvSpPr>
          <p:cNvPr id="77827" name="Rectangle 2"/>
          <p:cNvSpPr>
            <a:spLocks noGrp="1" noChangeArrowheads="1"/>
          </p:cNvSpPr>
          <p:nvPr>
            <p:ph type="title"/>
          </p:nvPr>
        </p:nvSpPr>
        <p:spPr/>
        <p:txBody>
          <a:bodyPr/>
          <a:lstStyle/>
          <a:p>
            <a:pPr eaLnBrk="1" hangingPunct="1"/>
            <a:r>
              <a:rPr lang="en-US" altLang="zh-CN" sz="3700">
                <a:solidFill>
                  <a:srgbClr val="800000"/>
                </a:solidFill>
              </a:rPr>
              <a:t>5. </a:t>
            </a:r>
            <a:r>
              <a:rPr lang="zh-CN" altLang="en-US" smtClean="0">
                <a:solidFill>
                  <a:srgbClr val="800000"/>
                </a:solidFill>
              </a:rPr>
              <a:t>常用系统总线</a:t>
            </a:r>
            <a:endParaRPr lang="zh-CN" altLang="en-US" smtClean="0">
              <a:solidFill>
                <a:srgbClr val="800000"/>
              </a:solidFill>
            </a:endParaRPr>
          </a:p>
        </p:txBody>
      </p:sp>
      <p:sp>
        <p:nvSpPr>
          <p:cNvPr id="77828" name="Rectangle 3"/>
          <p:cNvSpPr>
            <a:spLocks noGrp="1" noChangeArrowheads="1"/>
          </p:cNvSpPr>
          <p:nvPr>
            <p:ph type="body" idx="1"/>
          </p:nvPr>
        </p:nvSpPr>
        <p:spPr>
          <a:xfrm>
            <a:off x="684140" y="985294"/>
            <a:ext cx="7494687" cy="3516313"/>
          </a:xfrm>
        </p:spPr>
        <p:txBody>
          <a:bodyPr/>
          <a:lstStyle/>
          <a:p>
            <a:pPr eaLnBrk="1" hangingPunct="1">
              <a:lnSpc>
                <a:spcPct val="120000"/>
              </a:lnSpc>
            </a:pPr>
            <a:r>
              <a:rPr lang="zh-CN" altLang="en-US" dirty="0" smtClean="0"/>
              <a:t>A</a:t>
            </a:r>
            <a:r>
              <a:rPr lang="en-US" altLang="zh-CN" dirty="0" smtClean="0"/>
              <a:t>GP（</a:t>
            </a:r>
            <a:r>
              <a:rPr lang="zh-CN" altLang="en-US" dirty="0" smtClean="0"/>
              <a:t>加速图形端口，用于提高图形处理能力）</a:t>
            </a:r>
            <a:endParaRPr lang="zh-CN" altLang="en-US" dirty="0" smtClean="0"/>
          </a:p>
        </p:txBody>
      </p:sp>
      <p:pic>
        <p:nvPicPr>
          <p:cNvPr id="77829" name="Picture 2" descr="http://ist94.wikispaces.com/file/view/agp_pci_isa.jpg/31187483/agp_pci_isa.jpg">
            <a:hlinkClick r:id="rId1"/>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298" y="1633365"/>
            <a:ext cx="3960440" cy="3744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blinds/>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5"/>
          <p:cNvSpPr>
            <a:spLocks noGrp="1"/>
          </p:cNvSpPr>
          <p:nvPr>
            <p:ph type="sldNum" sz="quarter" idx="12"/>
          </p:nvPr>
        </p:nvSpPr>
        <p:spPr>
          <a:xfrm>
            <a:off x="7855525" y="4507375"/>
            <a:ext cx="563563"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682625" indent="-262890" eaLnBrk="0" hangingPunct="0">
              <a:defRPr>
                <a:solidFill>
                  <a:schemeClr val="tx1"/>
                </a:solidFill>
                <a:latin typeface="Tahoma" panose="020B0604030504040204" pitchFamily="34" charset="0"/>
                <a:ea typeface="宋体" panose="02010600030101010101" pitchFamily="2" charset="-122"/>
              </a:defRPr>
            </a:lvl2pPr>
            <a:lvl3pPr marL="1050290" indent="-210185" eaLnBrk="0" hangingPunct="0">
              <a:defRPr>
                <a:solidFill>
                  <a:schemeClr val="tx1"/>
                </a:solidFill>
                <a:latin typeface="Tahoma" panose="020B0604030504040204" pitchFamily="34" charset="0"/>
                <a:ea typeface="宋体" panose="02010600030101010101" pitchFamily="2" charset="-122"/>
              </a:defRPr>
            </a:lvl3pPr>
            <a:lvl4pPr marL="1470660" indent="-210185" eaLnBrk="0" hangingPunct="0">
              <a:defRPr>
                <a:solidFill>
                  <a:schemeClr val="tx1"/>
                </a:solidFill>
                <a:latin typeface="Tahoma" panose="020B0604030504040204" pitchFamily="34" charset="0"/>
                <a:ea typeface="宋体" panose="02010600030101010101" pitchFamily="2" charset="-122"/>
              </a:defRPr>
            </a:lvl4pPr>
            <a:lvl5pPr marL="1891030" indent="-210185" eaLnBrk="0" hangingPunct="0">
              <a:defRPr>
                <a:solidFill>
                  <a:schemeClr val="tx1"/>
                </a:solidFill>
                <a:latin typeface="Tahoma" panose="020B0604030504040204" pitchFamily="34" charset="0"/>
                <a:ea typeface="宋体" panose="02010600030101010101" pitchFamily="2" charset="-122"/>
              </a:defRPr>
            </a:lvl5pPr>
            <a:lvl6pPr marL="2310765" indent="-21018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731135" indent="-21018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151505" indent="-21018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571875" indent="-21018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FC11FD7D-9F97-475D-850C-EC7CC320E977}" type="slidenum">
              <a:rPr lang="zh-CN" altLang="en-US" smtClean="0"/>
            </a:fld>
            <a:endParaRPr lang="en-US" altLang="zh-CN" smtClean="0"/>
          </a:p>
        </p:txBody>
      </p:sp>
      <p:sp>
        <p:nvSpPr>
          <p:cNvPr id="78851" name="Rectangle 2"/>
          <p:cNvSpPr>
            <a:spLocks noGrp="1" noChangeArrowheads="1"/>
          </p:cNvSpPr>
          <p:nvPr>
            <p:ph type="title"/>
          </p:nvPr>
        </p:nvSpPr>
        <p:spPr/>
        <p:txBody>
          <a:bodyPr/>
          <a:lstStyle/>
          <a:p>
            <a:pPr eaLnBrk="1" hangingPunct="1"/>
            <a:r>
              <a:rPr lang="en-US" altLang="zh-CN" sz="3700">
                <a:solidFill>
                  <a:srgbClr val="800000"/>
                </a:solidFill>
              </a:rPr>
              <a:t>5. </a:t>
            </a:r>
            <a:r>
              <a:rPr lang="zh-CN" altLang="en-US" smtClean="0">
                <a:solidFill>
                  <a:srgbClr val="800000"/>
                </a:solidFill>
              </a:rPr>
              <a:t>常用系统总线</a:t>
            </a:r>
            <a:endParaRPr lang="zh-CN" altLang="en-US" smtClean="0">
              <a:solidFill>
                <a:srgbClr val="800000"/>
              </a:solidFill>
            </a:endParaRPr>
          </a:p>
        </p:txBody>
      </p:sp>
      <p:sp>
        <p:nvSpPr>
          <p:cNvPr id="73732" name="Rectangle 3"/>
          <p:cNvSpPr>
            <a:spLocks noGrp="1" noChangeArrowheads="1"/>
          </p:cNvSpPr>
          <p:nvPr>
            <p:ph type="body" idx="1"/>
          </p:nvPr>
        </p:nvSpPr>
        <p:spPr>
          <a:xfrm>
            <a:off x="585167" y="984979"/>
            <a:ext cx="7494687" cy="3516313"/>
          </a:xfrm>
        </p:spPr>
        <p:txBody>
          <a:bodyPr/>
          <a:lstStyle/>
          <a:p>
            <a:pPr eaLnBrk="1" hangingPunct="1">
              <a:lnSpc>
                <a:spcPct val="120000"/>
              </a:lnSpc>
              <a:spcAft>
                <a:spcPct val="10000"/>
              </a:spcAft>
            </a:pPr>
            <a:r>
              <a:rPr lang="en-US" altLang="zh-CN" smtClean="0"/>
              <a:t>PCI-E</a:t>
            </a:r>
            <a:r>
              <a:rPr lang="zh-CN" altLang="en-US" smtClean="0"/>
              <a:t>（</a:t>
            </a:r>
            <a:r>
              <a:rPr lang="en-US" altLang="zh-CN" smtClean="0"/>
              <a:t>PCI Express </a:t>
            </a:r>
            <a:r>
              <a:rPr lang="zh-CN" altLang="en-US" smtClean="0"/>
              <a:t>）</a:t>
            </a:r>
            <a:endParaRPr lang="zh-CN" altLang="en-US" smtClean="0"/>
          </a:p>
          <a:p>
            <a:pPr lvl="1" eaLnBrk="1" hangingPunct="1">
              <a:lnSpc>
                <a:spcPct val="120000"/>
              </a:lnSpc>
              <a:spcAft>
                <a:spcPct val="10000"/>
              </a:spcAft>
            </a:pPr>
            <a:r>
              <a:rPr lang="zh-CN" altLang="en-US" smtClean="0"/>
              <a:t>目前最新的系统总线标准，采用串行方式传输数据，依靠高频率来获得高性能。</a:t>
            </a:r>
            <a:endParaRPr lang="zh-CN" altLang="zh-CN" smtClean="0"/>
          </a:p>
        </p:txBody>
      </p:sp>
      <p:pic>
        <p:nvPicPr>
          <p:cNvPr id="78853" name="Picture 2" descr="http://mcit.xjtu.edu.cn/wlkj/wykj/ch2/pci-e3.jpg">
            <a:hlinkClick r:id="rId1"/>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295" y="2569468"/>
            <a:ext cx="4880297" cy="2497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3732">
                                            <p:txEl>
                                              <p:pRg st="1" end="1"/>
                                            </p:txEl>
                                          </p:spTgt>
                                        </p:tgtEl>
                                        <p:attrNameLst>
                                          <p:attrName>style.visibility</p:attrName>
                                        </p:attrNameLst>
                                      </p:cBhvr>
                                      <p:to>
                                        <p:strVal val="visible"/>
                                      </p:to>
                                    </p:set>
                                    <p:animEffect transition="in" filter="blinds(horizontal)">
                                      <p:cBhvr>
                                        <p:cTn id="7" dur="500"/>
                                        <p:tgtEl>
                                          <p:spTgt spid="7373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682625" indent="-262890" eaLnBrk="0" hangingPunct="0">
              <a:defRPr>
                <a:solidFill>
                  <a:schemeClr val="tx1"/>
                </a:solidFill>
                <a:latin typeface="Tahoma" panose="020B0604030504040204" pitchFamily="34" charset="0"/>
                <a:ea typeface="宋体" panose="02010600030101010101" pitchFamily="2" charset="-122"/>
              </a:defRPr>
            </a:lvl2pPr>
            <a:lvl3pPr marL="1050290" indent="-210185" eaLnBrk="0" hangingPunct="0">
              <a:defRPr>
                <a:solidFill>
                  <a:schemeClr val="tx1"/>
                </a:solidFill>
                <a:latin typeface="Tahoma" panose="020B0604030504040204" pitchFamily="34" charset="0"/>
                <a:ea typeface="宋体" panose="02010600030101010101" pitchFamily="2" charset="-122"/>
              </a:defRPr>
            </a:lvl3pPr>
            <a:lvl4pPr marL="1470660" indent="-210185" eaLnBrk="0" hangingPunct="0">
              <a:defRPr>
                <a:solidFill>
                  <a:schemeClr val="tx1"/>
                </a:solidFill>
                <a:latin typeface="Tahoma" panose="020B0604030504040204" pitchFamily="34" charset="0"/>
                <a:ea typeface="宋体" panose="02010600030101010101" pitchFamily="2" charset="-122"/>
              </a:defRPr>
            </a:lvl4pPr>
            <a:lvl5pPr marL="1891030" indent="-210185" eaLnBrk="0" hangingPunct="0">
              <a:defRPr>
                <a:solidFill>
                  <a:schemeClr val="tx1"/>
                </a:solidFill>
                <a:latin typeface="Tahoma" panose="020B0604030504040204" pitchFamily="34" charset="0"/>
                <a:ea typeface="宋体" panose="02010600030101010101" pitchFamily="2" charset="-122"/>
              </a:defRPr>
            </a:lvl5pPr>
            <a:lvl6pPr marL="2311400" indent="-21018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731770" indent="-21018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151505" indent="-21018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571875" indent="-210185"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20995513-DD2B-4775-8C13-C540FD3B175D}" type="slidenum">
              <a:rPr lang="zh-CN" altLang="en-US" smtClean="0">
                <a:solidFill>
                  <a:srgbClr val="000000"/>
                </a:solidFill>
              </a:rPr>
            </a:fld>
            <a:endParaRPr lang="en-US" altLang="zh-CN" smtClean="0">
              <a:solidFill>
                <a:srgbClr val="000000"/>
              </a:solidFill>
            </a:endParaRPr>
          </a:p>
        </p:txBody>
      </p:sp>
      <p:sp>
        <p:nvSpPr>
          <p:cNvPr id="11267" name="Rectangle 1026"/>
          <p:cNvSpPr>
            <a:spLocks noGrp="1" noChangeArrowheads="1"/>
          </p:cNvSpPr>
          <p:nvPr>
            <p:ph type="title"/>
          </p:nvPr>
        </p:nvSpPr>
        <p:spPr>
          <a:xfrm>
            <a:off x="1170464" y="576792"/>
            <a:ext cx="7583760" cy="952500"/>
          </a:xfrm>
        </p:spPr>
        <p:txBody>
          <a:bodyPr/>
          <a:lstStyle/>
          <a:p>
            <a:pPr eaLnBrk="1" hangingPunct="1"/>
            <a:r>
              <a:rPr lang="zh-CN" altLang="en-US" dirty="0" smtClean="0"/>
              <a:t>顺序执行和并行流水线</a:t>
            </a:r>
            <a:endParaRPr lang="zh-CN" altLang="en-US" dirty="0" smtClean="0"/>
          </a:p>
        </p:txBody>
      </p:sp>
      <p:sp>
        <p:nvSpPr>
          <p:cNvPr id="54275" name="Rectangle 1027"/>
          <p:cNvSpPr>
            <a:spLocks noGrp="1" noChangeArrowheads="1"/>
          </p:cNvSpPr>
          <p:nvPr>
            <p:ph type="body" idx="1"/>
          </p:nvPr>
        </p:nvSpPr>
        <p:spPr>
          <a:xfrm>
            <a:off x="1061075" y="1837532"/>
            <a:ext cx="7266533" cy="3096948"/>
          </a:xfrm>
        </p:spPr>
        <p:txBody>
          <a:bodyPr/>
          <a:lstStyle/>
          <a:p>
            <a:pPr eaLnBrk="1" hangingPunct="1">
              <a:lnSpc>
                <a:spcPct val="115000"/>
              </a:lnSpc>
              <a:spcAft>
                <a:spcPct val="10000"/>
              </a:spcAft>
            </a:pPr>
            <a:r>
              <a:rPr lang="zh-CN" altLang="en-US" u="sng" smtClean="0"/>
              <a:t>顺序执行方式：</a:t>
            </a:r>
            <a:endParaRPr lang="zh-CN" altLang="en-US" smtClean="0"/>
          </a:p>
          <a:p>
            <a:pPr lvl="1" eaLnBrk="1" hangingPunct="1">
              <a:lnSpc>
                <a:spcPct val="115000"/>
              </a:lnSpc>
              <a:spcAft>
                <a:spcPct val="10000"/>
              </a:spcAft>
            </a:pPr>
            <a:r>
              <a:rPr lang="zh-CN" altLang="en-US" smtClean="0"/>
              <a:t>各功能部件交替工作，按顺序完成指令的执行过程。</a:t>
            </a:r>
            <a:endParaRPr lang="zh-CN" altLang="en-US" smtClean="0"/>
          </a:p>
          <a:p>
            <a:pPr eaLnBrk="1" hangingPunct="1">
              <a:lnSpc>
                <a:spcPct val="115000"/>
              </a:lnSpc>
              <a:spcBef>
                <a:spcPct val="40000"/>
              </a:spcBef>
              <a:spcAft>
                <a:spcPct val="10000"/>
              </a:spcAft>
            </a:pPr>
            <a:r>
              <a:rPr lang="zh-CN" altLang="en-US" u="sng" smtClean="0"/>
              <a:t>并行流水线方式：</a:t>
            </a:r>
            <a:endParaRPr lang="zh-CN" altLang="en-US" u="sng" smtClean="0"/>
          </a:p>
          <a:p>
            <a:pPr lvl="1" eaLnBrk="1" hangingPunct="1">
              <a:lnSpc>
                <a:spcPct val="115000"/>
              </a:lnSpc>
              <a:spcBef>
                <a:spcPct val="40000"/>
              </a:spcBef>
              <a:spcAft>
                <a:spcPct val="10000"/>
              </a:spcAft>
            </a:pPr>
            <a:r>
              <a:rPr lang="zh-CN" altLang="en-US" smtClean="0"/>
              <a:t>各功能部件并行工作。</a:t>
            </a:r>
            <a:endParaRPr lang="zh-CN" altLang="en-US" smtClean="0"/>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Effect transition="in" filter="wipe(left)">
                                      <p:cBhvr>
                                        <p:cTn id="7" dur="500"/>
                                        <p:tgtEl>
                                          <p:spTgt spid="54275">
                                            <p:txEl>
                                              <p:pRg st="0" end="0"/>
                                            </p:txEl>
                                          </p:spTgt>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54275">
                                            <p:txEl>
                                              <p:pRg st="1" end="1"/>
                                            </p:txEl>
                                          </p:spTgt>
                                        </p:tgtEl>
                                        <p:attrNameLst>
                                          <p:attrName>style.visibility</p:attrName>
                                        </p:attrNameLst>
                                      </p:cBhvr>
                                      <p:to>
                                        <p:strVal val="visible"/>
                                      </p:to>
                                    </p:set>
                                    <p:animEffect transition="in" filter="blinds(horizontal)">
                                      <p:cBhvr>
                                        <p:cTn id="11" dur="500"/>
                                        <p:tgtEl>
                                          <p:spTgt spid="54275">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4275">
                                            <p:txEl>
                                              <p:pRg st="2" end="2"/>
                                            </p:txEl>
                                          </p:spTgt>
                                        </p:tgtEl>
                                        <p:attrNameLst>
                                          <p:attrName>style.visibility</p:attrName>
                                        </p:attrNameLst>
                                      </p:cBhvr>
                                      <p:to>
                                        <p:strVal val="visible"/>
                                      </p:to>
                                    </p:set>
                                    <p:animEffect transition="in" filter="wipe(left)">
                                      <p:cBhvr>
                                        <p:cTn id="16" dur="500"/>
                                        <p:tgtEl>
                                          <p:spTgt spid="54275">
                                            <p:txEl>
                                              <p:pRg st="2" end="2"/>
                                            </p:txEl>
                                          </p:spTgt>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54275">
                                            <p:txEl>
                                              <p:pRg st="3" end="3"/>
                                            </p:txEl>
                                          </p:spTgt>
                                        </p:tgtEl>
                                        <p:attrNameLst>
                                          <p:attrName>style.visibility</p:attrName>
                                        </p:attrNameLst>
                                      </p:cBhvr>
                                      <p:to>
                                        <p:strVal val="visible"/>
                                      </p:to>
                                    </p:set>
                                    <p:animEffect transition="in" filter="wipe(left)">
                                      <p:cBhvr>
                                        <p:cTn id="20" dur="500"/>
                                        <p:tgtEl>
                                          <p:spTgt spid="542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22" name="Rectangle 2"/>
          <p:cNvSpPr>
            <a:spLocks noGrp="1" noRot="1" noChangeArrowheads="1"/>
          </p:cNvSpPr>
          <p:nvPr>
            <p:ph type="title"/>
          </p:nvPr>
        </p:nvSpPr>
        <p:spPr>
          <a:xfrm>
            <a:off x="690563" y="739775"/>
            <a:ext cx="762000" cy="4699000"/>
          </a:xfrm>
        </p:spPr>
        <p:txBody>
          <a:bodyPr vert="horz" wrap="square" lIns="76199" tIns="38099" rIns="76199" bIns="38099"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000" b="1" i="0" u="none" strike="noStrike" kern="0" cap="none" spc="0" normalizeH="0" baseline="0" noProof="0" smtClean="0">
                <a:ln>
                  <a:noFill/>
                </a:ln>
                <a:solidFill>
                  <a:schemeClr val="tx1"/>
                </a:solidFill>
                <a:effectLst/>
                <a:uLnTx/>
                <a:uFillTx/>
                <a:latin typeface="+mj-lt"/>
                <a:ea typeface="+mj-ea"/>
                <a:cs typeface="+mj-cs"/>
              </a:rPr>
              <a:t>最小模式总线连接</a:t>
            </a:r>
            <a:endParaRPr kumimoji="0" lang="zh-CN" altLang="en-US" sz="3000" b="1" i="0" u="none" strike="noStrike" kern="0" cap="none" spc="0" normalizeH="0" baseline="0" noProof="0" smtClean="0">
              <a:ln>
                <a:noFill/>
              </a:ln>
              <a:solidFill>
                <a:schemeClr val="tx1"/>
              </a:solidFill>
              <a:effectLst/>
              <a:uLnTx/>
              <a:uFillTx/>
              <a:latin typeface="+mj-lt"/>
              <a:ea typeface="+mj-ea"/>
              <a:cs typeface="+mj-cs"/>
            </a:endParaRPr>
          </a:p>
        </p:txBody>
      </p:sp>
      <p:pic>
        <p:nvPicPr>
          <p:cNvPr id="64514" name="Picture 4" descr="未命名"/>
          <p:cNvPicPr>
            <a:picLocks noChangeAspect="1"/>
          </p:cNvPicPr>
          <p:nvPr/>
        </p:nvPicPr>
        <p:blipFill>
          <a:blip r:embed="rId1"/>
          <a:stretch>
            <a:fillRect/>
          </a:stretch>
        </p:blipFill>
        <p:spPr>
          <a:xfrm>
            <a:off x="1577975" y="896620"/>
            <a:ext cx="5639435" cy="4679950"/>
          </a:xfrm>
          <a:prstGeom prst="rect">
            <a:avLst/>
          </a:prstGeom>
          <a:noFill/>
          <a:ln w="9525">
            <a:noFill/>
          </a:ln>
        </p:spPr>
      </p:pic>
      <p:sp>
        <p:nvSpPr>
          <p:cNvPr id="3" name="文本框 2"/>
          <p:cNvSpPr txBox="1"/>
          <p:nvPr/>
        </p:nvSpPr>
        <p:spPr>
          <a:xfrm>
            <a:off x="755650" y="121285"/>
            <a:ext cx="5843270" cy="583565"/>
          </a:xfrm>
          <a:prstGeom prst="rect">
            <a:avLst/>
          </a:prstGeom>
          <a:noFill/>
        </p:spPr>
        <p:txBody>
          <a:bodyPr wrap="square" rtlCol="0">
            <a:spAutoFit/>
          </a:bodyPr>
          <a:p>
            <a:r>
              <a:rPr lang="en-US" altLang="zh-CN" sz="3200"/>
              <a:t>6. 8086</a:t>
            </a:r>
            <a:r>
              <a:rPr lang="zh-CN" altLang="en-US" sz="3200"/>
              <a:t>系统总线结构</a:t>
            </a:r>
            <a:endParaRPr lang="zh-CN" altLang="en-US" sz="3200"/>
          </a:p>
        </p:txBody>
      </p:sp>
    </p:spTree>
  </p:cSld>
  <p:clrMapOvr>
    <a:masterClrMapping/>
  </p:clrMapOvr>
  <p:transition>
    <p:random/>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5346" name="Rectangle 2"/>
          <p:cNvSpPr>
            <a:spLocks noGrp="1" noRot="1" noChangeArrowheads="1"/>
          </p:cNvSpPr>
          <p:nvPr>
            <p:ph type="title"/>
          </p:nvPr>
        </p:nvSpPr>
        <p:spPr>
          <a:xfrm>
            <a:off x="1262063" y="158750"/>
            <a:ext cx="6477000" cy="555625"/>
          </a:xfrm>
        </p:spPr>
        <p:txBody>
          <a:bodyPr vert="horz" wrap="square" lIns="76199" tIns="38099" rIns="76199" bIns="38099"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1" i="0" u="none" strike="noStrike" kern="0" cap="none" spc="0" normalizeH="0" baseline="0" noProof="0" smtClean="0">
                <a:ln>
                  <a:noFill/>
                </a:ln>
                <a:solidFill>
                  <a:schemeClr val="folHlink"/>
                </a:solidFill>
                <a:effectLst/>
                <a:uLnTx/>
                <a:uFillTx/>
                <a:latin typeface="+mj-lt"/>
                <a:ea typeface="+mj-ea"/>
                <a:cs typeface="+mj-cs"/>
              </a:rPr>
              <a:t>8086</a:t>
            </a:r>
            <a:r>
              <a:rPr kumimoji="0" lang="zh-CN" altLang="en-US" sz="2400" b="1" i="0" u="none" strike="noStrike" kern="0" cap="none" spc="0" normalizeH="0" baseline="0" noProof="0" smtClean="0">
                <a:ln>
                  <a:noFill/>
                </a:ln>
                <a:solidFill>
                  <a:schemeClr val="folHlink"/>
                </a:solidFill>
                <a:effectLst/>
                <a:uLnTx/>
                <a:uFillTx/>
                <a:latin typeface="+mj-lt"/>
                <a:ea typeface="+mj-ea"/>
                <a:cs typeface="+mj-cs"/>
              </a:rPr>
              <a:t>最小工作模式下控制核心单元的组成</a:t>
            </a:r>
            <a:endParaRPr kumimoji="0" lang="zh-CN" altLang="en-US" sz="2400" b="1" i="0" u="none" strike="noStrike" kern="0" cap="none" spc="0" normalizeH="0" baseline="0" noProof="0" smtClean="0">
              <a:ln>
                <a:noFill/>
              </a:ln>
              <a:solidFill>
                <a:schemeClr val="folHlink"/>
              </a:solidFill>
              <a:effectLst/>
              <a:uLnTx/>
              <a:uFillTx/>
              <a:latin typeface="+mj-lt"/>
              <a:ea typeface="+mj-ea"/>
              <a:cs typeface="+mj-cs"/>
            </a:endParaRPr>
          </a:p>
        </p:txBody>
      </p:sp>
      <p:grpSp>
        <p:nvGrpSpPr>
          <p:cNvPr id="2" name="Group 3"/>
          <p:cNvGrpSpPr/>
          <p:nvPr/>
        </p:nvGrpSpPr>
        <p:grpSpPr>
          <a:xfrm>
            <a:off x="2930261" y="2485761"/>
            <a:ext cx="538427" cy="504031"/>
            <a:chOff x="1726" y="1814"/>
            <a:chExt cx="390" cy="309"/>
          </a:xfrm>
        </p:grpSpPr>
        <p:sp>
          <p:nvSpPr>
            <p:cNvPr id="185348" name="Line 4"/>
            <p:cNvSpPr>
              <a:spLocks noChangeShapeType="1"/>
            </p:cNvSpPr>
            <p:nvPr/>
          </p:nvSpPr>
          <p:spPr bwMode="auto">
            <a:xfrm>
              <a:off x="1727" y="1814"/>
              <a:ext cx="384" cy="0"/>
            </a:xfrm>
            <a:prstGeom prst="line">
              <a:avLst/>
            </a:prstGeom>
            <a:ln>
              <a:tailEnd type="triangle" w="sm" len="med"/>
            </a:ln>
          </p:spPr>
          <p:style>
            <a:lnRef idx="1">
              <a:schemeClr val="accent1"/>
            </a:lnRef>
            <a:fillRef idx="0">
              <a:schemeClr val="accent1"/>
            </a:fillRef>
            <a:effectRef idx="0">
              <a:schemeClr val="accent1"/>
            </a:effectRef>
            <a:fontRef idx="minor">
              <a:schemeClr val="tx1"/>
            </a:fontRef>
          </p:style>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5349" name="AutoShape 5"/>
            <p:cNvSpPr>
              <a:spLocks noChangeArrowheads="1"/>
            </p:cNvSpPr>
            <p:nvPr/>
          </p:nvSpPr>
          <p:spPr bwMode="auto">
            <a:xfrm>
              <a:off x="1726" y="1911"/>
              <a:ext cx="390" cy="78"/>
            </a:xfrm>
            <a:prstGeom prst="rightArrow">
              <a:avLst>
                <a:gd name="adj1" fmla="val 50000"/>
                <a:gd name="adj2" fmla="val 125000"/>
              </a:avLst>
            </a:prstGeom>
          </p:spPr>
          <p:style>
            <a:lnRef idx="2">
              <a:schemeClr val="accent1"/>
            </a:lnRef>
            <a:fillRef idx="1">
              <a:schemeClr val="lt1"/>
            </a:fillRef>
            <a:effectRef idx="0">
              <a:schemeClr val="accent1"/>
            </a:effectRef>
            <a:fontRef idx="minor">
              <a:schemeClr val="dk1"/>
            </a:fontRef>
          </p:style>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5350" name="AutoShape 6"/>
            <p:cNvSpPr>
              <a:spLocks noChangeArrowheads="1"/>
            </p:cNvSpPr>
            <p:nvPr/>
          </p:nvSpPr>
          <p:spPr bwMode="auto">
            <a:xfrm>
              <a:off x="1736" y="2041"/>
              <a:ext cx="370" cy="82"/>
            </a:xfrm>
            <a:prstGeom prst="leftRightArrow">
              <a:avLst>
                <a:gd name="adj1" fmla="val 50000"/>
                <a:gd name="adj2" fmla="val 90244"/>
              </a:avLst>
            </a:prstGeom>
          </p:spPr>
          <p:style>
            <a:lnRef idx="2">
              <a:schemeClr val="accent1"/>
            </a:lnRef>
            <a:fillRef idx="1">
              <a:schemeClr val="lt1"/>
            </a:fillRef>
            <a:effectRef idx="0">
              <a:schemeClr val="accent1"/>
            </a:effectRef>
            <a:fontRef idx="minor">
              <a:schemeClr val="dk1"/>
            </a:fontRef>
          </p:style>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sp>
        <p:nvSpPr>
          <p:cNvPr id="185351" name="Line 7"/>
          <p:cNvSpPr>
            <a:spLocks noChangeShapeType="1"/>
          </p:cNvSpPr>
          <p:nvPr/>
        </p:nvSpPr>
        <p:spPr bwMode="auto">
          <a:xfrm>
            <a:off x="2931583" y="2250282"/>
            <a:ext cx="537104" cy="0"/>
          </a:xfrm>
          <a:prstGeom prst="line">
            <a:avLst/>
          </a:prstGeom>
          <a:ln>
            <a:tailEnd type="triangle" w="sm" len="med"/>
          </a:ln>
        </p:spPr>
        <p:style>
          <a:lnRef idx="1">
            <a:schemeClr val="accent1"/>
          </a:lnRef>
          <a:fillRef idx="0">
            <a:schemeClr val="accent1"/>
          </a:fillRef>
          <a:effectRef idx="0">
            <a:schemeClr val="accent1"/>
          </a:effectRef>
          <a:fontRef idx="minor">
            <a:schemeClr val="tx1"/>
          </a:fontRef>
        </p:style>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nvGrpSpPr>
          <p:cNvPr id="3" name="Group 8"/>
          <p:cNvGrpSpPr/>
          <p:nvPr/>
        </p:nvGrpSpPr>
        <p:grpSpPr>
          <a:xfrm>
            <a:off x="4132792" y="1926167"/>
            <a:ext cx="407458" cy="296333"/>
            <a:chOff x="2572" y="1471"/>
            <a:chExt cx="295" cy="182"/>
          </a:xfrm>
        </p:grpSpPr>
        <p:sp>
          <p:nvSpPr>
            <p:cNvPr id="185353" name="Line 9"/>
            <p:cNvSpPr>
              <a:spLocks noChangeShapeType="1"/>
            </p:cNvSpPr>
            <p:nvPr/>
          </p:nvSpPr>
          <p:spPr bwMode="auto">
            <a:xfrm flipH="1">
              <a:off x="2572" y="1653"/>
              <a:ext cx="276" cy="0"/>
            </a:xfrm>
            <a:prstGeom prst="line">
              <a:avLst/>
            </a:prstGeom>
            <a:noFill/>
            <a:ln w="28575">
              <a:solidFill>
                <a:schemeClr val="accent1"/>
              </a:solidFill>
              <a:round/>
              <a:tailEnd type="triangle" w="sm" len="me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65545" name="Text Box 10"/>
            <p:cNvSpPr txBox="1"/>
            <p:nvPr/>
          </p:nvSpPr>
          <p:spPr>
            <a:xfrm>
              <a:off x="2719" y="1471"/>
              <a:ext cx="148" cy="158"/>
            </a:xfrm>
            <a:prstGeom prst="rect">
              <a:avLst/>
            </a:prstGeom>
            <a:noFill/>
            <a:ln w="9525">
              <a:noFill/>
            </a:ln>
          </p:spPr>
          <p:txBody>
            <a:bodyPr lIns="0" tIns="0" rIns="0" bIns="0" anchor="t" anchorCtr="0"/>
            <a:p>
              <a:pPr algn="just" eaLnBrk="0" hangingPunct="0">
                <a:lnSpc>
                  <a:spcPct val="100000"/>
                </a:lnSpc>
                <a:spcBef>
                  <a:spcPct val="0"/>
                </a:spcBef>
                <a:buClrTx/>
                <a:buFontTx/>
              </a:pPr>
              <a:r>
                <a:rPr lang="zh-CN" altLang="en-US" sz="1335" dirty="0">
                  <a:latin typeface="Times New Roman" panose="02020603050405020304" pitchFamily="18" charset="0"/>
                  <a:ea typeface="宋体" panose="02010600030101010101" pitchFamily="2" charset="-122"/>
                </a:rPr>
                <a:t>地</a:t>
              </a:r>
              <a:endParaRPr lang="zh-CN" altLang="en-US" sz="1335" dirty="0">
                <a:latin typeface="Times New Roman" panose="02020603050405020304" pitchFamily="18" charset="0"/>
                <a:ea typeface="宋体" panose="02010600030101010101" pitchFamily="2" charset="-122"/>
              </a:endParaRPr>
            </a:p>
          </p:txBody>
        </p:sp>
      </p:grpSp>
      <p:sp>
        <p:nvSpPr>
          <p:cNvPr id="185355" name="Line 11"/>
          <p:cNvSpPr>
            <a:spLocks noChangeShapeType="1"/>
          </p:cNvSpPr>
          <p:nvPr/>
        </p:nvSpPr>
        <p:spPr bwMode="auto">
          <a:xfrm>
            <a:off x="1299104" y="1168136"/>
            <a:ext cx="508000" cy="0"/>
          </a:xfrm>
          <a:prstGeom prst="line">
            <a:avLst/>
          </a:prstGeom>
          <a:ln>
            <a:tailEnd type="triangle" w="sm" len="med"/>
          </a:ln>
        </p:spPr>
        <p:style>
          <a:lnRef idx="1">
            <a:schemeClr val="accent1"/>
          </a:lnRef>
          <a:fillRef idx="0">
            <a:schemeClr val="accent1"/>
          </a:fillRef>
          <a:effectRef idx="0">
            <a:schemeClr val="accent1"/>
          </a:effectRef>
          <a:fontRef idx="minor">
            <a:schemeClr val="tx1"/>
          </a:fontRef>
        </p:style>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5356" name="Text Box 12"/>
          <p:cNvSpPr txBox="1"/>
          <p:nvPr/>
        </p:nvSpPr>
        <p:spPr>
          <a:xfrm>
            <a:off x="826823" y="869157"/>
            <a:ext cx="526521" cy="257968"/>
          </a:xfrm>
          <a:prstGeom prst="rect">
            <a:avLst/>
          </a:prstGeom>
          <a:noFill/>
          <a:ln w="38100">
            <a:noFill/>
          </a:ln>
        </p:spPr>
        <p:txBody>
          <a:bodyPr lIns="0" tIns="0" rIns="0" bIns="0" anchor="t" anchorCtr="0"/>
          <a:p>
            <a:pPr algn="just" eaLnBrk="0" hangingPunct="0">
              <a:lnSpc>
                <a:spcPct val="100000"/>
              </a:lnSpc>
              <a:spcBef>
                <a:spcPct val="0"/>
              </a:spcBef>
              <a:buClrTx/>
              <a:buFontTx/>
            </a:pPr>
            <a:r>
              <a:rPr lang="zh-CN" altLang="en-US" sz="1665" dirty="0">
                <a:latin typeface="Times New Roman" panose="02020603050405020304" pitchFamily="18" charset="0"/>
                <a:ea typeface="宋体" panose="02010600030101010101" pitchFamily="2" charset="-122"/>
              </a:rPr>
              <a:t>＋</a:t>
            </a:r>
            <a:r>
              <a:rPr lang="en-US" altLang="zh-CN" sz="1665" dirty="0">
                <a:latin typeface="Times New Roman" panose="02020603050405020304" pitchFamily="18" charset="0"/>
                <a:ea typeface="宋体" panose="02010600030101010101" pitchFamily="2" charset="-122"/>
              </a:rPr>
              <a:t>5V</a:t>
            </a:r>
            <a:endParaRPr lang="en-US" altLang="zh-CN" sz="1665" dirty="0">
              <a:latin typeface="Times New Roman" panose="02020603050405020304" pitchFamily="18" charset="0"/>
              <a:ea typeface="宋体" panose="02010600030101010101" pitchFamily="2" charset="-122"/>
            </a:endParaRPr>
          </a:p>
        </p:txBody>
      </p:sp>
      <p:sp>
        <p:nvSpPr>
          <p:cNvPr id="185357" name="Text Box 13"/>
          <p:cNvSpPr txBox="1"/>
          <p:nvPr/>
        </p:nvSpPr>
        <p:spPr>
          <a:xfrm>
            <a:off x="4597136" y="2955396"/>
            <a:ext cx="588698" cy="562240"/>
          </a:xfrm>
          <a:prstGeom prst="rect">
            <a:avLst/>
          </a:prstGeom>
          <a:noFill/>
          <a:ln w="19050" cap="flat" cmpd="sng">
            <a:solidFill>
              <a:schemeClr val="accent1"/>
            </a:solidFill>
            <a:prstDash val="solid"/>
            <a:miter/>
            <a:headEnd type="none" w="med" len="med"/>
            <a:tailEnd type="none" w="med" len="med"/>
          </a:ln>
        </p:spPr>
        <p:txBody>
          <a:bodyPr lIns="0" tIns="0" rIns="0" bIns="0" anchor="ctr" anchorCtr="1"/>
          <a:p>
            <a:pPr algn="ctr" eaLnBrk="0" hangingPunct="0">
              <a:lnSpc>
                <a:spcPct val="72000"/>
              </a:lnSpc>
              <a:spcBef>
                <a:spcPct val="0"/>
              </a:spcBef>
              <a:buClrTx/>
              <a:buFontTx/>
            </a:pPr>
            <a:r>
              <a:rPr lang="zh-CN" altLang="en-US" sz="1665" dirty="0">
                <a:latin typeface="Times New Roman" panose="02020603050405020304" pitchFamily="18" charset="0"/>
                <a:ea typeface="宋体" panose="02010600030101010101" pitchFamily="2" charset="-122"/>
              </a:rPr>
              <a:t>读写控制</a:t>
            </a:r>
            <a:endParaRPr lang="zh-CN" altLang="en-US" sz="1665" dirty="0">
              <a:latin typeface="Times New Roman" panose="02020603050405020304" pitchFamily="18" charset="0"/>
              <a:ea typeface="宋体" panose="02010600030101010101" pitchFamily="2" charset="-122"/>
            </a:endParaRPr>
          </a:p>
        </p:txBody>
      </p:sp>
      <p:sp>
        <p:nvSpPr>
          <p:cNvPr id="185358" name="Line 14"/>
          <p:cNvSpPr>
            <a:spLocks noChangeShapeType="1"/>
          </p:cNvSpPr>
          <p:nvPr/>
        </p:nvSpPr>
        <p:spPr bwMode="auto">
          <a:xfrm>
            <a:off x="4889500" y="3514990"/>
            <a:ext cx="0" cy="252678"/>
          </a:xfrm>
          <a:prstGeom prst="line">
            <a:avLst/>
          </a:prstGeom>
          <a:noFill/>
          <a:ln w="28575">
            <a:solidFill>
              <a:srgbClr val="00FF00"/>
            </a:solidFill>
            <a:round/>
            <a:tailEnd type="triangle" w="sm" len="me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5359" name="Text Box 15"/>
          <p:cNvSpPr txBox="1"/>
          <p:nvPr/>
        </p:nvSpPr>
        <p:spPr>
          <a:xfrm>
            <a:off x="5752042" y="2955396"/>
            <a:ext cx="501386" cy="562240"/>
          </a:xfrm>
          <a:prstGeom prst="rect">
            <a:avLst/>
          </a:prstGeom>
          <a:noFill/>
          <a:ln w="19050" cap="flat" cmpd="sng">
            <a:solidFill>
              <a:schemeClr val="accent1"/>
            </a:solidFill>
            <a:prstDash val="solid"/>
            <a:miter/>
            <a:headEnd type="none" w="med" len="med"/>
            <a:tailEnd type="none" w="med" len="med"/>
          </a:ln>
        </p:spPr>
        <p:txBody>
          <a:bodyPr lIns="0" tIns="0" rIns="0" bIns="0" anchor="ctr" anchorCtr="1"/>
          <a:p>
            <a:pPr algn="ctr" eaLnBrk="0" hangingPunct="0">
              <a:lnSpc>
                <a:spcPct val="72000"/>
              </a:lnSpc>
              <a:spcBef>
                <a:spcPct val="0"/>
              </a:spcBef>
              <a:buClrTx/>
              <a:buFontTx/>
            </a:pPr>
            <a:r>
              <a:rPr lang="zh-CN" altLang="en-US" sz="1665" dirty="0">
                <a:latin typeface="Times New Roman" panose="02020603050405020304" pitchFamily="18" charset="0"/>
                <a:ea typeface="宋体" panose="02010600030101010101" pitchFamily="2" charset="-122"/>
              </a:rPr>
              <a:t>读写控制</a:t>
            </a:r>
            <a:endParaRPr lang="zh-CN" altLang="en-US" sz="1665" dirty="0">
              <a:latin typeface="Times New Roman" panose="02020603050405020304" pitchFamily="18" charset="0"/>
              <a:ea typeface="宋体" panose="02010600030101010101" pitchFamily="2" charset="-122"/>
            </a:endParaRPr>
          </a:p>
        </p:txBody>
      </p:sp>
      <p:sp>
        <p:nvSpPr>
          <p:cNvPr id="185360" name="Line 16"/>
          <p:cNvSpPr>
            <a:spLocks noChangeShapeType="1"/>
          </p:cNvSpPr>
          <p:nvPr/>
        </p:nvSpPr>
        <p:spPr bwMode="auto">
          <a:xfrm>
            <a:off x="6028532" y="3514990"/>
            <a:ext cx="0" cy="252678"/>
          </a:xfrm>
          <a:prstGeom prst="line">
            <a:avLst/>
          </a:prstGeom>
          <a:noFill/>
          <a:ln w="28575">
            <a:solidFill>
              <a:srgbClr val="00FF00"/>
            </a:solidFill>
            <a:round/>
            <a:tailEnd type="triangle" w="sm" len="me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5361" name="Text Box 17"/>
          <p:cNvSpPr txBox="1"/>
          <p:nvPr/>
        </p:nvSpPr>
        <p:spPr>
          <a:xfrm>
            <a:off x="6639719" y="2942167"/>
            <a:ext cx="500063" cy="575469"/>
          </a:xfrm>
          <a:prstGeom prst="rect">
            <a:avLst/>
          </a:prstGeom>
          <a:noFill/>
          <a:ln w="19050" cap="flat" cmpd="sng">
            <a:solidFill>
              <a:schemeClr val="accent1"/>
            </a:solidFill>
            <a:prstDash val="solid"/>
            <a:miter/>
            <a:headEnd type="none" w="med" len="med"/>
            <a:tailEnd type="none" w="med" len="med"/>
          </a:ln>
        </p:spPr>
        <p:txBody>
          <a:bodyPr lIns="0" tIns="0" rIns="0" bIns="0" anchor="ctr" anchorCtr="1"/>
          <a:p>
            <a:pPr algn="ctr" eaLnBrk="0" hangingPunct="0">
              <a:lnSpc>
                <a:spcPct val="72000"/>
              </a:lnSpc>
              <a:spcBef>
                <a:spcPct val="0"/>
              </a:spcBef>
              <a:buClrTx/>
              <a:buFontTx/>
            </a:pPr>
            <a:r>
              <a:rPr lang="zh-CN" altLang="en-US" sz="1665" dirty="0">
                <a:latin typeface="Times New Roman" panose="02020603050405020304" pitchFamily="18" charset="0"/>
                <a:ea typeface="宋体" panose="02010600030101010101" pitchFamily="2" charset="-122"/>
              </a:rPr>
              <a:t>读写控制</a:t>
            </a:r>
            <a:endParaRPr lang="zh-CN" altLang="en-US" sz="1665" dirty="0">
              <a:latin typeface="Times New Roman" panose="02020603050405020304" pitchFamily="18" charset="0"/>
              <a:ea typeface="宋体" panose="02010600030101010101" pitchFamily="2" charset="-122"/>
            </a:endParaRPr>
          </a:p>
        </p:txBody>
      </p:sp>
      <p:sp>
        <p:nvSpPr>
          <p:cNvPr id="185362" name="Line 18"/>
          <p:cNvSpPr>
            <a:spLocks noChangeShapeType="1"/>
          </p:cNvSpPr>
          <p:nvPr/>
        </p:nvSpPr>
        <p:spPr bwMode="auto">
          <a:xfrm>
            <a:off x="6869907" y="3514990"/>
            <a:ext cx="0" cy="252678"/>
          </a:xfrm>
          <a:prstGeom prst="line">
            <a:avLst/>
          </a:prstGeom>
          <a:noFill/>
          <a:ln w="28575">
            <a:solidFill>
              <a:srgbClr val="00FF00"/>
            </a:solidFill>
            <a:round/>
            <a:tailEnd type="triangle" w="sm" len="me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nvGrpSpPr>
          <p:cNvPr id="4" name="Group 19"/>
          <p:cNvGrpSpPr/>
          <p:nvPr/>
        </p:nvGrpSpPr>
        <p:grpSpPr>
          <a:xfrm>
            <a:off x="4262438" y="3763698"/>
            <a:ext cx="865188" cy="1013354"/>
            <a:chOff x="2690" y="2598"/>
            <a:chExt cx="626" cy="621"/>
          </a:xfrm>
        </p:grpSpPr>
        <p:sp>
          <p:nvSpPr>
            <p:cNvPr id="65555" name="Text Box 20"/>
            <p:cNvSpPr txBox="1"/>
            <p:nvPr/>
          </p:nvSpPr>
          <p:spPr>
            <a:xfrm>
              <a:off x="2690" y="2598"/>
              <a:ext cx="626" cy="621"/>
            </a:xfrm>
            <a:prstGeom prst="rect">
              <a:avLst/>
            </a:prstGeom>
            <a:noFill/>
            <a:ln w="19050" cap="flat" cmpd="sng">
              <a:solidFill>
                <a:schemeClr val="accent1"/>
              </a:solidFill>
              <a:prstDash val="solid"/>
              <a:miter/>
              <a:headEnd type="none" w="med" len="med"/>
              <a:tailEnd type="none" w="med" len="med"/>
            </a:ln>
          </p:spPr>
          <p:txBody>
            <a:bodyPr lIns="0" tIns="0" rIns="0" bIns="0" anchor="ctr" anchorCtr="1"/>
            <a:p>
              <a:pPr algn="just" eaLnBrk="0" hangingPunct="0">
                <a:lnSpc>
                  <a:spcPct val="96000"/>
                </a:lnSpc>
                <a:spcBef>
                  <a:spcPct val="0"/>
                </a:spcBef>
                <a:buClrTx/>
                <a:buFontTx/>
              </a:pPr>
              <a:r>
                <a:rPr lang="en-US" altLang="zh-CN" sz="1500" dirty="0">
                  <a:latin typeface="Times New Roman" panose="02020603050405020304" pitchFamily="18" charset="0"/>
                  <a:ea typeface="宋体" panose="02010600030101010101" pitchFamily="2" charset="-122"/>
                </a:rPr>
                <a:t>CSH</a:t>
              </a:r>
              <a:endParaRPr lang="en-US" altLang="zh-CN" sz="1500" dirty="0">
                <a:latin typeface="Times New Roman" panose="02020603050405020304" pitchFamily="18" charset="0"/>
                <a:ea typeface="宋体" panose="02010600030101010101" pitchFamily="2" charset="-122"/>
              </a:endParaRPr>
            </a:p>
            <a:p>
              <a:pPr algn="ctr" eaLnBrk="0" hangingPunct="0">
                <a:lnSpc>
                  <a:spcPct val="96000"/>
                </a:lnSpc>
                <a:spcBef>
                  <a:spcPct val="0"/>
                </a:spcBef>
                <a:buClrTx/>
                <a:buFontTx/>
              </a:pPr>
              <a:r>
                <a:rPr lang="zh-CN" altLang="en-US" sz="1665" dirty="0">
                  <a:latin typeface="Times New Roman" panose="02020603050405020304" pitchFamily="18" charset="0"/>
                  <a:ea typeface="宋体" panose="02010600030101010101" pitchFamily="2" charset="-122"/>
                </a:rPr>
                <a:t>奇地址存储体</a:t>
              </a:r>
              <a:endParaRPr lang="zh-CN" altLang="en-US" sz="1665" dirty="0">
                <a:latin typeface="Times New Roman" panose="02020603050405020304" pitchFamily="18" charset="0"/>
                <a:ea typeface="宋体" panose="02010600030101010101" pitchFamily="2" charset="-122"/>
              </a:endParaRPr>
            </a:p>
          </p:txBody>
        </p:sp>
        <p:sp>
          <p:nvSpPr>
            <p:cNvPr id="185365" name="Line 21"/>
            <p:cNvSpPr>
              <a:spLocks noChangeShapeType="1"/>
            </p:cNvSpPr>
            <p:nvPr/>
          </p:nvSpPr>
          <p:spPr bwMode="auto">
            <a:xfrm flipH="1">
              <a:off x="2714" y="2647"/>
              <a:ext cx="322" cy="0"/>
            </a:xfrm>
            <a:prstGeom prst="line">
              <a:avLst/>
            </a:prstGeom>
            <a:noFill/>
            <a:ln w="1905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grpSp>
        <p:nvGrpSpPr>
          <p:cNvPr id="5" name="Group 22"/>
          <p:cNvGrpSpPr/>
          <p:nvPr/>
        </p:nvGrpSpPr>
        <p:grpSpPr>
          <a:xfrm>
            <a:off x="2674938" y="3307292"/>
            <a:ext cx="363803" cy="1408907"/>
            <a:chOff x="1542" y="2318"/>
            <a:chExt cx="263" cy="864"/>
          </a:xfrm>
        </p:grpSpPr>
        <p:sp>
          <p:nvSpPr>
            <p:cNvPr id="185367" name="Line 23"/>
            <p:cNvSpPr>
              <a:spLocks noChangeShapeType="1"/>
            </p:cNvSpPr>
            <p:nvPr/>
          </p:nvSpPr>
          <p:spPr bwMode="auto">
            <a:xfrm>
              <a:off x="1542" y="2318"/>
              <a:ext cx="0" cy="864"/>
            </a:xfrm>
            <a:prstGeom prst="line">
              <a:avLst/>
            </a:prstGeom>
          </p:spPr>
          <p:style>
            <a:lnRef idx="1">
              <a:schemeClr val="accent1"/>
            </a:lnRef>
            <a:fillRef idx="0">
              <a:schemeClr val="accent1"/>
            </a:fillRef>
            <a:effectRef idx="0">
              <a:schemeClr val="accent1"/>
            </a:effectRef>
            <a:fontRef idx="minor">
              <a:schemeClr val="tx1"/>
            </a:fontRef>
          </p:style>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5368" name="Line 24"/>
            <p:cNvSpPr>
              <a:spLocks noChangeShapeType="1"/>
            </p:cNvSpPr>
            <p:nvPr/>
          </p:nvSpPr>
          <p:spPr bwMode="auto">
            <a:xfrm>
              <a:off x="1542" y="3166"/>
              <a:ext cx="263" cy="0"/>
            </a:xfrm>
            <a:prstGeom prst="line">
              <a:avLst/>
            </a:prstGeom>
            <a:ln>
              <a:tailEnd type="triangle" w="sm" len="med"/>
            </a:ln>
          </p:spPr>
          <p:style>
            <a:lnRef idx="1">
              <a:schemeClr val="accent1"/>
            </a:lnRef>
            <a:fillRef idx="0">
              <a:schemeClr val="accent1"/>
            </a:fillRef>
            <a:effectRef idx="0">
              <a:schemeClr val="accent1"/>
            </a:effectRef>
            <a:fontRef idx="minor">
              <a:schemeClr val="tx1"/>
            </a:fontRef>
          </p:style>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grpSp>
        <p:nvGrpSpPr>
          <p:cNvPr id="6" name="Group 25"/>
          <p:cNvGrpSpPr/>
          <p:nvPr/>
        </p:nvGrpSpPr>
        <p:grpSpPr>
          <a:xfrm>
            <a:off x="2017448" y="3298032"/>
            <a:ext cx="1034521" cy="1673489"/>
            <a:chOff x="1066" y="2312"/>
            <a:chExt cx="748" cy="1026"/>
          </a:xfrm>
        </p:grpSpPr>
        <p:sp>
          <p:nvSpPr>
            <p:cNvPr id="185370" name="Line 26"/>
            <p:cNvSpPr>
              <a:spLocks noChangeShapeType="1"/>
            </p:cNvSpPr>
            <p:nvPr/>
          </p:nvSpPr>
          <p:spPr bwMode="auto">
            <a:xfrm>
              <a:off x="1066" y="2312"/>
              <a:ext cx="0" cy="1026"/>
            </a:xfrm>
            <a:prstGeom prst="line">
              <a:avLst/>
            </a:prstGeom>
          </p:spPr>
          <p:style>
            <a:lnRef idx="1">
              <a:schemeClr val="accent1"/>
            </a:lnRef>
            <a:fillRef idx="0">
              <a:schemeClr val="accent1"/>
            </a:fillRef>
            <a:effectRef idx="0">
              <a:schemeClr val="accent1"/>
            </a:effectRef>
            <a:fontRef idx="minor">
              <a:schemeClr val="tx1"/>
            </a:fontRef>
          </p:style>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5371" name="Line 27"/>
            <p:cNvSpPr>
              <a:spLocks noChangeShapeType="1"/>
            </p:cNvSpPr>
            <p:nvPr/>
          </p:nvSpPr>
          <p:spPr bwMode="auto">
            <a:xfrm>
              <a:off x="1066" y="3322"/>
              <a:ext cx="748" cy="0"/>
            </a:xfrm>
            <a:prstGeom prst="line">
              <a:avLst/>
            </a:prstGeom>
            <a:ln>
              <a:tailEnd type="triangle" w="sm" len="med"/>
            </a:ln>
          </p:spPr>
          <p:style>
            <a:lnRef idx="1">
              <a:schemeClr val="accent1"/>
            </a:lnRef>
            <a:fillRef idx="0">
              <a:schemeClr val="accent1"/>
            </a:fillRef>
            <a:effectRef idx="0">
              <a:schemeClr val="accent1"/>
            </a:effectRef>
            <a:fontRef idx="minor">
              <a:schemeClr val="tx1"/>
            </a:fontRef>
          </p:style>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grpSp>
        <p:nvGrpSpPr>
          <p:cNvPr id="7" name="Group 28"/>
          <p:cNvGrpSpPr/>
          <p:nvPr/>
        </p:nvGrpSpPr>
        <p:grpSpPr>
          <a:xfrm>
            <a:off x="759354" y="1594115"/>
            <a:ext cx="1055688" cy="2561167"/>
            <a:chOff x="156" y="1267"/>
            <a:chExt cx="764" cy="1571"/>
          </a:xfrm>
        </p:grpSpPr>
        <p:sp>
          <p:nvSpPr>
            <p:cNvPr id="65564" name="Text Box 29"/>
            <p:cNvSpPr txBox="1"/>
            <p:nvPr/>
          </p:nvSpPr>
          <p:spPr>
            <a:xfrm>
              <a:off x="156" y="1267"/>
              <a:ext cx="459" cy="506"/>
            </a:xfrm>
            <a:prstGeom prst="rect">
              <a:avLst/>
            </a:prstGeom>
            <a:noFill/>
            <a:ln w="19050" cap="flat" cmpd="sng">
              <a:solidFill>
                <a:schemeClr val="accent1"/>
              </a:solidFill>
              <a:prstDash val="solid"/>
              <a:miter/>
              <a:headEnd type="none" w="med" len="med"/>
              <a:tailEnd type="none" w="med" len="med"/>
            </a:ln>
          </p:spPr>
          <p:txBody>
            <a:bodyPr lIns="0" tIns="0" rIns="0" bIns="0" anchor="ctr" anchorCtr="1"/>
            <a:p>
              <a:pPr algn="ctr" eaLnBrk="0" hangingPunct="0">
                <a:lnSpc>
                  <a:spcPct val="96000"/>
                </a:lnSpc>
                <a:spcBef>
                  <a:spcPct val="0"/>
                </a:spcBef>
                <a:buClrTx/>
                <a:buFontTx/>
              </a:pPr>
              <a:r>
                <a:rPr lang="en-US" altLang="zh-CN" sz="1500" dirty="0">
                  <a:latin typeface="Times New Roman" panose="02020603050405020304" pitchFamily="18" charset="0"/>
                  <a:ea typeface="宋体" panose="02010600030101010101" pitchFamily="2" charset="-122"/>
                </a:rPr>
                <a:t>8284</a:t>
              </a:r>
              <a:endParaRPr lang="en-US" altLang="zh-CN" sz="1500" dirty="0">
                <a:latin typeface="Times New Roman" panose="02020603050405020304" pitchFamily="18" charset="0"/>
                <a:ea typeface="宋体" panose="02010600030101010101" pitchFamily="2" charset="-122"/>
              </a:endParaRPr>
            </a:p>
            <a:p>
              <a:pPr algn="ctr" eaLnBrk="0" hangingPunct="0">
                <a:lnSpc>
                  <a:spcPct val="96000"/>
                </a:lnSpc>
                <a:spcBef>
                  <a:spcPct val="0"/>
                </a:spcBef>
                <a:buClrTx/>
                <a:buFontTx/>
              </a:pPr>
              <a:r>
                <a:rPr lang="zh-CN" altLang="en-US" sz="1500" dirty="0">
                  <a:latin typeface="Times New Roman" panose="02020603050405020304" pitchFamily="18" charset="0"/>
                  <a:ea typeface="宋体" panose="02010600030101010101" pitchFamily="2" charset="-122"/>
                </a:rPr>
                <a:t>时钟</a:t>
              </a:r>
              <a:endParaRPr lang="zh-CN" altLang="en-US" sz="1500" dirty="0">
                <a:latin typeface="Times New Roman" panose="02020603050405020304" pitchFamily="18" charset="0"/>
                <a:ea typeface="宋体" panose="02010600030101010101" pitchFamily="2" charset="-122"/>
              </a:endParaRPr>
            </a:p>
            <a:p>
              <a:pPr algn="ctr" eaLnBrk="0" hangingPunct="0">
                <a:lnSpc>
                  <a:spcPct val="96000"/>
                </a:lnSpc>
                <a:spcBef>
                  <a:spcPct val="0"/>
                </a:spcBef>
                <a:buClrTx/>
                <a:buFontTx/>
              </a:pPr>
              <a:r>
                <a:rPr lang="zh-CN" altLang="en-US" sz="1500" dirty="0">
                  <a:latin typeface="Times New Roman" panose="02020603050405020304" pitchFamily="18" charset="0"/>
                  <a:ea typeface="宋体" panose="02010600030101010101" pitchFamily="2" charset="-122"/>
                </a:rPr>
                <a:t>发生器</a:t>
              </a:r>
              <a:endParaRPr lang="zh-CN" altLang="en-US" sz="1500" dirty="0">
                <a:latin typeface="Times New Roman" panose="02020603050405020304" pitchFamily="18" charset="0"/>
                <a:ea typeface="宋体" panose="02010600030101010101" pitchFamily="2" charset="-122"/>
              </a:endParaRPr>
            </a:p>
          </p:txBody>
        </p:sp>
        <p:grpSp>
          <p:nvGrpSpPr>
            <p:cNvPr id="65565" name="Group 30"/>
            <p:cNvGrpSpPr/>
            <p:nvPr/>
          </p:nvGrpSpPr>
          <p:grpSpPr>
            <a:xfrm>
              <a:off x="619" y="1337"/>
              <a:ext cx="301" cy="292"/>
              <a:chOff x="619" y="1337"/>
              <a:chExt cx="301" cy="292"/>
            </a:xfrm>
          </p:grpSpPr>
          <p:sp>
            <p:nvSpPr>
              <p:cNvPr id="185375" name="Line 31"/>
              <p:cNvSpPr>
                <a:spLocks noChangeShapeType="1"/>
              </p:cNvSpPr>
              <p:nvPr/>
            </p:nvSpPr>
            <p:spPr bwMode="auto">
              <a:xfrm>
                <a:off x="619" y="1337"/>
                <a:ext cx="301" cy="0"/>
              </a:xfrm>
              <a:prstGeom prst="line">
                <a:avLst/>
              </a:prstGeom>
              <a:noFill/>
              <a:ln w="28575">
                <a:solidFill>
                  <a:schemeClr val="accent1"/>
                </a:solidFill>
                <a:round/>
                <a:tailEnd type="triangle" w="sm" len="me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5376" name="Line 32"/>
              <p:cNvSpPr>
                <a:spLocks noChangeShapeType="1"/>
              </p:cNvSpPr>
              <p:nvPr/>
            </p:nvSpPr>
            <p:spPr bwMode="auto">
              <a:xfrm>
                <a:off x="619" y="1493"/>
                <a:ext cx="301" cy="0"/>
              </a:xfrm>
              <a:prstGeom prst="line">
                <a:avLst/>
              </a:prstGeom>
              <a:noFill/>
              <a:ln w="28575">
                <a:solidFill>
                  <a:schemeClr val="accent1"/>
                </a:solidFill>
                <a:round/>
                <a:tailEnd type="triangle" w="sm" len="me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5377" name="Line 33"/>
              <p:cNvSpPr>
                <a:spLocks noChangeShapeType="1"/>
              </p:cNvSpPr>
              <p:nvPr/>
            </p:nvSpPr>
            <p:spPr bwMode="auto">
              <a:xfrm>
                <a:off x="619" y="1629"/>
                <a:ext cx="301" cy="0"/>
              </a:xfrm>
              <a:prstGeom prst="line">
                <a:avLst/>
              </a:prstGeom>
              <a:noFill/>
              <a:ln w="28575">
                <a:solidFill>
                  <a:schemeClr val="accent1"/>
                </a:solidFill>
                <a:round/>
                <a:tailEnd type="triangle" w="sm" len="me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sp>
          <p:nvSpPr>
            <p:cNvPr id="185378" name="Line 34"/>
            <p:cNvSpPr>
              <a:spLocks noChangeShapeType="1"/>
            </p:cNvSpPr>
            <p:nvPr/>
          </p:nvSpPr>
          <p:spPr bwMode="auto">
            <a:xfrm flipV="1">
              <a:off x="297" y="1775"/>
              <a:ext cx="0" cy="243"/>
            </a:xfrm>
            <a:prstGeom prst="line">
              <a:avLst/>
            </a:prstGeom>
            <a:noFill/>
            <a:ln w="38100">
              <a:solidFill>
                <a:schemeClr val="accent1"/>
              </a:solidFill>
              <a:round/>
              <a:tailEnd type="triangle" w="sm" len="me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5379" name="Line 35"/>
            <p:cNvSpPr>
              <a:spLocks noChangeShapeType="1"/>
            </p:cNvSpPr>
            <p:nvPr/>
          </p:nvSpPr>
          <p:spPr bwMode="auto">
            <a:xfrm flipV="1">
              <a:off x="481" y="1775"/>
              <a:ext cx="0" cy="243"/>
            </a:xfrm>
            <a:prstGeom prst="line">
              <a:avLst/>
            </a:prstGeom>
            <a:noFill/>
            <a:ln w="38100">
              <a:solidFill>
                <a:schemeClr val="accent1"/>
              </a:solidFill>
              <a:round/>
              <a:tailEnd type="triangle" w="sm" len="me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65571" name="Text Box 36"/>
            <p:cNvSpPr txBox="1"/>
            <p:nvPr/>
          </p:nvSpPr>
          <p:spPr>
            <a:xfrm>
              <a:off x="253" y="2063"/>
              <a:ext cx="119" cy="775"/>
            </a:xfrm>
            <a:prstGeom prst="rect">
              <a:avLst/>
            </a:prstGeom>
            <a:noFill/>
            <a:ln w="9525">
              <a:noFill/>
            </a:ln>
          </p:spPr>
          <p:txBody>
            <a:bodyPr lIns="0" tIns="0" rIns="0" bIns="0" anchor="t" anchorCtr="0"/>
            <a:p>
              <a:pPr algn="ctr" eaLnBrk="0" hangingPunct="0">
                <a:lnSpc>
                  <a:spcPct val="72000"/>
                </a:lnSpc>
                <a:spcBef>
                  <a:spcPct val="0"/>
                </a:spcBef>
                <a:buClrTx/>
                <a:buFontTx/>
              </a:pPr>
              <a:r>
                <a:rPr lang="en-US" altLang="zh-CN" sz="1665" dirty="0">
                  <a:latin typeface="Times New Roman" panose="02020603050405020304" pitchFamily="18" charset="0"/>
                  <a:ea typeface="宋体" panose="02010600030101010101" pitchFamily="2" charset="-122"/>
                </a:rPr>
                <a:t>RESET</a:t>
              </a:r>
              <a:endParaRPr lang="en-US" altLang="zh-CN" sz="1665" dirty="0">
                <a:latin typeface="Times New Roman" panose="02020603050405020304" pitchFamily="18" charset="0"/>
                <a:ea typeface="宋体" panose="02010600030101010101" pitchFamily="2" charset="-122"/>
              </a:endParaRPr>
            </a:p>
          </p:txBody>
        </p:sp>
        <p:sp>
          <p:nvSpPr>
            <p:cNvPr id="65572" name="Text Box 37"/>
            <p:cNvSpPr txBox="1"/>
            <p:nvPr/>
          </p:nvSpPr>
          <p:spPr>
            <a:xfrm>
              <a:off x="442" y="2063"/>
              <a:ext cx="118" cy="679"/>
            </a:xfrm>
            <a:prstGeom prst="rect">
              <a:avLst/>
            </a:prstGeom>
            <a:noFill/>
            <a:ln w="9525">
              <a:noFill/>
            </a:ln>
          </p:spPr>
          <p:txBody>
            <a:bodyPr lIns="0" tIns="0" rIns="0" bIns="0" anchor="t" anchorCtr="0"/>
            <a:p>
              <a:pPr algn="ctr" eaLnBrk="0" hangingPunct="0">
                <a:lnSpc>
                  <a:spcPct val="72000"/>
                </a:lnSpc>
                <a:spcBef>
                  <a:spcPct val="0"/>
                </a:spcBef>
                <a:buClrTx/>
                <a:buFontTx/>
              </a:pPr>
              <a:r>
                <a:rPr lang="en-US" altLang="zh-CN" sz="1665" dirty="0">
                  <a:latin typeface="Times New Roman" panose="02020603050405020304" pitchFamily="18" charset="0"/>
                  <a:ea typeface="宋体" panose="02010600030101010101" pitchFamily="2" charset="-122"/>
                </a:rPr>
                <a:t>READY</a:t>
              </a:r>
              <a:endParaRPr lang="en-US" altLang="zh-CN" sz="1665" dirty="0">
                <a:latin typeface="Times New Roman" panose="02020603050405020304" pitchFamily="18" charset="0"/>
                <a:ea typeface="宋体" panose="02010600030101010101" pitchFamily="2" charset="-122"/>
              </a:endParaRPr>
            </a:p>
          </p:txBody>
        </p:sp>
      </p:grpSp>
      <p:grpSp>
        <p:nvGrpSpPr>
          <p:cNvPr id="9" name="Group 115"/>
          <p:cNvGrpSpPr/>
          <p:nvPr/>
        </p:nvGrpSpPr>
        <p:grpSpPr>
          <a:xfrm>
            <a:off x="2924969" y="1149615"/>
            <a:ext cx="5330031" cy="1824302"/>
            <a:chOff x="1689" y="869"/>
            <a:chExt cx="4029" cy="1379"/>
          </a:xfrm>
        </p:grpSpPr>
        <p:sp>
          <p:nvSpPr>
            <p:cNvPr id="185383" name="Line 39"/>
            <p:cNvSpPr>
              <a:spLocks noChangeShapeType="1"/>
            </p:cNvSpPr>
            <p:nvPr/>
          </p:nvSpPr>
          <p:spPr bwMode="auto">
            <a:xfrm>
              <a:off x="1689" y="1456"/>
              <a:ext cx="3479" cy="0"/>
            </a:xfrm>
            <a:prstGeom prst="line">
              <a:avLst/>
            </a:prstGeom>
            <a:noFill/>
            <a:ln w="28575">
              <a:solidFill>
                <a:srgbClr val="00FF00"/>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5384" name="Line 40"/>
            <p:cNvSpPr>
              <a:spLocks noChangeShapeType="1"/>
            </p:cNvSpPr>
            <p:nvPr/>
          </p:nvSpPr>
          <p:spPr bwMode="auto">
            <a:xfrm>
              <a:off x="1694" y="1283"/>
              <a:ext cx="3465" cy="0"/>
            </a:xfrm>
            <a:prstGeom prst="line">
              <a:avLst/>
            </a:prstGeom>
            <a:noFill/>
            <a:ln w="28575">
              <a:solidFill>
                <a:srgbClr val="00FF00"/>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5385" name="Line 41"/>
            <p:cNvSpPr>
              <a:spLocks noChangeShapeType="1"/>
            </p:cNvSpPr>
            <p:nvPr/>
          </p:nvSpPr>
          <p:spPr bwMode="auto">
            <a:xfrm>
              <a:off x="1694" y="1097"/>
              <a:ext cx="3465" cy="0"/>
            </a:xfrm>
            <a:prstGeom prst="line">
              <a:avLst/>
            </a:prstGeom>
            <a:noFill/>
            <a:ln w="28575">
              <a:solidFill>
                <a:srgbClr val="00FF00"/>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5386" name="Line 42"/>
            <p:cNvSpPr>
              <a:spLocks noChangeShapeType="1"/>
            </p:cNvSpPr>
            <p:nvPr/>
          </p:nvSpPr>
          <p:spPr bwMode="auto">
            <a:xfrm>
              <a:off x="1689" y="905"/>
              <a:ext cx="3463" cy="0"/>
            </a:xfrm>
            <a:prstGeom prst="line">
              <a:avLst/>
            </a:prstGeom>
            <a:noFill/>
            <a:ln w="28575">
              <a:solidFill>
                <a:srgbClr val="00FF00"/>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5387" name="Line 43"/>
            <p:cNvSpPr>
              <a:spLocks noChangeShapeType="1"/>
            </p:cNvSpPr>
            <p:nvPr/>
          </p:nvSpPr>
          <p:spPr bwMode="auto">
            <a:xfrm>
              <a:off x="3158" y="1456"/>
              <a:ext cx="0" cy="781"/>
            </a:xfrm>
            <a:prstGeom prst="line">
              <a:avLst/>
            </a:prstGeom>
            <a:noFill/>
            <a:ln w="28575">
              <a:solidFill>
                <a:srgbClr val="00FF00"/>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5388" name="Line 44"/>
            <p:cNvSpPr>
              <a:spLocks noChangeShapeType="1"/>
            </p:cNvSpPr>
            <p:nvPr/>
          </p:nvSpPr>
          <p:spPr bwMode="auto">
            <a:xfrm>
              <a:off x="3222" y="1288"/>
              <a:ext cx="0" cy="960"/>
            </a:xfrm>
            <a:prstGeom prst="line">
              <a:avLst/>
            </a:prstGeom>
            <a:noFill/>
            <a:ln w="28575">
              <a:solidFill>
                <a:srgbClr val="00FF00"/>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5389" name="Line 45"/>
            <p:cNvSpPr>
              <a:spLocks noChangeShapeType="1"/>
            </p:cNvSpPr>
            <p:nvPr/>
          </p:nvSpPr>
          <p:spPr bwMode="auto">
            <a:xfrm>
              <a:off x="3293" y="1103"/>
              <a:ext cx="0" cy="1134"/>
            </a:xfrm>
            <a:prstGeom prst="line">
              <a:avLst/>
            </a:prstGeom>
            <a:noFill/>
            <a:ln w="28575">
              <a:solidFill>
                <a:srgbClr val="00FF00"/>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5390" name="Line 46"/>
            <p:cNvSpPr>
              <a:spLocks noChangeShapeType="1"/>
            </p:cNvSpPr>
            <p:nvPr/>
          </p:nvSpPr>
          <p:spPr bwMode="auto">
            <a:xfrm>
              <a:off x="3997" y="1456"/>
              <a:ext cx="0" cy="781"/>
            </a:xfrm>
            <a:prstGeom prst="line">
              <a:avLst/>
            </a:prstGeom>
            <a:noFill/>
            <a:ln w="28575">
              <a:solidFill>
                <a:srgbClr val="00FF00"/>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5391" name="Line 47"/>
            <p:cNvSpPr>
              <a:spLocks noChangeShapeType="1"/>
            </p:cNvSpPr>
            <p:nvPr/>
          </p:nvSpPr>
          <p:spPr bwMode="auto">
            <a:xfrm>
              <a:off x="4061" y="1288"/>
              <a:ext cx="0" cy="960"/>
            </a:xfrm>
            <a:prstGeom prst="line">
              <a:avLst/>
            </a:prstGeom>
            <a:noFill/>
            <a:ln w="28575">
              <a:solidFill>
                <a:srgbClr val="00FF00"/>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5392" name="Line 48"/>
            <p:cNvSpPr>
              <a:spLocks noChangeShapeType="1"/>
            </p:cNvSpPr>
            <p:nvPr/>
          </p:nvSpPr>
          <p:spPr bwMode="auto">
            <a:xfrm>
              <a:off x="4131" y="1103"/>
              <a:ext cx="0" cy="1134"/>
            </a:xfrm>
            <a:prstGeom prst="line">
              <a:avLst/>
            </a:prstGeom>
            <a:noFill/>
            <a:ln w="28575">
              <a:solidFill>
                <a:srgbClr val="00FF00"/>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5393" name="Line 49"/>
            <p:cNvSpPr>
              <a:spLocks noChangeShapeType="1"/>
            </p:cNvSpPr>
            <p:nvPr/>
          </p:nvSpPr>
          <p:spPr bwMode="auto">
            <a:xfrm>
              <a:off x="4684" y="1456"/>
              <a:ext cx="0" cy="781"/>
            </a:xfrm>
            <a:prstGeom prst="line">
              <a:avLst/>
            </a:prstGeom>
            <a:noFill/>
            <a:ln w="28575">
              <a:solidFill>
                <a:srgbClr val="00FF00"/>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5394" name="Line 50"/>
            <p:cNvSpPr>
              <a:spLocks noChangeShapeType="1"/>
            </p:cNvSpPr>
            <p:nvPr/>
          </p:nvSpPr>
          <p:spPr bwMode="auto">
            <a:xfrm>
              <a:off x="4747" y="1288"/>
              <a:ext cx="0" cy="960"/>
            </a:xfrm>
            <a:prstGeom prst="line">
              <a:avLst/>
            </a:prstGeom>
            <a:noFill/>
            <a:ln w="28575">
              <a:solidFill>
                <a:srgbClr val="00FF00"/>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5395" name="Line 51"/>
            <p:cNvSpPr>
              <a:spLocks noChangeShapeType="1"/>
            </p:cNvSpPr>
            <p:nvPr/>
          </p:nvSpPr>
          <p:spPr bwMode="auto">
            <a:xfrm>
              <a:off x="4817" y="1103"/>
              <a:ext cx="0" cy="1134"/>
            </a:xfrm>
            <a:prstGeom prst="line">
              <a:avLst/>
            </a:prstGeom>
            <a:noFill/>
            <a:ln w="28575">
              <a:solidFill>
                <a:srgbClr val="00FF00"/>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5396" name="AutoShape 52"/>
            <p:cNvSpPr>
              <a:spLocks noChangeAspect="1" noChangeArrowheads="1"/>
            </p:cNvSpPr>
            <p:nvPr/>
          </p:nvSpPr>
          <p:spPr bwMode="auto">
            <a:xfrm>
              <a:off x="3131" y="1438"/>
              <a:ext cx="46" cy="55"/>
            </a:xfrm>
            <a:prstGeom prst="flowChartConnector">
              <a:avLst/>
            </a:prstGeom>
            <a:solidFill>
              <a:schemeClr val="accent1"/>
            </a:solidFill>
            <a:ln w="9525">
              <a:solidFill>
                <a:srgbClr val="00FF00"/>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5397" name="AutoShape 53"/>
            <p:cNvSpPr>
              <a:spLocks noChangeAspect="1" noChangeArrowheads="1"/>
            </p:cNvSpPr>
            <p:nvPr/>
          </p:nvSpPr>
          <p:spPr bwMode="auto">
            <a:xfrm>
              <a:off x="3189" y="1250"/>
              <a:ext cx="50" cy="56"/>
            </a:xfrm>
            <a:prstGeom prst="flowChartConnector">
              <a:avLst/>
            </a:prstGeom>
            <a:solidFill>
              <a:schemeClr val="accent1"/>
            </a:solidFill>
            <a:ln w="9525">
              <a:solidFill>
                <a:srgbClr val="00FF00"/>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5398" name="AutoShape 54"/>
            <p:cNvSpPr>
              <a:spLocks noChangeAspect="1" noChangeArrowheads="1"/>
            </p:cNvSpPr>
            <p:nvPr/>
          </p:nvSpPr>
          <p:spPr bwMode="auto">
            <a:xfrm>
              <a:off x="3268" y="1073"/>
              <a:ext cx="46" cy="55"/>
            </a:xfrm>
            <a:prstGeom prst="flowChartConnector">
              <a:avLst/>
            </a:prstGeom>
            <a:solidFill>
              <a:schemeClr val="accent1"/>
            </a:solidFill>
            <a:ln w="9525">
              <a:solidFill>
                <a:srgbClr val="00FF00"/>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5399" name="AutoShape 55"/>
            <p:cNvSpPr>
              <a:spLocks noChangeAspect="1" noChangeArrowheads="1"/>
            </p:cNvSpPr>
            <p:nvPr/>
          </p:nvSpPr>
          <p:spPr bwMode="auto">
            <a:xfrm>
              <a:off x="4106" y="1080"/>
              <a:ext cx="49" cy="55"/>
            </a:xfrm>
            <a:prstGeom prst="flowChartConnector">
              <a:avLst/>
            </a:prstGeom>
            <a:solidFill>
              <a:schemeClr val="accent1"/>
            </a:solidFill>
            <a:ln w="9525">
              <a:solidFill>
                <a:srgbClr val="00FF00"/>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5400" name="AutoShape 56"/>
            <p:cNvSpPr>
              <a:spLocks noChangeAspect="1" noChangeArrowheads="1"/>
            </p:cNvSpPr>
            <p:nvPr/>
          </p:nvSpPr>
          <p:spPr bwMode="auto">
            <a:xfrm>
              <a:off x="4036" y="1260"/>
              <a:ext cx="46" cy="56"/>
            </a:xfrm>
            <a:prstGeom prst="flowChartConnector">
              <a:avLst/>
            </a:prstGeom>
            <a:solidFill>
              <a:schemeClr val="accent1"/>
            </a:solidFill>
            <a:ln w="9525">
              <a:solidFill>
                <a:srgbClr val="00FF00"/>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5401" name="AutoShape 57"/>
            <p:cNvSpPr>
              <a:spLocks noChangeAspect="1" noChangeArrowheads="1"/>
            </p:cNvSpPr>
            <p:nvPr/>
          </p:nvSpPr>
          <p:spPr bwMode="auto">
            <a:xfrm>
              <a:off x="3975" y="1440"/>
              <a:ext cx="46" cy="56"/>
            </a:xfrm>
            <a:prstGeom prst="flowChartConnector">
              <a:avLst/>
            </a:prstGeom>
            <a:solidFill>
              <a:schemeClr val="accent1"/>
            </a:solidFill>
            <a:ln w="9525">
              <a:solidFill>
                <a:srgbClr val="00FF00"/>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5402" name="AutoShape 58"/>
            <p:cNvSpPr>
              <a:spLocks noChangeAspect="1" noChangeArrowheads="1"/>
            </p:cNvSpPr>
            <p:nvPr/>
          </p:nvSpPr>
          <p:spPr bwMode="auto">
            <a:xfrm>
              <a:off x="4654" y="1433"/>
              <a:ext cx="46" cy="55"/>
            </a:xfrm>
            <a:prstGeom prst="flowChartConnector">
              <a:avLst/>
            </a:prstGeom>
            <a:solidFill>
              <a:schemeClr val="accent1"/>
            </a:solidFill>
            <a:ln w="9525">
              <a:solidFill>
                <a:srgbClr val="00FF00"/>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5403" name="AutoShape 59"/>
            <p:cNvSpPr>
              <a:spLocks noChangeAspect="1" noChangeArrowheads="1"/>
            </p:cNvSpPr>
            <p:nvPr/>
          </p:nvSpPr>
          <p:spPr bwMode="auto">
            <a:xfrm>
              <a:off x="4721" y="1260"/>
              <a:ext cx="46" cy="56"/>
            </a:xfrm>
            <a:prstGeom prst="flowChartConnector">
              <a:avLst/>
            </a:prstGeom>
            <a:solidFill>
              <a:schemeClr val="accent1"/>
            </a:solidFill>
            <a:ln w="9525">
              <a:solidFill>
                <a:srgbClr val="00FF00"/>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5404" name="AutoShape 60"/>
            <p:cNvSpPr>
              <a:spLocks noChangeAspect="1" noChangeArrowheads="1"/>
            </p:cNvSpPr>
            <p:nvPr/>
          </p:nvSpPr>
          <p:spPr bwMode="auto">
            <a:xfrm>
              <a:off x="4793" y="1073"/>
              <a:ext cx="46" cy="55"/>
            </a:xfrm>
            <a:prstGeom prst="flowChartConnector">
              <a:avLst/>
            </a:prstGeom>
            <a:solidFill>
              <a:schemeClr val="accent1"/>
            </a:solidFill>
            <a:ln w="9525">
              <a:solidFill>
                <a:srgbClr val="00FF00"/>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5405" name="AutoShape 61"/>
            <p:cNvSpPr/>
            <p:nvPr/>
          </p:nvSpPr>
          <p:spPr bwMode="auto">
            <a:xfrm>
              <a:off x="5219" y="869"/>
              <a:ext cx="90" cy="599"/>
            </a:xfrm>
            <a:prstGeom prst="rightBrace">
              <a:avLst>
                <a:gd name="adj1" fmla="val 55463"/>
                <a:gd name="adj2" fmla="val 50000"/>
              </a:avLst>
            </a:prstGeom>
            <a:noFill/>
            <a:ln w="38100">
              <a:solidFill>
                <a:srgbClr val="00FF00"/>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65597" name="Text Box 62"/>
            <p:cNvSpPr txBox="1"/>
            <p:nvPr/>
          </p:nvSpPr>
          <p:spPr>
            <a:xfrm>
              <a:off x="5371" y="1108"/>
              <a:ext cx="347" cy="232"/>
            </a:xfrm>
            <a:prstGeom prst="rect">
              <a:avLst/>
            </a:prstGeom>
            <a:noFill/>
            <a:ln w="9525">
              <a:noFill/>
            </a:ln>
          </p:spPr>
          <p:txBody>
            <a:bodyPr lIns="0" tIns="0" rIns="0" bIns="0" anchor="t" anchorCtr="0"/>
            <a:p>
              <a:pPr algn="just" eaLnBrk="0" hangingPunct="0">
                <a:lnSpc>
                  <a:spcPct val="100000"/>
                </a:lnSpc>
                <a:spcBef>
                  <a:spcPct val="0"/>
                </a:spcBef>
                <a:buClrTx/>
                <a:buFontTx/>
              </a:pPr>
              <a:r>
                <a:rPr lang="en-US" altLang="zh-CN" sz="2000" dirty="0">
                  <a:latin typeface="Times New Roman" panose="02020603050405020304" pitchFamily="18" charset="0"/>
                  <a:ea typeface="宋体" panose="02010600030101010101" pitchFamily="2" charset="-122"/>
                </a:rPr>
                <a:t>CB</a:t>
              </a:r>
              <a:endParaRPr lang="en-US" altLang="zh-CN" sz="2000" dirty="0">
                <a:latin typeface="Times New Roman" panose="02020603050405020304" pitchFamily="18" charset="0"/>
                <a:ea typeface="宋体" panose="02010600030101010101" pitchFamily="2" charset="-122"/>
              </a:endParaRPr>
            </a:p>
          </p:txBody>
        </p:sp>
      </p:grpSp>
      <p:grpSp>
        <p:nvGrpSpPr>
          <p:cNvPr id="10" name="Group 63"/>
          <p:cNvGrpSpPr/>
          <p:nvPr/>
        </p:nvGrpSpPr>
        <p:grpSpPr>
          <a:xfrm>
            <a:off x="4086490" y="4738688"/>
            <a:ext cx="4112948" cy="976313"/>
            <a:chOff x="2563" y="3195"/>
            <a:chExt cx="2975" cy="599"/>
          </a:xfrm>
        </p:grpSpPr>
        <p:sp>
          <p:nvSpPr>
            <p:cNvPr id="185408" name="AutoShape 64"/>
            <p:cNvSpPr>
              <a:spLocks noChangeArrowheads="1"/>
            </p:cNvSpPr>
            <p:nvPr/>
          </p:nvSpPr>
          <p:spPr bwMode="auto">
            <a:xfrm>
              <a:off x="2563" y="3395"/>
              <a:ext cx="2556" cy="88"/>
            </a:xfrm>
            <a:prstGeom prst="leftRightArrow">
              <a:avLst>
                <a:gd name="adj1" fmla="val 57435"/>
                <a:gd name="adj2" fmla="val 154640"/>
              </a:avLst>
            </a:prstGeom>
            <a:solidFill>
              <a:schemeClr val="accent1"/>
            </a:solidFill>
            <a:ln w="9525">
              <a:solidFill>
                <a:schemeClr val="accent1"/>
              </a:solidFill>
              <a:miter lim="800000"/>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5409" name="AutoShape 65"/>
            <p:cNvSpPr>
              <a:spLocks noChangeArrowheads="1"/>
            </p:cNvSpPr>
            <p:nvPr/>
          </p:nvSpPr>
          <p:spPr bwMode="auto">
            <a:xfrm>
              <a:off x="2563" y="3551"/>
              <a:ext cx="2567" cy="87"/>
            </a:xfrm>
            <a:prstGeom prst="leftRightArrow">
              <a:avLst>
                <a:gd name="adj1" fmla="val 57435"/>
                <a:gd name="adj2" fmla="val 157091"/>
              </a:avLst>
            </a:prstGeom>
            <a:solidFill>
              <a:schemeClr val="accent1"/>
            </a:solidFill>
            <a:ln w="9525">
              <a:solidFill>
                <a:schemeClr val="accent1"/>
              </a:solidFill>
              <a:miter lim="800000"/>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5410" name="AutoShape 66"/>
            <p:cNvSpPr>
              <a:spLocks noChangeArrowheads="1"/>
            </p:cNvSpPr>
            <p:nvPr/>
          </p:nvSpPr>
          <p:spPr bwMode="auto">
            <a:xfrm>
              <a:off x="2922" y="3209"/>
              <a:ext cx="119" cy="347"/>
            </a:xfrm>
            <a:prstGeom prst="upDownArrow">
              <a:avLst>
                <a:gd name="adj1" fmla="val 50000"/>
                <a:gd name="adj2" fmla="val 58319"/>
              </a:avLst>
            </a:prstGeom>
            <a:solidFill>
              <a:schemeClr val="accent1"/>
            </a:solidFill>
            <a:ln w="9525">
              <a:solidFill>
                <a:schemeClr val="accent1"/>
              </a:solidFill>
              <a:miter lim="800000"/>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5411" name="AutoShape 67"/>
            <p:cNvSpPr>
              <a:spLocks noChangeArrowheads="1"/>
            </p:cNvSpPr>
            <p:nvPr/>
          </p:nvSpPr>
          <p:spPr bwMode="auto">
            <a:xfrm>
              <a:off x="4497" y="3195"/>
              <a:ext cx="100" cy="216"/>
            </a:xfrm>
            <a:prstGeom prst="upDownArrow">
              <a:avLst>
                <a:gd name="adj1" fmla="val 50000"/>
                <a:gd name="adj2" fmla="val 43200"/>
              </a:avLst>
            </a:prstGeom>
            <a:solidFill>
              <a:schemeClr val="accent1"/>
            </a:solidFill>
            <a:ln w="9525">
              <a:solidFill>
                <a:schemeClr val="accent1"/>
              </a:solidFill>
              <a:miter lim="800000"/>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5412" name="AutoShape 68"/>
            <p:cNvSpPr>
              <a:spLocks noChangeArrowheads="1"/>
            </p:cNvSpPr>
            <p:nvPr/>
          </p:nvSpPr>
          <p:spPr bwMode="auto">
            <a:xfrm>
              <a:off x="3787" y="3201"/>
              <a:ext cx="100" cy="204"/>
            </a:xfrm>
            <a:prstGeom prst="upDownArrow">
              <a:avLst>
                <a:gd name="adj1" fmla="val 50000"/>
                <a:gd name="adj2" fmla="val 40800"/>
              </a:avLst>
            </a:prstGeom>
            <a:solidFill>
              <a:schemeClr val="accent1"/>
            </a:solidFill>
            <a:ln w="9525">
              <a:solidFill>
                <a:schemeClr val="accent1"/>
              </a:solidFill>
              <a:miter lim="800000"/>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65604" name="Text Box 69"/>
            <p:cNvSpPr txBox="1"/>
            <p:nvPr/>
          </p:nvSpPr>
          <p:spPr>
            <a:xfrm>
              <a:off x="3185" y="3235"/>
              <a:ext cx="533" cy="186"/>
            </a:xfrm>
            <a:prstGeom prst="rect">
              <a:avLst/>
            </a:prstGeom>
            <a:noFill/>
            <a:ln w="9525">
              <a:noFill/>
            </a:ln>
          </p:spPr>
          <p:txBody>
            <a:bodyPr lIns="0" tIns="0" rIns="0" bIns="0" anchor="t" anchorCtr="0"/>
            <a:p>
              <a:pPr algn="just" eaLnBrk="0" hangingPunct="0">
                <a:lnSpc>
                  <a:spcPct val="100000"/>
                </a:lnSpc>
                <a:spcBef>
                  <a:spcPct val="0"/>
                </a:spcBef>
                <a:buClrTx/>
                <a:buFontTx/>
              </a:pPr>
              <a:r>
                <a:rPr lang="en-US" altLang="zh-CN" sz="1500" dirty="0">
                  <a:latin typeface="Times New Roman" panose="02020603050405020304" pitchFamily="18" charset="0"/>
                  <a:ea typeface="宋体" panose="02010600030101010101" pitchFamily="2" charset="-122"/>
                </a:rPr>
                <a:t>D</a:t>
              </a:r>
              <a:r>
                <a:rPr lang="en-US" altLang="zh-CN" sz="1500" baseline="-25000" dirty="0">
                  <a:latin typeface="Times New Roman" panose="02020603050405020304" pitchFamily="18" charset="0"/>
                  <a:ea typeface="宋体" panose="02010600030101010101" pitchFamily="2" charset="-122"/>
                </a:rPr>
                <a:t>7 </a:t>
              </a:r>
              <a:r>
                <a:rPr lang="en-US" altLang="zh-CN" sz="1500" dirty="0">
                  <a:latin typeface="Times New Roman" panose="02020603050405020304" pitchFamily="18" charset="0"/>
                  <a:ea typeface="宋体" panose="02010600030101010101" pitchFamily="2" charset="-122"/>
                </a:rPr>
                <a:t>~ D</a:t>
              </a:r>
              <a:r>
                <a:rPr lang="en-US" altLang="zh-CN" sz="1500" baseline="-25000" dirty="0">
                  <a:latin typeface="Times New Roman" panose="02020603050405020304" pitchFamily="18" charset="0"/>
                  <a:ea typeface="宋体" panose="02010600030101010101" pitchFamily="2" charset="-122"/>
                </a:rPr>
                <a:t>0</a:t>
              </a:r>
              <a:endParaRPr lang="en-US" altLang="zh-CN" sz="1500" dirty="0">
                <a:latin typeface="Times New Roman" panose="02020603050405020304" pitchFamily="18" charset="0"/>
                <a:ea typeface="宋体" panose="02010600030101010101" pitchFamily="2" charset="-122"/>
              </a:endParaRPr>
            </a:p>
          </p:txBody>
        </p:sp>
        <p:sp>
          <p:nvSpPr>
            <p:cNvPr id="65605" name="Text Box 70"/>
            <p:cNvSpPr txBox="1"/>
            <p:nvPr/>
          </p:nvSpPr>
          <p:spPr>
            <a:xfrm>
              <a:off x="3180" y="3596"/>
              <a:ext cx="636" cy="198"/>
            </a:xfrm>
            <a:prstGeom prst="rect">
              <a:avLst/>
            </a:prstGeom>
            <a:noFill/>
            <a:ln w="9525">
              <a:noFill/>
            </a:ln>
          </p:spPr>
          <p:txBody>
            <a:bodyPr lIns="0" tIns="0" rIns="0" bIns="0" anchor="t" anchorCtr="0"/>
            <a:p>
              <a:pPr algn="just" eaLnBrk="0" hangingPunct="0">
                <a:lnSpc>
                  <a:spcPct val="100000"/>
                </a:lnSpc>
                <a:spcBef>
                  <a:spcPct val="0"/>
                </a:spcBef>
                <a:buClrTx/>
                <a:buFontTx/>
              </a:pPr>
              <a:r>
                <a:rPr lang="en-US" altLang="zh-CN" sz="1500" dirty="0">
                  <a:latin typeface="Times New Roman" panose="02020603050405020304" pitchFamily="18" charset="0"/>
                  <a:ea typeface="宋体" panose="02010600030101010101" pitchFamily="2" charset="-122"/>
                </a:rPr>
                <a:t>D</a:t>
              </a:r>
              <a:r>
                <a:rPr lang="en-US" altLang="zh-CN" sz="1500" baseline="-25000" dirty="0">
                  <a:latin typeface="Times New Roman" panose="02020603050405020304" pitchFamily="18" charset="0"/>
                  <a:ea typeface="宋体" panose="02010600030101010101" pitchFamily="2" charset="-122"/>
                </a:rPr>
                <a:t>15 </a:t>
              </a:r>
              <a:r>
                <a:rPr lang="en-US" altLang="zh-CN" sz="1500" dirty="0">
                  <a:latin typeface="Times New Roman" panose="02020603050405020304" pitchFamily="18" charset="0"/>
                  <a:ea typeface="宋体" panose="02010600030101010101" pitchFamily="2" charset="-122"/>
                </a:rPr>
                <a:t>~ D</a:t>
              </a:r>
              <a:r>
                <a:rPr lang="en-US" altLang="zh-CN" sz="1500" baseline="-25000" dirty="0">
                  <a:latin typeface="Times New Roman" panose="02020603050405020304" pitchFamily="18" charset="0"/>
                  <a:ea typeface="宋体" panose="02010600030101010101" pitchFamily="2" charset="-122"/>
                </a:rPr>
                <a:t>8</a:t>
              </a:r>
              <a:endParaRPr lang="en-US" altLang="zh-CN" sz="1500" dirty="0">
                <a:latin typeface="Times New Roman" panose="02020603050405020304" pitchFamily="18" charset="0"/>
                <a:ea typeface="宋体" panose="02010600030101010101" pitchFamily="2" charset="-122"/>
              </a:endParaRPr>
            </a:p>
          </p:txBody>
        </p:sp>
        <p:sp>
          <p:nvSpPr>
            <p:cNvPr id="65606" name="Text Box 71"/>
            <p:cNvSpPr txBox="1"/>
            <p:nvPr/>
          </p:nvSpPr>
          <p:spPr>
            <a:xfrm>
              <a:off x="5246" y="3378"/>
              <a:ext cx="292" cy="180"/>
            </a:xfrm>
            <a:prstGeom prst="rect">
              <a:avLst/>
            </a:prstGeom>
            <a:noFill/>
            <a:ln w="9525">
              <a:noFill/>
            </a:ln>
          </p:spPr>
          <p:txBody>
            <a:bodyPr lIns="0" tIns="0" rIns="0" bIns="0" anchor="t" anchorCtr="0"/>
            <a:p>
              <a:pPr algn="just" eaLnBrk="0" hangingPunct="0">
                <a:lnSpc>
                  <a:spcPct val="100000"/>
                </a:lnSpc>
                <a:spcBef>
                  <a:spcPct val="0"/>
                </a:spcBef>
                <a:buClrTx/>
                <a:buFontTx/>
              </a:pPr>
              <a:r>
                <a:rPr lang="en-US" altLang="zh-CN" sz="2000" dirty="0">
                  <a:latin typeface="Times New Roman" panose="02020603050405020304" pitchFamily="18" charset="0"/>
                  <a:ea typeface="宋体" panose="02010600030101010101" pitchFamily="2" charset="-122"/>
                </a:rPr>
                <a:t>DB</a:t>
              </a:r>
              <a:endParaRPr lang="en-US" altLang="zh-CN" sz="2000" dirty="0">
                <a:latin typeface="Times New Roman" panose="02020603050405020304" pitchFamily="18" charset="0"/>
                <a:ea typeface="宋体" panose="02010600030101010101" pitchFamily="2" charset="-122"/>
              </a:endParaRPr>
            </a:p>
          </p:txBody>
        </p:sp>
      </p:grpSp>
      <p:grpSp>
        <p:nvGrpSpPr>
          <p:cNvPr id="11" name="Group 72"/>
          <p:cNvGrpSpPr/>
          <p:nvPr/>
        </p:nvGrpSpPr>
        <p:grpSpPr>
          <a:xfrm>
            <a:off x="5442479" y="3783542"/>
            <a:ext cx="904875" cy="973667"/>
            <a:chOff x="3543" y="2610"/>
            <a:chExt cx="655" cy="597"/>
          </a:xfrm>
        </p:grpSpPr>
        <p:sp>
          <p:nvSpPr>
            <p:cNvPr id="65608" name="Text Box 73"/>
            <p:cNvSpPr txBox="1"/>
            <p:nvPr/>
          </p:nvSpPr>
          <p:spPr>
            <a:xfrm>
              <a:off x="3543" y="2610"/>
              <a:ext cx="655" cy="597"/>
            </a:xfrm>
            <a:prstGeom prst="rect">
              <a:avLst/>
            </a:prstGeom>
            <a:noFill/>
            <a:ln w="19050" cap="flat" cmpd="sng">
              <a:solidFill>
                <a:schemeClr val="accent1"/>
              </a:solidFill>
              <a:prstDash val="solid"/>
              <a:miter/>
              <a:headEnd type="none" w="med" len="med"/>
              <a:tailEnd type="none" w="med" len="med"/>
            </a:ln>
          </p:spPr>
          <p:txBody>
            <a:bodyPr lIns="0" tIns="0" rIns="0" bIns="0" anchor="ctr" anchorCtr="1"/>
            <a:p>
              <a:pPr algn="just" eaLnBrk="0" hangingPunct="0">
                <a:lnSpc>
                  <a:spcPct val="96000"/>
                </a:lnSpc>
                <a:spcBef>
                  <a:spcPct val="0"/>
                </a:spcBef>
                <a:buClrTx/>
                <a:buFontTx/>
              </a:pPr>
              <a:r>
                <a:rPr lang="en-US" altLang="zh-CN" sz="1500" dirty="0">
                  <a:latin typeface="Times New Roman" panose="02020603050405020304" pitchFamily="18" charset="0"/>
                  <a:ea typeface="宋体" panose="02010600030101010101" pitchFamily="2" charset="-122"/>
                </a:rPr>
                <a:t>CSL</a:t>
              </a:r>
              <a:endParaRPr lang="en-US" altLang="zh-CN" sz="1500" dirty="0">
                <a:latin typeface="Times New Roman" panose="02020603050405020304" pitchFamily="18" charset="0"/>
                <a:ea typeface="宋体" panose="02010600030101010101" pitchFamily="2" charset="-122"/>
              </a:endParaRPr>
            </a:p>
            <a:p>
              <a:pPr algn="ctr" eaLnBrk="0" hangingPunct="0">
                <a:lnSpc>
                  <a:spcPct val="96000"/>
                </a:lnSpc>
                <a:spcBef>
                  <a:spcPct val="0"/>
                </a:spcBef>
                <a:buClrTx/>
                <a:buFontTx/>
              </a:pPr>
              <a:r>
                <a:rPr lang="zh-CN" altLang="en-US" sz="1665" dirty="0">
                  <a:latin typeface="Times New Roman" panose="02020603050405020304" pitchFamily="18" charset="0"/>
                  <a:ea typeface="宋体" panose="02010600030101010101" pitchFamily="2" charset="-122"/>
                </a:rPr>
                <a:t>偶地址存储体</a:t>
              </a:r>
              <a:endParaRPr lang="zh-CN" altLang="en-US" sz="1665" dirty="0">
                <a:latin typeface="Times New Roman" panose="02020603050405020304" pitchFamily="18" charset="0"/>
                <a:ea typeface="宋体" panose="02010600030101010101" pitchFamily="2" charset="-122"/>
              </a:endParaRPr>
            </a:p>
          </p:txBody>
        </p:sp>
        <p:sp>
          <p:nvSpPr>
            <p:cNvPr id="185418" name="Line 74"/>
            <p:cNvSpPr>
              <a:spLocks noChangeShapeType="1"/>
            </p:cNvSpPr>
            <p:nvPr/>
          </p:nvSpPr>
          <p:spPr bwMode="auto">
            <a:xfrm flipH="1">
              <a:off x="3578" y="2647"/>
              <a:ext cx="290" cy="0"/>
            </a:xfrm>
            <a:prstGeom prst="line">
              <a:avLst/>
            </a:prstGeom>
            <a:noFill/>
            <a:ln w="1905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grpSp>
        <p:nvGrpSpPr>
          <p:cNvPr id="12" name="Group 75"/>
          <p:cNvGrpSpPr/>
          <p:nvPr/>
        </p:nvGrpSpPr>
        <p:grpSpPr>
          <a:xfrm>
            <a:off x="6600032" y="3758407"/>
            <a:ext cx="518583" cy="985573"/>
            <a:chOff x="4381" y="2594"/>
            <a:chExt cx="375" cy="605"/>
          </a:xfrm>
        </p:grpSpPr>
        <p:sp>
          <p:nvSpPr>
            <p:cNvPr id="65611" name="Text Box 76"/>
            <p:cNvSpPr txBox="1"/>
            <p:nvPr/>
          </p:nvSpPr>
          <p:spPr>
            <a:xfrm>
              <a:off x="4381" y="2594"/>
              <a:ext cx="375" cy="605"/>
            </a:xfrm>
            <a:prstGeom prst="rect">
              <a:avLst/>
            </a:prstGeom>
            <a:noFill/>
            <a:ln w="19050" cap="flat" cmpd="sng">
              <a:solidFill>
                <a:schemeClr val="accent1"/>
              </a:solidFill>
              <a:prstDash val="solid"/>
              <a:miter/>
              <a:headEnd type="none" w="med" len="med"/>
              <a:tailEnd type="none" w="med" len="med"/>
            </a:ln>
          </p:spPr>
          <p:txBody>
            <a:bodyPr lIns="0" tIns="0" rIns="0" bIns="0" anchor="ctr" anchorCtr="1"/>
            <a:p>
              <a:pPr algn="ctr" eaLnBrk="0" hangingPunct="0">
                <a:lnSpc>
                  <a:spcPct val="96000"/>
                </a:lnSpc>
                <a:spcBef>
                  <a:spcPct val="0"/>
                </a:spcBef>
                <a:buClrTx/>
                <a:buFontTx/>
              </a:pPr>
              <a:r>
                <a:rPr lang="en-US" altLang="zh-CN" sz="1500" dirty="0">
                  <a:latin typeface="Times New Roman" panose="02020603050405020304" pitchFamily="18" charset="0"/>
                  <a:ea typeface="宋体" panose="02010600030101010101" pitchFamily="2" charset="-122"/>
                </a:rPr>
                <a:t>CS</a:t>
              </a:r>
              <a:endParaRPr lang="en-US" altLang="zh-CN" sz="1500" dirty="0">
                <a:latin typeface="Times New Roman" panose="02020603050405020304" pitchFamily="18" charset="0"/>
                <a:ea typeface="宋体" panose="02010600030101010101" pitchFamily="2" charset="-122"/>
              </a:endParaRPr>
            </a:p>
            <a:p>
              <a:pPr algn="ctr" eaLnBrk="0" hangingPunct="0">
                <a:lnSpc>
                  <a:spcPct val="96000"/>
                </a:lnSpc>
                <a:spcBef>
                  <a:spcPct val="0"/>
                </a:spcBef>
                <a:buClrTx/>
                <a:buFontTx/>
              </a:pPr>
              <a:r>
                <a:rPr lang="en-US" altLang="zh-CN" sz="1665" dirty="0">
                  <a:latin typeface="Times New Roman" panose="02020603050405020304" pitchFamily="18" charset="0"/>
                  <a:ea typeface="宋体" panose="02010600030101010101" pitchFamily="2" charset="-122"/>
                </a:rPr>
                <a:t>I/O</a:t>
              </a:r>
              <a:endParaRPr lang="en-US" altLang="zh-CN" sz="1665" dirty="0">
                <a:latin typeface="Times New Roman" panose="02020603050405020304" pitchFamily="18" charset="0"/>
                <a:ea typeface="宋体" panose="02010600030101010101" pitchFamily="2" charset="-122"/>
              </a:endParaRPr>
            </a:p>
            <a:p>
              <a:pPr algn="ctr" eaLnBrk="0" hangingPunct="0">
                <a:lnSpc>
                  <a:spcPct val="96000"/>
                </a:lnSpc>
                <a:spcBef>
                  <a:spcPct val="0"/>
                </a:spcBef>
                <a:buClrTx/>
                <a:buFontTx/>
              </a:pPr>
              <a:r>
                <a:rPr lang="zh-CN" altLang="en-US" sz="1665" dirty="0">
                  <a:latin typeface="Times New Roman" panose="02020603050405020304" pitchFamily="18" charset="0"/>
                  <a:ea typeface="宋体" panose="02010600030101010101" pitchFamily="2" charset="-122"/>
                </a:rPr>
                <a:t>接口</a:t>
              </a:r>
              <a:endParaRPr lang="zh-CN" altLang="en-US" sz="1665" dirty="0">
                <a:latin typeface="Times New Roman" panose="02020603050405020304" pitchFamily="18" charset="0"/>
                <a:ea typeface="宋体" panose="02010600030101010101" pitchFamily="2" charset="-122"/>
              </a:endParaRPr>
            </a:p>
          </p:txBody>
        </p:sp>
        <p:sp>
          <p:nvSpPr>
            <p:cNvPr id="185421" name="Line 77"/>
            <p:cNvSpPr>
              <a:spLocks noChangeShapeType="1"/>
            </p:cNvSpPr>
            <p:nvPr/>
          </p:nvSpPr>
          <p:spPr bwMode="auto">
            <a:xfrm flipH="1">
              <a:off x="4498" y="2639"/>
              <a:ext cx="154" cy="0"/>
            </a:xfrm>
            <a:prstGeom prst="line">
              <a:avLst/>
            </a:prstGeom>
            <a:noFill/>
            <a:ln w="1905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grpSp>
        <p:nvGrpSpPr>
          <p:cNvPr id="13" name="Group 78"/>
          <p:cNvGrpSpPr/>
          <p:nvPr/>
        </p:nvGrpSpPr>
        <p:grpSpPr>
          <a:xfrm>
            <a:off x="4019021" y="2029354"/>
            <a:ext cx="4291542" cy="1751542"/>
            <a:chOff x="2514" y="1534"/>
            <a:chExt cx="3104" cy="1074"/>
          </a:xfrm>
        </p:grpSpPr>
        <p:sp>
          <p:nvSpPr>
            <p:cNvPr id="185423" name="AutoShape 79"/>
            <p:cNvSpPr>
              <a:spLocks noChangeArrowheads="1"/>
            </p:cNvSpPr>
            <p:nvPr/>
          </p:nvSpPr>
          <p:spPr bwMode="auto">
            <a:xfrm>
              <a:off x="2973" y="1872"/>
              <a:ext cx="101" cy="224"/>
            </a:xfrm>
            <a:prstGeom prst="downArrow">
              <a:avLst>
                <a:gd name="adj1" fmla="val 50000"/>
                <a:gd name="adj2" fmla="val 55446"/>
              </a:avLst>
            </a:prstGeom>
            <a:solidFill>
              <a:schemeClr val="accent1"/>
            </a:solidFill>
            <a:ln w="9525">
              <a:solidFill>
                <a:schemeClr val="accent1"/>
              </a:solidFill>
              <a:miter lim="800000"/>
            </a:ln>
          </p:spPr>
          <p:txBody>
            <a:bodyPr vert="eaVert"/>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5424" name="AutoShape 80"/>
            <p:cNvSpPr>
              <a:spLocks noChangeArrowheads="1"/>
            </p:cNvSpPr>
            <p:nvPr/>
          </p:nvSpPr>
          <p:spPr bwMode="auto">
            <a:xfrm>
              <a:off x="3775" y="1872"/>
              <a:ext cx="101" cy="224"/>
            </a:xfrm>
            <a:prstGeom prst="downArrow">
              <a:avLst>
                <a:gd name="adj1" fmla="val 50000"/>
                <a:gd name="adj2" fmla="val 55446"/>
              </a:avLst>
            </a:prstGeom>
            <a:solidFill>
              <a:schemeClr val="accent1"/>
            </a:solidFill>
            <a:ln w="9525">
              <a:solidFill>
                <a:schemeClr val="accent1"/>
              </a:solidFill>
              <a:miter lim="800000"/>
            </a:ln>
          </p:spPr>
          <p:txBody>
            <a:bodyPr vert="eaVert"/>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5425" name="AutoShape 81"/>
            <p:cNvSpPr>
              <a:spLocks noChangeArrowheads="1"/>
            </p:cNvSpPr>
            <p:nvPr/>
          </p:nvSpPr>
          <p:spPr bwMode="auto">
            <a:xfrm>
              <a:off x="4432" y="1872"/>
              <a:ext cx="102" cy="224"/>
            </a:xfrm>
            <a:prstGeom prst="downArrow">
              <a:avLst>
                <a:gd name="adj1" fmla="val 50000"/>
                <a:gd name="adj2" fmla="val 54902"/>
              </a:avLst>
            </a:prstGeom>
            <a:solidFill>
              <a:schemeClr val="accent1"/>
            </a:solidFill>
            <a:ln w="9525">
              <a:solidFill>
                <a:schemeClr val="accent1"/>
              </a:solidFill>
              <a:miter lim="800000"/>
            </a:ln>
          </p:spPr>
          <p:txBody>
            <a:bodyPr vert="eaVert"/>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65617" name="Text Box 82"/>
            <p:cNvSpPr txBox="1"/>
            <p:nvPr/>
          </p:nvSpPr>
          <p:spPr>
            <a:xfrm>
              <a:off x="5254" y="1755"/>
              <a:ext cx="364" cy="196"/>
            </a:xfrm>
            <a:prstGeom prst="rect">
              <a:avLst/>
            </a:prstGeom>
            <a:noFill/>
            <a:ln w="9525">
              <a:noFill/>
            </a:ln>
          </p:spPr>
          <p:txBody>
            <a:bodyPr lIns="0" tIns="0" rIns="0" bIns="0" anchor="t" anchorCtr="0"/>
            <a:p>
              <a:pPr algn="just" eaLnBrk="0" hangingPunct="0">
                <a:lnSpc>
                  <a:spcPct val="100000"/>
                </a:lnSpc>
                <a:spcBef>
                  <a:spcPct val="0"/>
                </a:spcBef>
                <a:buClrTx/>
                <a:buFontTx/>
              </a:pPr>
              <a:r>
                <a:rPr lang="en-US" altLang="zh-CN" sz="2000" dirty="0">
                  <a:latin typeface="Times New Roman" panose="02020603050405020304" pitchFamily="18" charset="0"/>
                  <a:ea typeface="宋体" panose="02010600030101010101" pitchFamily="2" charset="-122"/>
                </a:rPr>
                <a:t>AB</a:t>
              </a:r>
              <a:endParaRPr lang="en-US" altLang="zh-CN" sz="2000" dirty="0">
                <a:latin typeface="Times New Roman" panose="02020603050405020304" pitchFamily="18" charset="0"/>
                <a:ea typeface="宋体" panose="02010600030101010101" pitchFamily="2" charset="-122"/>
              </a:endParaRPr>
            </a:p>
          </p:txBody>
        </p:sp>
        <p:sp>
          <p:nvSpPr>
            <p:cNvPr id="185427" name="Line 83"/>
            <p:cNvSpPr>
              <a:spLocks noChangeShapeType="1"/>
            </p:cNvSpPr>
            <p:nvPr/>
          </p:nvSpPr>
          <p:spPr bwMode="auto">
            <a:xfrm>
              <a:off x="2590" y="2039"/>
              <a:ext cx="273" cy="0"/>
            </a:xfrm>
            <a:prstGeom prst="line">
              <a:avLst/>
            </a:prstGeom>
            <a:noFill/>
            <a:ln w="28575">
              <a:solidFill>
                <a:schemeClr val="accent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5428" name="Line 84"/>
            <p:cNvSpPr>
              <a:spLocks noChangeShapeType="1"/>
            </p:cNvSpPr>
            <p:nvPr/>
          </p:nvSpPr>
          <p:spPr bwMode="auto">
            <a:xfrm>
              <a:off x="2862" y="2031"/>
              <a:ext cx="0" cy="557"/>
            </a:xfrm>
            <a:prstGeom prst="line">
              <a:avLst/>
            </a:prstGeom>
            <a:noFill/>
            <a:ln w="28575">
              <a:solidFill>
                <a:schemeClr val="accent1"/>
              </a:solidFill>
              <a:round/>
              <a:tailEnd type="triangle" w="sm" len="me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5429" name="Line 85"/>
            <p:cNvSpPr>
              <a:spLocks noChangeShapeType="1"/>
            </p:cNvSpPr>
            <p:nvPr/>
          </p:nvSpPr>
          <p:spPr bwMode="auto">
            <a:xfrm>
              <a:off x="3699" y="1944"/>
              <a:ext cx="0" cy="664"/>
            </a:xfrm>
            <a:prstGeom prst="line">
              <a:avLst/>
            </a:prstGeom>
            <a:noFill/>
            <a:ln w="28575">
              <a:solidFill>
                <a:schemeClr val="accent1"/>
              </a:solidFill>
              <a:round/>
              <a:tailEnd type="triangle" w="sm" len="me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65621" name="Text Box 86"/>
            <p:cNvSpPr txBox="1"/>
            <p:nvPr/>
          </p:nvSpPr>
          <p:spPr>
            <a:xfrm>
              <a:off x="3539" y="2201"/>
              <a:ext cx="210" cy="246"/>
            </a:xfrm>
            <a:prstGeom prst="rect">
              <a:avLst/>
            </a:prstGeom>
            <a:noFill/>
            <a:ln w="9525">
              <a:noFill/>
            </a:ln>
          </p:spPr>
          <p:txBody>
            <a:bodyPr lIns="0" tIns="0" rIns="0" bIns="0" anchor="t" anchorCtr="0"/>
            <a:p>
              <a:pPr algn="just" eaLnBrk="0" hangingPunct="0">
                <a:lnSpc>
                  <a:spcPct val="100000"/>
                </a:lnSpc>
                <a:spcBef>
                  <a:spcPct val="0"/>
                </a:spcBef>
                <a:buClrTx/>
                <a:buFontTx/>
              </a:pPr>
              <a:r>
                <a:rPr lang="en-US" altLang="zh-CN" sz="1500" dirty="0">
                  <a:latin typeface="Times New Roman" panose="02020603050405020304" pitchFamily="18" charset="0"/>
                  <a:ea typeface="宋体" panose="02010600030101010101" pitchFamily="2" charset="-122"/>
                </a:rPr>
                <a:t>A</a:t>
              </a:r>
              <a:r>
                <a:rPr lang="en-US" altLang="zh-CN" sz="1500" baseline="-25000" dirty="0">
                  <a:latin typeface="Times New Roman" panose="02020603050405020304" pitchFamily="18" charset="0"/>
                  <a:ea typeface="宋体" panose="02010600030101010101" pitchFamily="2" charset="-122"/>
                </a:rPr>
                <a:t>0</a:t>
              </a:r>
              <a:endParaRPr lang="en-US" altLang="zh-CN" sz="1500" dirty="0">
                <a:latin typeface="Times New Roman" panose="02020603050405020304" pitchFamily="18" charset="0"/>
                <a:ea typeface="宋体" panose="02010600030101010101" pitchFamily="2" charset="-122"/>
              </a:endParaRPr>
            </a:p>
          </p:txBody>
        </p:sp>
        <p:sp>
          <p:nvSpPr>
            <p:cNvPr id="185431" name="Line 87"/>
            <p:cNvSpPr>
              <a:spLocks noChangeShapeType="1"/>
            </p:cNvSpPr>
            <p:nvPr/>
          </p:nvSpPr>
          <p:spPr bwMode="auto">
            <a:xfrm>
              <a:off x="2643" y="1952"/>
              <a:ext cx="1056" cy="0"/>
            </a:xfrm>
            <a:prstGeom prst="line">
              <a:avLst/>
            </a:prstGeom>
            <a:noFill/>
            <a:ln w="28575">
              <a:solidFill>
                <a:schemeClr val="accent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5432" name="AutoShape 88"/>
            <p:cNvSpPr>
              <a:spLocks noChangeArrowheads="1"/>
            </p:cNvSpPr>
            <p:nvPr/>
          </p:nvSpPr>
          <p:spPr bwMode="auto">
            <a:xfrm>
              <a:off x="2597" y="1712"/>
              <a:ext cx="2517" cy="199"/>
            </a:xfrm>
            <a:prstGeom prst="rightArrow">
              <a:avLst>
                <a:gd name="adj1" fmla="val 53556"/>
                <a:gd name="adj2" fmla="val 61133"/>
              </a:avLst>
            </a:prstGeom>
            <a:solidFill>
              <a:schemeClr val="accent1"/>
            </a:solidFill>
            <a:ln w="9525">
              <a:solidFill>
                <a:schemeClr val="accent1"/>
              </a:solidFill>
              <a:miter lim="800000"/>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65624" name="Text Box 89"/>
            <p:cNvSpPr txBox="1"/>
            <p:nvPr/>
          </p:nvSpPr>
          <p:spPr>
            <a:xfrm>
              <a:off x="3306" y="1534"/>
              <a:ext cx="981" cy="201"/>
            </a:xfrm>
            <a:prstGeom prst="rect">
              <a:avLst/>
            </a:prstGeom>
            <a:noFill/>
            <a:ln w="9525">
              <a:noFill/>
            </a:ln>
          </p:spPr>
          <p:txBody>
            <a:bodyPr lIns="0" tIns="0" rIns="0" bIns="0" anchor="t" anchorCtr="0"/>
            <a:p>
              <a:pPr algn="just" eaLnBrk="0" hangingPunct="0">
                <a:lnSpc>
                  <a:spcPct val="100000"/>
                </a:lnSpc>
                <a:spcBef>
                  <a:spcPct val="0"/>
                </a:spcBef>
                <a:buClrTx/>
                <a:buFontTx/>
              </a:pPr>
              <a:r>
                <a:rPr lang="en-US" altLang="zh-CN" sz="1665" dirty="0">
                  <a:latin typeface="Times New Roman" panose="02020603050405020304" pitchFamily="18" charset="0"/>
                  <a:ea typeface="宋体" panose="02010600030101010101" pitchFamily="2" charset="-122"/>
                </a:rPr>
                <a:t>A</a:t>
              </a:r>
              <a:r>
                <a:rPr lang="en-US" altLang="zh-CN" sz="1665" baseline="-25000" dirty="0">
                  <a:latin typeface="Times New Roman" panose="02020603050405020304" pitchFamily="18" charset="0"/>
                  <a:ea typeface="宋体" panose="02010600030101010101" pitchFamily="2" charset="-122"/>
                </a:rPr>
                <a:t>1 </a:t>
              </a:r>
              <a:r>
                <a:rPr lang="en-US" altLang="zh-CN" sz="1665" dirty="0">
                  <a:latin typeface="Times New Roman" panose="02020603050405020304" pitchFamily="18" charset="0"/>
                  <a:ea typeface="宋体" panose="02010600030101010101" pitchFamily="2" charset="-122"/>
                </a:rPr>
                <a:t>~ A</a:t>
              </a:r>
              <a:r>
                <a:rPr lang="en-US" altLang="zh-CN" sz="1665" baseline="-25000" dirty="0">
                  <a:latin typeface="Times New Roman" panose="02020603050405020304" pitchFamily="18" charset="0"/>
                  <a:ea typeface="宋体" panose="02010600030101010101" pitchFamily="2" charset="-122"/>
                </a:rPr>
                <a:t>19</a:t>
              </a:r>
              <a:endParaRPr lang="en-US" altLang="zh-CN" sz="1665" dirty="0">
                <a:latin typeface="Times New Roman" panose="02020603050405020304" pitchFamily="18" charset="0"/>
                <a:ea typeface="宋体" panose="02010600030101010101" pitchFamily="2" charset="-122"/>
              </a:endParaRPr>
            </a:p>
          </p:txBody>
        </p:sp>
        <p:grpSp>
          <p:nvGrpSpPr>
            <p:cNvPr id="65625" name="Group 90"/>
            <p:cNvGrpSpPr/>
            <p:nvPr/>
          </p:nvGrpSpPr>
          <p:grpSpPr>
            <a:xfrm>
              <a:off x="2514" y="2273"/>
              <a:ext cx="338" cy="150"/>
              <a:chOff x="2482" y="2185"/>
              <a:chExt cx="338" cy="150"/>
            </a:xfrm>
          </p:grpSpPr>
          <p:sp>
            <p:nvSpPr>
              <p:cNvPr id="65626" name="Text Box 91"/>
              <p:cNvSpPr txBox="1"/>
              <p:nvPr/>
            </p:nvSpPr>
            <p:spPr>
              <a:xfrm>
                <a:off x="2505" y="2185"/>
                <a:ext cx="315" cy="150"/>
              </a:xfrm>
              <a:prstGeom prst="rect">
                <a:avLst/>
              </a:prstGeom>
              <a:noFill/>
              <a:ln w="9525">
                <a:noFill/>
              </a:ln>
            </p:spPr>
            <p:txBody>
              <a:bodyPr lIns="0" tIns="0" rIns="0" bIns="0" anchor="t" anchorCtr="0"/>
              <a:p>
                <a:pPr algn="just" eaLnBrk="0" hangingPunct="0">
                  <a:lnSpc>
                    <a:spcPct val="100000"/>
                  </a:lnSpc>
                  <a:spcBef>
                    <a:spcPct val="0"/>
                  </a:spcBef>
                  <a:buClrTx/>
                  <a:buFontTx/>
                </a:pPr>
                <a:r>
                  <a:rPr lang="en-US" altLang="zh-CN" sz="1500" dirty="0">
                    <a:latin typeface="Times New Roman" panose="02020603050405020304" pitchFamily="18" charset="0"/>
                    <a:ea typeface="宋体" panose="02010600030101010101" pitchFamily="2" charset="-122"/>
                  </a:rPr>
                  <a:t>BHE</a:t>
                </a:r>
                <a:endParaRPr lang="en-US" altLang="zh-CN" sz="1500" dirty="0">
                  <a:latin typeface="Times New Roman" panose="02020603050405020304" pitchFamily="18" charset="0"/>
                  <a:ea typeface="宋体" panose="02010600030101010101" pitchFamily="2" charset="-122"/>
                </a:endParaRPr>
              </a:p>
            </p:txBody>
          </p:sp>
          <p:sp>
            <p:nvSpPr>
              <p:cNvPr id="185436" name="Line 92"/>
              <p:cNvSpPr>
                <a:spLocks noChangeShapeType="1"/>
              </p:cNvSpPr>
              <p:nvPr/>
            </p:nvSpPr>
            <p:spPr bwMode="auto">
              <a:xfrm flipH="1">
                <a:off x="2482" y="2199"/>
                <a:ext cx="322" cy="1"/>
              </a:xfrm>
              <a:prstGeom prst="line">
                <a:avLst/>
              </a:prstGeom>
              <a:noFill/>
              <a:ln w="28575">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grpSp>
      <p:grpSp>
        <p:nvGrpSpPr>
          <p:cNvPr id="15" name="Group 93"/>
          <p:cNvGrpSpPr/>
          <p:nvPr/>
        </p:nvGrpSpPr>
        <p:grpSpPr>
          <a:xfrm>
            <a:off x="3467365" y="2033323"/>
            <a:ext cx="715698" cy="1057010"/>
            <a:chOff x="2115" y="1537"/>
            <a:chExt cx="517" cy="648"/>
          </a:xfrm>
        </p:grpSpPr>
        <p:sp>
          <p:nvSpPr>
            <p:cNvPr id="65629" name="Text Box 94"/>
            <p:cNvSpPr txBox="1"/>
            <p:nvPr/>
          </p:nvSpPr>
          <p:spPr>
            <a:xfrm>
              <a:off x="2218" y="1537"/>
              <a:ext cx="414" cy="535"/>
            </a:xfrm>
            <a:prstGeom prst="rect">
              <a:avLst/>
            </a:prstGeom>
            <a:noFill/>
            <a:ln w="19050" cap="flat" cmpd="sng">
              <a:solidFill>
                <a:schemeClr val="accent1"/>
              </a:solidFill>
              <a:prstDash val="solid"/>
              <a:miter/>
              <a:headEnd type="none" w="med" len="med"/>
              <a:tailEnd type="none" w="med" len="med"/>
            </a:ln>
          </p:spPr>
          <p:txBody>
            <a:bodyPr lIns="0" tIns="0" rIns="0" bIns="0" anchor="t" anchorCtr="0"/>
            <a:p>
              <a:pPr algn="ctr" eaLnBrk="0" hangingPunct="0">
                <a:lnSpc>
                  <a:spcPct val="100000"/>
                </a:lnSpc>
                <a:spcBef>
                  <a:spcPct val="0"/>
                </a:spcBef>
                <a:buClrTx/>
                <a:buFontTx/>
              </a:pPr>
              <a:endParaRPr lang="en-US" altLang="zh-CN" sz="835" b="0" dirty="0">
                <a:latin typeface="Times New Roman" panose="02020603050405020304" pitchFamily="18" charset="0"/>
                <a:ea typeface="宋体" panose="02010600030101010101" pitchFamily="2" charset="-122"/>
              </a:endParaRPr>
            </a:p>
            <a:p>
              <a:pPr algn="just" eaLnBrk="0" hangingPunct="0">
                <a:lnSpc>
                  <a:spcPct val="96000"/>
                </a:lnSpc>
                <a:spcBef>
                  <a:spcPct val="0"/>
                </a:spcBef>
                <a:buClrTx/>
                <a:buFontTx/>
              </a:pPr>
              <a:r>
                <a:rPr lang="en-US" altLang="zh-CN" sz="750" b="0" dirty="0">
                  <a:latin typeface="Times New Roman" panose="02020603050405020304" pitchFamily="18" charset="0"/>
                  <a:ea typeface="宋体" panose="02010600030101010101" pitchFamily="2" charset="-122"/>
                </a:rPr>
                <a:t>    </a:t>
              </a:r>
              <a:endParaRPr lang="en-US" altLang="zh-CN" sz="750" b="0" dirty="0">
                <a:latin typeface="Times New Roman" panose="02020603050405020304" pitchFamily="18" charset="0"/>
                <a:ea typeface="宋体" panose="02010600030101010101" pitchFamily="2" charset="-122"/>
              </a:endParaRPr>
            </a:p>
          </p:txBody>
        </p:sp>
        <p:sp>
          <p:nvSpPr>
            <p:cNvPr id="65630" name="Text Box 95"/>
            <p:cNvSpPr txBox="1"/>
            <p:nvPr/>
          </p:nvSpPr>
          <p:spPr>
            <a:xfrm>
              <a:off x="2169" y="1559"/>
              <a:ext cx="443" cy="564"/>
            </a:xfrm>
            <a:prstGeom prst="rect">
              <a:avLst/>
            </a:prstGeom>
            <a:noFill/>
            <a:ln w="19050" cap="flat" cmpd="sng">
              <a:solidFill>
                <a:schemeClr val="accent1"/>
              </a:solidFill>
              <a:prstDash val="solid"/>
              <a:miter/>
              <a:headEnd type="none" w="med" len="med"/>
              <a:tailEnd type="none" w="med" len="med"/>
            </a:ln>
          </p:spPr>
          <p:txBody>
            <a:bodyPr lIns="0" tIns="0" rIns="0" bIns="0" anchor="t" anchorCtr="0"/>
            <a:p>
              <a:pPr algn="just" eaLnBrk="0" hangingPunct="0">
                <a:lnSpc>
                  <a:spcPct val="96000"/>
                </a:lnSpc>
                <a:spcBef>
                  <a:spcPct val="0"/>
                </a:spcBef>
                <a:buClrTx/>
                <a:buFontTx/>
              </a:pPr>
              <a:r>
                <a:rPr lang="en-US" altLang="zh-CN" sz="750" b="0" dirty="0">
                  <a:latin typeface="Times New Roman" panose="02020603050405020304" pitchFamily="18" charset="0"/>
                  <a:ea typeface="宋体" panose="02010600030101010101" pitchFamily="2" charset="-122"/>
                </a:rPr>
                <a:t>   </a:t>
              </a:r>
              <a:endParaRPr lang="en-US" altLang="zh-CN" sz="750" b="0" dirty="0">
                <a:latin typeface="Times New Roman" panose="02020603050405020304" pitchFamily="18" charset="0"/>
                <a:ea typeface="宋体" panose="02010600030101010101" pitchFamily="2" charset="-122"/>
              </a:endParaRPr>
            </a:p>
          </p:txBody>
        </p:sp>
        <p:sp>
          <p:nvSpPr>
            <p:cNvPr id="65631" name="Text Box 96"/>
            <p:cNvSpPr txBox="1"/>
            <p:nvPr/>
          </p:nvSpPr>
          <p:spPr>
            <a:xfrm>
              <a:off x="2115" y="1588"/>
              <a:ext cx="474" cy="597"/>
            </a:xfrm>
            <a:prstGeom prst="rect">
              <a:avLst/>
            </a:prstGeom>
            <a:solidFill>
              <a:schemeClr val="bg1"/>
            </a:solidFill>
            <a:ln w="19050" cap="flat" cmpd="sng">
              <a:solidFill>
                <a:schemeClr val="accent1"/>
              </a:solidFill>
              <a:prstDash val="solid"/>
              <a:miter/>
              <a:headEnd type="none" w="med" len="med"/>
              <a:tailEnd type="none" w="med" len="med"/>
            </a:ln>
          </p:spPr>
          <p:txBody>
            <a:bodyPr lIns="0" tIns="0" rIns="0" bIns="0" anchor="t" anchorCtr="0"/>
            <a:p>
              <a:pPr algn="just" eaLnBrk="0" hangingPunct="0">
                <a:lnSpc>
                  <a:spcPct val="96000"/>
                </a:lnSpc>
                <a:spcBef>
                  <a:spcPts val="150"/>
                </a:spcBef>
                <a:buClrTx/>
                <a:buFontTx/>
              </a:pPr>
              <a:r>
                <a:rPr lang="en-US" altLang="zh-CN" sz="1335" dirty="0">
                  <a:latin typeface="Times New Roman" panose="02020603050405020304" pitchFamily="18" charset="0"/>
                  <a:ea typeface="宋体" panose="02010600030101010101" pitchFamily="2" charset="-122"/>
                </a:rPr>
                <a:t>STB OE</a:t>
              </a:r>
              <a:endParaRPr lang="en-US" altLang="zh-CN" sz="1335" dirty="0">
                <a:latin typeface="Times New Roman" panose="02020603050405020304" pitchFamily="18" charset="0"/>
                <a:ea typeface="宋体" panose="02010600030101010101" pitchFamily="2" charset="-122"/>
              </a:endParaRPr>
            </a:p>
            <a:p>
              <a:pPr algn="ctr" eaLnBrk="0" hangingPunct="0">
                <a:lnSpc>
                  <a:spcPct val="96000"/>
                </a:lnSpc>
                <a:spcBef>
                  <a:spcPct val="0"/>
                </a:spcBef>
                <a:buClrTx/>
                <a:buFontTx/>
              </a:pPr>
              <a:r>
                <a:rPr lang="en-US" altLang="zh-CN" sz="1500" dirty="0">
                  <a:latin typeface="Times New Roman" panose="02020603050405020304" pitchFamily="18" charset="0"/>
                  <a:ea typeface="宋体" panose="02010600030101010101" pitchFamily="2" charset="-122"/>
                </a:rPr>
                <a:t>8282</a:t>
              </a:r>
              <a:endParaRPr lang="en-US" altLang="zh-CN" sz="1500" dirty="0">
                <a:latin typeface="Times New Roman" panose="02020603050405020304" pitchFamily="18" charset="0"/>
                <a:ea typeface="宋体" panose="02010600030101010101" pitchFamily="2" charset="-122"/>
              </a:endParaRPr>
            </a:p>
            <a:p>
              <a:pPr algn="ctr" eaLnBrk="0" hangingPunct="0">
                <a:lnSpc>
                  <a:spcPct val="96000"/>
                </a:lnSpc>
                <a:spcBef>
                  <a:spcPct val="0"/>
                </a:spcBef>
                <a:buClrTx/>
                <a:buFontTx/>
              </a:pPr>
              <a:r>
                <a:rPr lang="zh-CN" altLang="en-US" sz="1500" dirty="0">
                  <a:latin typeface="Times New Roman" panose="02020603050405020304" pitchFamily="18" charset="0"/>
                  <a:ea typeface="宋体" panose="02010600030101010101" pitchFamily="2" charset="-122"/>
                </a:rPr>
                <a:t>锁存器</a:t>
              </a:r>
              <a:endParaRPr lang="zh-CN" altLang="en-US" sz="1500" dirty="0">
                <a:latin typeface="Times New Roman" panose="02020603050405020304" pitchFamily="18" charset="0"/>
                <a:ea typeface="宋体" panose="02010600030101010101" pitchFamily="2" charset="-122"/>
              </a:endParaRPr>
            </a:p>
          </p:txBody>
        </p:sp>
        <p:sp>
          <p:nvSpPr>
            <p:cNvPr id="185441" name="Line 97"/>
            <p:cNvSpPr>
              <a:spLocks noChangeShapeType="1"/>
            </p:cNvSpPr>
            <p:nvPr/>
          </p:nvSpPr>
          <p:spPr bwMode="auto">
            <a:xfrm flipH="1">
              <a:off x="2414" y="1609"/>
              <a:ext cx="129" cy="0"/>
            </a:xfrm>
            <a:prstGeom prst="line">
              <a:avLst/>
            </a:prstGeom>
            <a:noFill/>
            <a:ln w="1905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grpSp>
        <p:nvGrpSpPr>
          <p:cNvPr id="16" name="Group 98"/>
          <p:cNvGrpSpPr/>
          <p:nvPr/>
        </p:nvGrpSpPr>
        <p:grpSpPr>
          <a:xfrm>
            <a:off x="1812396" y="714375"/>
            <a:ext cx="1164167" cy="2579688"/>
            <a:chOff x="848" y="540"/>
            <a:chExt cx="880" cy="1950"/>
          </a:xfrm>
        </p:grpSpPr>
        <p:sp>
          <p:nvSpPr>
            <p:cNvPr id="65634" name="Text Box 99"/>
            <p:cNvSpPr txBox="1"/>
            <p:nvPr/>
          </p:nvSpPr>
          <p:spPr>
            <a:xfrm>
              <a:off x="848" y="540"/>
              <a:ext cx="846" cy="1950"/>
            </a:xfrm>
            <a:prstGeom prst="rect">
              <a:avLst/>
            </a:prstGeom>
            <a:noFill/>
            <a:ln w="19050" cap="flat" cmpd="sng">
              <a:solidFill>
                <a:schemeClr val="accent1"/>
              </a:solidFill>
              <a:prstDash val="solid"/>
              <a:miter/>
              <a:headEnd type="none" w="med" len="med"/>
              <a:tailEnd type="none" w="med" len="med"/>
            </a:ln>
          </p:spPr>
          <p:txBody>
            <a:bodyPr lIns="0" tIns="0" rIns="0" bIns="0" anchor="t" anchorCtr="0"/>
            <a:p>
              <a:pPr algn="ctr" eaLnBrk="0" hangingPunct="0">
                <a:lnSpc>
                  <a:spcPct val="100000"/>
                </a:lnSpc>
                <a:spcBef>
                  <a:spcPct val="0"/>
                </a:spcBef>
                <a:buClrTx/>
                <a:buFontTx/>
              </a:pPr>
              <a:r>
                <a:rPr lang="en-US" altLang="zh-CN" sz="2000" dirty="0">
                  <a:latin typeface="Times New Roman" panose="02020603050405020304" pitchFamily="18" charset="0"/>
                  <a:ea typeface="宋体" panose="02010600030101010101" pitchFamily="2" charset="-122"/>
                </a:rPr>
                <a:t>8086CPU</a:t>
              </a:r>
              <a:endParaRPr lang="en-US" altLang="zh-CN" sz="2000" dirty="0">
                <a:latin typeface="Times New Roman" panose="02020603050405020304" pitchFamily="18" charset="0"/>
                <a:ea typeface="宋体" panose="02010600030101010101" pitchFamily="2" charset="-122"/>
              </a:endParaRPr>
            </a:p>
            <a:p>
              <a:pPr eaLnBrk="0" hangingPunct="0">
                <a:lnSpc>
                  <a:spcPct val="100000"/>
                </a:lnSpc>
                <a:spcBef>
                  <a:spcPct val="0"/>
                </a:spcBef>
                <a:buClrTx/>
                <a:buFontTx/>
              </a:pPr>
              <a:r>
                <a:rPr lang="en-US" altLang="zh-CN" sz="1335" dirty="0">
                  <a:latin typeface="Times New Roman" panose="02020603050405020304" pitchFamily="18" charset="0"/>
                  <a:ea typeface="宋体" panose="02010600030101010101" pitchFamily="2" charset="-122"/>
                </a:rPr>
                <a:t>MN/MX</a:t>
              </a:r>
              <a:endParaRPr lang="en-US" altLang="zh-CN" sz="1335" dirty="0">
                <a:latin typeface="Times New Roman" panose="02020603050405020304" pitchFamily="18" charset="0"/>
                <a:ea typeface="宋体" panose="02010600030101010101" pitchFamily="2" charset="-122"/>
              </a:endParaRPr>
            </a:p>
            <a:p>
              <a:pPr algn="r" eaLnBrk="0" hangingPunct="0">
                <a:lnSpc>
                  <a:spcPct val="100000"/>
                </a:lnSpc>
                <a:spcBef>
                  <a:spcPct val="0"/>
                </a:spcBef>
                <a:buClrTx/>
                <a:buFontTx/>
              </a:pPr>
              <a:r>
                <a:rPr lang="en-US" altLang="zh-CN" sz="1335" dirty="0">
                  <a:latin typeface="Times New Roman" panose="02020603050405020304" pitchFamily="18" charset="0"/>
                  <a:ea typeface="宋体" panose="02010600030101010101" pitchFamily="2" charset="-122"/>
                </a:rPr>
                <a:t> INTA</a:t>
              </a:r>
              <a:endParaRPr lang="en-US" altLang="zh-CN" sz="1335" dirty="0">
                <a:latin typeface="Times New Roman" panose="02020603050405020304" pitchFamily="18" charset="0"/>
                <a:ea typeface="宋体" panose="02010600030101010101" pitchFamily="2" charset="-122"/>
              </a:endParaRPr>
            </a:p>
            <a:p>
              <a:pPr algn="r" eaLnBrk="0" hangingPunct="0">
                <a:lnSpc>
                  <a:spcPct val="100000"/>
                </a:lnSpc>
                <a:spcBef>
                  <a:spcPct val="0"/>
                </a:spcBef>
                <a:buClrTx/>
                <a:buFontTx/>
              </a:pPr>
              <a:r>
                <a:rPr lang="en-US" altLang="zh-CN" sz="1335" dirty="0">
                  <a:latin typeface="Times New Roman" panose="02020603050405020304" pitchFamily="18" charset="0"/>
                  <a:ea typeface="宋体" panose="02010600030101010101" pitchFamily="2" charset="-122"/>
                </a:rPr>
                <a:t>      RD      </a:t>
              </a:r>
              <a:endParaRPr lang="en-US" altLang="zh-CN" sz="1335" dirty="0">
                <a:latin typeface="Times New Roman" panose="02020603050405020304" pitchFamily="18" charset="0"/>
                <a:ea typeface="宋体" panose="02010600030101010101" pitchFamily="2" charset="-122"/>
              </a:endParaRPr>
            </a:p>
            <a:p>
              <a:pPr algn="dist" eaLnBrk="0" hangingPunct="0">
                <a:lnSpc>
                  <a:spcPct val="96000"/>
                </a:lnSpc>
                <a:spcBef>
                  <a:spcPct val="0"/>
                </a:spcBef>
                <a:buClrTx/>
                <a:buFontTx/>
              </a:pPr>
              <a:r>
                <a:rPr lang="en-US" altLang="zh-CN" sz="1335" dirty="0">
                  <a:latin typeface="Times New Roman" panose="02020603050405020304" pitchFamily="18" charset="0"/>
                  <a:ea typeface="宋体" panose="02010600030101010101" pitchFamily="2" charset="-122"/>
                </a:rPr>
                <a:t>CLK     WR</a:t>
              </a:r>
              <a:endParaRPr lang="en-US" altLang="zh-CN" sz="1335" dirty="0">
                <a:latin typeface="Times New Roman" panose="02020603050405020304" pitchFamily="18" charset="0"/>
                <a:ea typeface="宋体" panose="02010600030101010101" pitchFamily="2" charset="-122"/>
              </a:endParaRPr>
            </a:p>
            <a:p>
              <a:pPr eaLnBrk="0" hangingPunct="0">
                <a:lnSpc>
                  <a:spcPct val="96000"/>
                </a:lnSpc>
                <a:spcBef>
                  <a:spcPct val="0"/>
                </a:spcBef>
                <a:buClrTx/>
                <a:buFontTx/>
              </a:pPr>
              <a:r>
                <a:rPr lang="en-US" altLang="zh-CN" sz="1335" dirty="0">
                  <a:latin typeface="Times New Roman" panose="02020603050405020304" pitchFamily="18" charset="0"/>
                  <a:ea typeface="宋体" panose="02010600030101010101" pitchFamily="2" charset="-122"/>
                </a:rPr>
                <a:t>READY  M/IO</a:t>
              </a:r>
              <a:endParaRPr lang="en-US" altLang="zh-CN" sz="1335" dirty="0">
                <a:latin typeface="Times New Roman" panose="02020603050405020304" pitchFamily="18" charset="0"/>
                <a:ea typeface="宋体" panose="02010600030101010101" pitchFamily="2" charset="-122"/>
              </a:endParaRPr>
            </a:p>
            <a:p>
              <a:pPr eaLnBrk="0" hangingPunct="0">
                <a:lnSpc>
                  <a:spcPct val="96000"/>
                </a:lnSpc>
                <a:spcBef>
                  <a:spcPct val="0"/>
                </a:spcBef>
                <a:buClrTx/>
                <a:buFontTx/>
              </a:pPr>
              <a:r>
                <a:rPr lang="en-US" altLang="zh-CN" sz="1335" dirty="0">
                  <a:latin typeface="Times New Roman" panose="02020603050405020304" pitchFamily="18" charset="0"/>
                  <a:ea typeface="宋体" panose="02010600030101010101" pitchFamily="2" charset="-122"/>
                </a:rPr>
                <a:t>RESET</a:t>
              </a:r>
              <a:endParaRPr lang="en-US" altLang="zh-CN" sz="1335" dirty="0">
                <a:latin typeface="Times New Roman" panose="02020603050405020304" pitchFamily="18" charset="0"/>
                <a:ea typeface="宋体" panose="02010600030101010101" pitchFamily="2" charset="-122"/>
              </a:endParaRPr>
            </a:p>
            <a:p>
              <a:pPr algn="r" eaLnBrk="0" hangingPunct="0">
                <a:lnSpc>
                  <a:spcPct val="96000"/>
                </a:lnSpc>
                <a:spcBef>
                  <a:spcPct val="0"/>
                </a:spcBef>
                <a:buClrTx/>
                <a:buFontTx/>
              </a:pPr>
              <a:r>
                <a:rPr lang="en-US" altLang="zh-CN" sz="1335" dirty="0">
                  <a:latin typeface="Times New Roman" panose="02020603050405020304" pitchFamily="18" charset="0"/>
                  <a:ea typeface="宋体" panose="02010600030101010101" pitchFamily="2" charset="-122"/>
                </a:rPr>
                <a:t>ALE</a:t>
              </a:r>
              <a:endParaRPr lang="en-US" altLang="zh-CN" sz="1335" dirty="0">
                <a:latin typeface="Times New Roman" panose="02020603050405020304" pitchFamily="18" charset="0"/>
                <a:ea typeface="宋体" panose="02010600030101010101" pitchFamily="2" charset="-122"/>
              </a:endParaRPr>
            </a:p>
            <a:p>
              <a:pPr algn="r" eaLnBrk="0" hangingPunct="0">
                <a:lnSpc>
                  <a:spcPct val="96000"/>
                </a:lnSpc>
                <a:spcBef>
                  <a:spcPct val="0"/>
                </a:spcBef>
                <a:buClrTx/>
                <a:buFontTx/>
              </a:pPr>
              <a:r>
                <a:rPr lang="en-US" altLang="zh-CN" sz="1335" dirty="0">
                  <a:latin typeface="Times New Roman" panose="02020603050405020304" pitchFamily="18" charset="0"/>
                  <a:ea typeface="宋体" panose="02010600030101010101" pitchFamily="2" charset="-122"/>
                </a:rPr>
                <a:t>BHE   </a:t>
              </a:r>
              <a:endParaRPr lang="en-US" altLang="zh-CN" sz="1335" dirty="0">
                <a:latin typeface="Times New Roman" panose="02020603050405020304" pitchFamily="18" charset="0"/>
                <a:ea typeface="宋体" panose="02010600030101010101" pitchFamily="2" charset="-122"/>
              </a:endParaRPr>
            </a:p>
            <a:p>
              <a:pPr algn="r" eaLnBrk="0" hangingPunct="0">
                <a:lnSpc>
                  <a:spcPct val="96000"/>
                </a:lnSpc>
                <a:spcBef>
                  <a:spcPct val="0"/>
                </a:spcBef>
                <a:buClrTx/>
                <a:buFontTx/>
              </a:pPr>
              <a:r>
                <a:rPr lang="en-US" altLang="zh-CN" sz="1335" dirty="0">
                  <a:latin typeface="Times New Roman" panose="02020603050405020304" pitchFamily="18" charset="0"/>
                  <a:ea typeface="宋体" panose="02010600030101010101" pitchFamily="2" charset="-122"/>
                </a:rPr>
                <a:t>       A</a:t>
              </a:r>
              <a:r>
                <a:rPr lang="en-US" altLang="zh-CN" sz="1335" baseline="-25000" dirty="0">
                  <a:latin typeface="Times New Roman" panose="02020603050405020304" pitchFamily="18" charset="0"/>
                  <a:ea typeface="宋体" panose="02010600030101010101" pitchFamily="2" charset="-122"/>
                </a:rPr>
                <a:t>19</a:t>
              </a:r>
              <a:r>
                <a:rPr lang="en-US" altLang="zh-CN" sz="1335" dirty="0">
                  <a:latin typeface="Times New Roman" panose="02020603050405020304" pitchFamily="18" charset="0"/>
                  <a:ea typeface="宋体" panose="02010600030101010101" pitchFamily="2" charset="-122"/>
                </a:rPr>
                <a:t>-A</a:t>
              </a:r>
              <a:r>
                <a:rPr lang="en-US" altLang="zh-CN" sz="1335" baseline="-25000" dirty="0">
                  <a:latin typeface="Times New Roman" panose="02020603050405020304" pitchFamily="18" charset="0"/>
                  <a:ea typeface="宋体" panose="02010600030101010101" pitchFamily="2" charset="-122"/>
                </a:rPr>
                <a:t>16  </a:t>
              </a:r>
              <a:endParaRPr lang="en-US" altLang="zh-CN" sz="1335" dirty="0">
                <a:latin typeface="Times New Roman" panose="02020603050405020304" pitchFamily="18" charset="0"/>
                <a:ea typeface="宋体" panose="02010600030101010101" pitchFamily="2" charset="-122"/>
              </a:endParaRPr>
            </a:p>
            <a:p>
              <a:pPr algn="r" eaLnBrk="0" hangingPunct="0">
                <a:lnSpc>
                  <a:spcPct val="96000"/>
                </a:lnSpc>
                <a:spcBef>
                  <a:spcPct val="0"/>
                </a:spcBef>
                <a:buClrTx/>
                <a:buFontTx/>
              </a:pPr>
              <a:r>
                <a:rPr lang="en-US" altLang="zh-CN" sz="1335" dirty="0">
                  <a:latin typeface="Times New Roman" panose="02020603050405020304" pitchFamily="18" charset="0"/>
                  <a:ea typeface="宋体" panose="02010600030101010101" pitchFamily="2" charset="-122"/>
                </a:rPr>
                <a:t>       AD</a:t>
              </a:r>
              <a:r>
                <a:rPr lang="en-US" altLang="zh-CN" sz="1335" baseline="-25000" dirty="0">
                  <a:latin typeface="Times New Roman" panose="02020603050405020304" pitchFamily="18" charset="0"/>
                  <a:ea typeface="宋体" panose="02010600030101010101" pitchFamily="2" charset="-122"/>
                </a:rPr>
                <a:t>15</a:t>
              </a:r>
              <a:r>
                <a:rPr lang="en-US" altLang="zh-CN" sz="1335" dirty="0">
                  <a:latin typeface="Times New Roman" panose="02020603050405020304" pitchFamily="18" charset="0"/>
                  <a:ea typeface="宋体" panose="02010600030101010101" pitchFamily="2" charset="-122"/>
                </a:rPr>
                <a:t>-AD</a:t>
              </a:r>
              <a:r>
                <a:rPr lang="en-US" altLang="zh-CN" sz="1335" baseline="-25000" dirty="0">
                  <a:latin typeface="Times New Roman" panose="02020603050405020304" pitchFamily="18" charset="0"/>
                  <a:ea typeface="宋体" panose="02010600030101010101" pitchFamily="2" charset="-122"/>
                </a:rPr>
                <a:t>0</a:t>
              </a:r>
              <a:endParaRPr lang="en-US" altLang="zh-CN" sz="1335" dirty="0">
                <a:latin typeface="Times New Roman" panose="02020603050405020304" pitchFamily="18" charset="0"/>
                <a:ea typeface="宋体" panose="02010600030101010101" pitchFamily="2" charset="-122"/>
              </a:endParaRPr>
            </a:p>
            <a:p>
              <a:pPr algn="r" eaLnBrk="0" hangingPunct="0">
                <a:lnSpc>
                  <a:spcPct val="96000"/>
                </a:lnSpc>
                <a:spcBef>
                  <a:spcPts val="150"/>
                </a:spcBef>
                <a:buClrTx/>
                <a:buFontTx/>
              </a:pPr>
              <a:r>
                <a:rPr lang="en-US" altLang="zh-CN" sz="1335" dirty="0">
                  <a:latin typeface="Times New Roman" panose="02020603050405020304" pitchFamily="18" charset="0"/>
                  <a:ea typeface="宋体" panose="02010600030101010101" pitchFamily="2" charset="-122"/>
                </a:rPr>
                <a:t>DEN    DT/R  </a:t>
              </a:r>
              <a:endParaRPr lang="en-US" altLang="zh-CN" sz="1335" dirty="0">
                <a:latin typeface="Times New Roman" panose="02020603050405020304" pitchFamily="18" charset="0"/>
                <a:ea typeface="宋体" panose="02010600030101010101" pitchFamily="2" charset="-122"/>
              </a:endParaRPr>
            </a:p>
          </p:txBody>
        </p:sp>
        <p:sp>
          <p:nvSpPr>
            <p:cNvPr id="185444" name="Line 100"/>
            <p:cNvSpPr>
              <a:spLocks noChangeShapeType="1"/>
            </p:cNvSpPr>
            <p:nvPr/>
          </p:nvSpPr>
          <p:spPr bwMode="auto">
            <a:xfrm flipH="1">
              <a:off x="1110" y="768"/>
              <a:ext cx="186" cy="0"/>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5445" name="Line 101"/>
            <p:cNvSpPr>
              <a:spLocks noChangeShapeType="1"/>
            </p:cNvSpPr>
            <p:nvPr/>
          </p:nvSpPr>
          <p:spPr bwMode="auto">
            <a:xfrm flipH="1">
              <a:off x="1365" y="912"/>
              <a:ext cx="274" cy="0"/>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5446" name="Line 102"/>
            <p:cNvSpPr>
              <a:spLocks noChangeShapeType="1"/>
            </p:cNvSpPr>
            <p:nvPr/>
          </p:nvSpPr>
          <p:spPr bwMode="auto">
            <a:xfrm flipH="1">
              <a:off x="1494" y="1104"/>
              <a:ext cx="186" cy="0"/>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5447" name="Line 103"/>
            <p:cNvSpPr>
              <a:spLocks noChangeShapeType="1"/>
            </p:cNvSpPr>
            <p:nvPr/>
          </p:nvSpPr>
          <p:spPr bwMode="auto">
            <a:xfrm flipH="1">
              <a:off x="1494" y="1248"/>
              <a:ext cx="186" cy="0"/>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5448" name="Line 104"/>
            <p:cNvSpPr>
              <a:spLocks noChangeShapeType="1"/>
            </p:cNvSpPr>
            <p:nvPr/>
          </p:nvSpPr>
          <p:spPr bwMode="auto">
            <a:xfrm flipH="1">
              <a:off x="1538" y="1392"/>
              <a:ext cx="142" cy="0"/>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5449" name="Line 105"/>
            <p:cNvSpPr>
              <a:spLocks noChangeShapeType="1"/>
            </p:cNvSpPr>
            <p:nvPr/>
          </p:nvSpPr>
          <p:spPr bwMode="auto">
            <a:xfrm flipH="1">
              <a:off x="1434" y="1824"/>
              <a:ext cx="223" cy="0"/>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5450" name="Line 106"/>
            <p:cNvSpPr>
              <a:spLocks noChangeShapeType="1"/>
            </p:cNvSpPr>
            <p:nvPr/>
          </p:nvSpPr>
          <p:spPr bwMode="auto">
            <a:xfrm flipH="1">
              <a:off x="1586" y="2304"/>
              <a:ext cx="142" cy="0"/>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5451" name="Line 107"/>
            <p:cNvSpPr>
              <a:spLocks noChangeShapeType="1"/>
            </p:cNvSpPr>
            <p:nvPr/>
          </p:nvSpPr>
          <p:spPr bwMode="auto">
            <a:xfrm flipH="1">
              <a:off x="976" y="2304"/>
              <a:ext cx="224" cy="0"/>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grpSp>
        <p:nvGrpSpPr>
          <p:cNvPr id="17" name="Group 108"/>
          <p:cNvGrpSpPr/>
          <p:nvPr/>
        </p:nvGrpSpPr>
        <p:grpSpPr>
          <a:xfrm>
            <a:off x="3037417" y="4496594"/>
            <a:ext cx="1090083" cy="982927"/>
            <a:chOff x="1804" y="3047"/>
            <a:chExt cx="788" cy="603"/>
          </a:xfrm>
        </p:grpSpPr>
        <p:sp>
          <p:nvSpPr>
            <p:cNvPr id="65644" name="Text Box 109"/>
            <p:cNvSpPr txBox="1"/>
            <p:nvPr/>
          </p:nvSpPr>
          <p:spPr>
            <a:xfrm>
              <a:off x="1861" y="3047"/>
              <a:ext cx="731" cy="510"/>
            </a:xfrm>
            <a:prstGeom prst="rect">
              <a:avLst/>
            </a:prstGeom>
            <a:noFill/>
            <a:ln w="25400" cap="flat" cmpd="sng">
              <a:solidFill>
                <a:schemeClr val="accent1"/>
              </a:solidFill>
              <a:prstDash val="solid"/>
              <a:miter/>
              <a:headEnd type="none" w="med" len="med"/>
              <a:tailEnd type="none" w="med" len="med"/>
            </a:ln>
          </p:spPr>
          <p:txBody>
            <a:bodyPr lIns="0" tIns="0" rIns="0" bIns="0" anchor="t" anchorCtr="0"/>
            <a:p>
              <a:pPr algn="just" eaLnBrk="0" hangingPunct="0">
                <a:lnSpc>
                  <a:spcPct val="96000"/>
                </a:lnSpc>
                <a:spcBef>
                  <a:spcPct val="0"/>
                </a:spcBef>
                <a:buClrTx/>
                <a:buFontTx/>
              </a:pPr>
              <a:endParaRPr lang="zh-CN" altLang="zh-CN" sz="750" b="0" dirty="0">
                <a:latin typeface="Times New Roman" panose="02020603050405020304" pitchFamily="18" charset="0"/>
                <a:ea typeface="宋体" panose="02010600030101010101" pitchFamily="2" charset="-122"/>
              </a:endParaRPr>
            </a:p>
          </p:txBody>
        </p:sp>
        <p:sp>
          <p:nvSpPr>
            <p:cNvPr id="65645" name="Text Box 110"/>
            <p:cNvSpPr txBox="1"/>
            <p:nvPr/>
          </p:nvSpPr>
          <p:spPr>
            <a:xfrm>
              <a:off x="1804" y="3086"/>
              <a:ext cx="759" cy="564"/>
            </a:xfrm>
            <a:prstGeom prst="rect">
              <a:avLst/>
            </a:prstGeom>
            <a:solidFill>
              <a:schemeClr val="bg1"/>
            </a:solidFill>
            <a:ln w="25400" cap="flat" cmpd="sng">
              <a:solidFill>
                <a:schemeClr val="accent1"/>
              </a:solidFill>
              <a:prstDash val="solid"/>
              <a:miter/>
              <a:headEnd type="none" w="med" len="med"/>
              <a:tailEnd type="none" w="med" len="med"/>
            </a:ln>
          </p:spPr>
          <p:txBody>
            <a:bodyPr lIns="0" tIns="0" rIns="0" bIns="0" anchor="t" anchorCtr="0"/>
            <a:p>
              <a:pPr algn="just" eaLnBrk="0" hangingPunct="0">
                <a:lnSpc>
                  <a:spcPct val="96000"/>
                </a:lnSpc>
                <a:spcBef>
                  <a:spcPct val="0"/>
                </a:spcBef>
                <a:buClrTx/>
                <a:buFontTx/>
              </a:pPr>
              <a:r>
                <a:rPr lang="en-US" altLang="zh-CN" sz="1500" dirty="0">
                  <a:latin typeface="Times New Roman" panose="02020603050405020304" pitchFamily="18" charset="0"/>
                  <a:ea typeface="宋体" panose="02010600030101010101" pitchFamily="2" charset="-122"/>
                </a:rPr>
                <a:t>T</a:t>
              </a:r>
              <a:endParaRPr lang="en-US" altLang="zh-CN" sz="1500" dirty="0">
                <a:latin typeface="Times New Roman" panose="02020603050405020304" pitchFamily="18" charset="0"/>
                <a:ea typeface="宋体" panose="02010600030101010101" pitchFamily="2" charset="-122"/>
              </a:endParaRPr>
            </a:p>
            <a:p>
              <a:pPr algn="just" eaLnBrk="0" hangingPunct="0">
                <a:lnSpc>
                  <a:spcPct val="96000"/>
                </a:lnSpc>
                <a:spcBef>
                  <a:spcPct val="0"/>
                </a:spcBef>
                <a:buClrTx/>
                <a:buFontTx/>
              </a:pPr>
              <a:r>
                <a:rPr lang="en-US" altLang="zh-CN" sz="1500" dirty="0">
                  <a:latin typeface="Times New Roman" panose="02020603050405020304" pitchFamily="18" charset="0"/>
                  <a:ea typeface="宋体" panose="02010600030101010101" pitchFamily="2" charset="-122"/>
                </a:rPr>
                <a:t>OE  </a:t>
              </a:r>
              <a:r>
                <a:rPr lang="en-US" altLang="zh-CN" sz="1665" dirty="0">
                  <a:latin typeface="Times New Roman" panose="02020603050405020304" pitchFamily="18" charset="0"/>
                  <a:ea typeface="宋体" panose="02010600030101010101" pitchFamily="2" charset="-122"/>
                </a:rPr>
                <a:t>8286</a:t>
              </a:r>
              <a:endParaRPr lang="en-US" altLang="zh-CN" sz="1665" dirty="0">
                <a:latin typeface="Times New Roman" panose="02020603050405020304" pitchFamily="18" charset="0"/>
                <a:ea typeface="宋体" panose="02010600030101010101" pitchFamily="2" charset="-122"/>
              </a:endParaRPr>
            </a:p>
            <a:p>
              <a:pPr algn="ctr" eaLnBrk="0" hangingPunct="0">
                <a:lnSpc>
                  <a:spcPct val="96000"/>
                </a:lnSpc>
                <a:spcBef>
                  <a:spcPct val="0"/>
                </a:spcBef>
                <a:buClrTx/>
                <a:buFontTx/>
              </a:pPr>
              <a:r>
                <a:rPr lang="en-US" altLang="zh-CN" sz="1500" dirty="0">
                  <a:latin typeface="Times New Roman" panose="02020603050405020304" pitchFamily="18" charset="0"/>
                  <a:ea typeface="宋体" panose="02010600030101010101" pitchFamily="2" charset="-122"/>
                </a:rPr>
                <a:t>  </a:t>
              </a:r>
              <a:r>
                <a:rPr lang="zh-CN" altLang="en-US" sz="1500" dirty="0">
                  <a:latin typeface="Times New Roman" panose="02020603050405020304" pitchFamily="18" charset="0"/>
                  <a:ea typeface="宋体" panose="02010600030101010101" pitchFamily="2" charset="-122"/>
                </a:rPr>
                <a:t>收发器</a:t>
              </a:r>
              <a:endParaRPr lang="zh-CN" altLang="en-US" sz="1500" dirty="0">
                <a:latin typeface="Times New Roman" panose="02020603050405020304" pitchFamily="18" charset="0"/>
                <a:ea typeface="宋体" panose="02010600030101010101" pitchFamily="2" charset="-122"/>
              </a:endParaRPr>
            </a:p>
          </p:txBody>
        </p:sp>
        <p:sp>
          <p:nvSpPr>
            <p:cNvPr id="185455" name="Line 111"/>
            <p:cNvSpPr>
              <a:spLocks noChangeShapeType="1"/>
            </p:cNvSpPr>
            <p:nvPr/>
          </p:nvSpPr>
          <p:spPr bwMode="auto">
            <a:xfrm flipH="1">
              <a:off x="1826" y="3263"/>
              <a:ext cx="154" cy="0"/>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grpSp>
        <p:nvGrpSpPr>
          <p:cNvPr id="18" name="Group 112"/>
          <p:cNvGrpSpPr/>
          <p:nvPr/>
        </p:nvGrpSpPr>
        <p:grpSpPr>
          <a:xfrm>
            <a:off x="2862792" y="2960688"/>
            <a:ext cx="522553" cy="1579563"/>
            <a:chOff x="1677" y="2105"/>
            <a:chExt cx="378" cy="969"/>
          </a:xfrm>
        </p:grpSpPr>
        <p:sp>
          <p:nvSpPr>
            <p:cNvPr id="185457" name="AutoShape 113"/>
            <p:cNvSpPr>
              <a:spLocks noChangeArrowheads="1"/>
            </p:cNvSpPr>
            <p:nvPr/>
          </p:nvSpPr>
          <p:spPr bwMode="auto">
            <a:xfrm>
              <a:off x="1957" y="2105"/>
              <a:ext cx="98" cy="969"/>
            </a:xfrm>
            <a:prstGeom prst="upDownArrow">
              <a:avLst>
                <a:gd name="adj1" fmla="val 50000"/>
                <a:gd name="adj2" fmla="val 197755"/>
              </a:avLst>
            </a:prstGeom>
            <a:solidFill>
              <a:schemeClr val="accent1"/>
            </a:solidFill>
            <a:ln w="9525">
              <a:solidFill>
                <a:schemeClr val="accent1"/>
              </a:solidFill>
              <a:miter lim="800000"/>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65649" name="Text Box 114"/>
            <p:cNvSpPr txBox="1"/>
            <p:nvPr/>
          </p:nvSpPr>
          <p:spPr>
            <a:xfrm>
              <a:off x="1677" y="2351"/>
              <a:ext cx="317" cy="510"/>
            </a:xfrm>
            <a:prstGeom prst="rect">
              <a:avLst/>
            </a:prstGeom>
            <a:noFill/>
            <a:ln w="38100">
              <a:noFill/>
            </a:ln>
          </p:spPr>
          <p:txBody>
            <a:bodyPr lIns="0" tIns="0" rIns="0" bIns="0" anchor="t" anchorCtr="0"/>
            <a:p>
              <a:pPr algn="ctr" eaLnBrk="0" hangingPunct="0">
                <a:lnSpc>
                  <a:spcPct val="100000"/>
                </a:lnSpc>
                <a:spcBef>
                  <a:spcPct val="0"/>
                </a:spcBef>
                <a:buClrTx/>
                <a:buFontTx/>
              </a:pPr>
              <a:r>
                <a:rPr lang="en-US" altLang="zh-CN" sz="1665" dirty="0">
                  <a:latin typeface="Times New Roman" panose="02020603050405020304" pitchFamily="18" charset="0"/>
                  <a:ea typeface="宋体" panose="02010600030101010101" pitchFamily="2" charset="-122"/>
                </a:rPr>
                <a:t>D15</a:t>
              </a:r>
              <a:endParaRPr lang="en-US" altLang="zh-CN" sz="1665" dirty="0">
                <a:latin typeface="Times New Roman" panose="02020603050405020304" pitchFamily="18" charset="0"/>
                <a:ea typeface="宋体" panose="02010600030101010101" pitchFamily="2" charset="-122"/>
              </a:endParaRPr>
            </a:p>
            <a:p>
              <a:pPr algn="ctr" eaLnBrk="0" hangingPunct="0">
                <a:lnSpc>
                  <a:spcPct val="100000"/>
                </a:lnSpc>
                <a:spcBef>
                  <a:spcPct val="0"/>
                </a:spcBef>
                <a:buClrTx/>
                <a:buFontTx/>
              </a:pPr>
              <a:r>
                <a:rPr lang="en-US" altLang="zh-CN" sz="1665" dirty="0">
                  <a:latin typeface="Times New Roman" panose="02020603050405020304" pitchFamily="18" charset="0"/>
                  <a:ea typeface="宋体" panose="02010600030101010101" pitchFamily="2" charset="-122"/>
                </a:rPr>
                <a:t>~</a:t>
              </a:r>
              <a:endParaRPr lang="en-US" altLang="zh-CN" sz="1665" dirty="0">
                <a:latin typeface="Times New Roman" panose="02020603050405020304" pitchFamily="18" charset="0"/>
                <a:ea typeface="宋体" panose="02010600030101010101" pitchFamily="2" charset="-122"/>
              </a:endParaRPr>
            </a:p>
            <a:p>
              <a:pPr algn="ctr" eaLnBrk="0" hangingPunct="0">
                <a:lnSpc>
                  <a:spcPct val="100000"/>
                </a:lnSpc>
                <a:spcBef>
                  <a:spcPct val="0"/>
                </a:spcBef>
                <a:buClrTx/>
                <a:buFontTx/>
              </a:pPr>
              <a:r>
                <a:rPr lang="en-US" altLang="zh-CN" sz="1665" dirty="0">
                  <a:latin typeface="Times New Roman" panose="02020603050405020304" pitchFamily="18" charset="0"/>
                  <a:ea typeface="宋体" panose="02010600030101010101" pitchFamily="2" charset="-122"/>
                </a:rPr>
                <a:t>D0</a:t>
              </a:r>
              <a:endParaRPr lang="en-US" altLang="zh-CN" sz="1665" dirty="0">
                <a:latin typeface="Times New Roman" panose="02020603050405020304" pitchFamily="18" charset="0"/>
                <a:ea typeface="宋体" panose="02010600030101010101" pitchFamily="2" charset="-122"/>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000000"/>
                                          </p:val>
                                        </p:tav>
                                        <p:tav tm="100000">
                                          <p:val>
                                            <p:strVal val="#ppt_w"/>
                                          </p:val>
                                        </p:tav>
                                      </p:tavLst>
                                    </p:anim>
                                    <p:anim calcmode="lin" valueType="num">
                                      <p:cBhvr>
                                        <p:cTn id="8" dur="500" fill="hold"/>
                                        <p:tgtEl>
                                          <p:spTgt spid="16"/>
                                        </p:tgtEl>
                                        <p:attrNameLst>
                                          <p:attrName>ppt_h</p:attrName>
                                        </p:attrNameLst>
                                      </p:cBhvr>
                                      <p:tavLst>
                                        <p:tav tm="0">
                                          <p:val>
                                            <p:fltVal val="0.00000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85356"/>
                                        </p:tgtEl>
                                        <p:attrNameLst>
                                          <p:attrName>style.visibility</p:attrName>
                                        </p:attrNameLst>
                                      </p:cBhvr>
                                      <p:to>
                                        <p:strVal val="visible"/>
                                      </p:to>
                                    </p:set>
                                    <p:animEffect transition="in" filter="dissolve">
                                      <p:cBhvr>
                                        <p:cTn id="13" dur="500"/>
                                        <p:tgtEl>
                                          <p:spTgt spid="185356"/>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8" fill="hold" nodeType="clickEffect">
                                  <p:stCondLst>
                                    <p:cond delay="0"/>
                                  </p:stCondLst>
                                  <p:childTnLst>
                                    <p:set>
                                      <p:cBhvr>
                                        <p:cTn id="17" dur="1" fill="hold">
                                          <p:stCondLst>
                                            <p:cond delay="0"/>
                                          </p:stCondLst>
                                        </p:cTn>
                                        <p:tgtEl>
                                          <p:spTgt spid="185355"/>
                                        </p:tgtEl>
                                        <p:attrNameLst>
                                          <p:attrName>style.visibility</p:attrName>
                                        </p:attrNameLst>
                                      </p:cBhvr>
                                      <p:to>
                                        <p:strVal val="visible"/>
                                      </p:to>
                                    </p:set>
                                    <p:animEffect transition="in" filter="slide(fromLeft)">
                                      <p:cBhvr>
                                        <p:cTn id="18" dur="500"/>
                                        <p:tgtEl>
                                          <p:spTgt spid="185355"/>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42"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barn(outHorizontal)">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dissolve">
                                      <p:cBhvr>
                                        <p:cTn id="28" dur="500"/>
                                        <p:tgtEl>
                                          <p:spTgt spid="3"/>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8"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slide(fromLeft)">
                                      <p:cBhvr>
                                        <p:cTn id="33" dur="500"/>
                                        <p:tgtEl>
                                          <p:spTgt spid="2"/>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8" fill="hold" nodeType="clickEffect">
                                  <p:stCondLst>
                                    <p:cond delay="0"/>
                                  </p:stCondLst>
                                  <p:childTnLst>
                                    <p:set>
                                      <p:cBhvr>
                                        <p:cTn id="37" dur="1" fill="hold">
                                          <p:stCondLst>
                                            <p:cond delay="0"/>
                                          </p:stCondLst>
                                        </p:cTn>
                                        <p:tgtEl>
                                          <p:spTgt spid="185351"/>
                                        </p:tgtEl>
                                        <p:attrNameLst>
                                          <p:attrName>style.visibility</p:attrName>
                                        </p:attrNameLst>
                                      </p:cBhvr>
                                      <p:to>
                                        <p:strVal val="visible"/>
                                      </p:to>
                                    </p:set>
                                    <p:animEffect transition="in" filter="slide(fromLeft)">
                                      <p:cBhvr>
                                        <p:cTn id="38" dur="500"/>
                                        <p:tgtEl>
                                          <p:spTgt spid="185351"/>
                                        </p:tgtEl>
                                      </p:cBhvr>
                                    </p:animEffect>
                                  </p:childTnLst>
                                </p:cTn>
                              </p:par>
                            </p:childTnLst>
                          </p:cTn>
                        </p:par>
                      </p:childTnLst>
                    </p:cTn>
                  </p:par>
                  <p:par>
                    <p:cTn id="39" fill="hold">
                      <p:stCondLst>
                        <p:cond delay="indefinite"/>
                      </p:stCondLst>
                      <p:childTnLst>
                        <p:par>
                          <p:cTn id="40" fill="hold">
                            <p:stCondLst>
                              <p:cond delay="0"/>
                            </p:stCondLst>
                            <p:childTnLst>
                              <p:par>
                                <p:cTn id="41" presetID="17" presetClass="entr" presetSubtype="8"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p:cTn id="43" dur="500" fill="hold"/>
                                        <p:tgtEl>
                                          <p:spTgt spid="13"/>
                                        </p:tgtEl>
                                        <p:attrNameLst>
                                          <p:attrName>ppt_x</p:attrName>
                                        </p:attrNameLst>
                                      </p:cBhvr>
                                      <p:tavLst>
                                        <p:tav tm="0">
                                          <p:val>
                                            <p:strVal val="#ppt_x-#ppt_w/2"/>
                                          </p:val>
                                        </p:tav>
                                        <p:tav tm="100000">
                                          <p:val>
                                            <p:strVal val="#ppt_x"/>
                                          </p:val>
                                        </p:tav>
                                      </p:tavLst>
                                    </p:anim>
                                    <p:anim calcmode="lin" valueType="num">
                                      <p:cBhvr>
                                        <p:cTn id="44" dur="500" fill="hold"/>
                                        <p:tgtEl>
                                          <p:spTgt spid="13"/>
                                        </p:tgtEl>
                                        <p:attrNameLst>
                                          <p:attrName>ppt_y</p:attrName>
                                        </p:attrNameLst>
                                      </p:cBhvr>
                                      <p:tavLst>
                                        <p:tav tm="0">
                                          <p:val>
                                            <p:strVal val="#ppt_y"/>
                                          </p:val>
                                        </p:tav>
                                        <p:tav tm="100000">
                                          <p:val>
                                            <p:strVal val="#ppt_y"/>
                                          </p:val>
                                        </p:tav>
                                      </p:tavLst>
                                    </p:anim>
                                    <p:anim calcmode="lin" valueType="num">
                                      <p:cBhvr>
                                        <p:cTn id="45" dur="500" fill="hold"/>
                                        <p:tgtEl>
                                          <p:spTgt spid="13"/>
                                        </p:tgtEl>
                                        <p:attrNameLst>
                                          <p:attrName>ppt_w</p:attrName>
                                        </p:attrNameLst>
                                      </p:cBhvr>
                                      <p:tavLst>
                                        <p:tav tm="0">
                                          <p:val>
                                            <p:fltVal val="0.000000"/>
                                          </p:val>
                                        </p:tav>
                                        <p:tav tm="100000">
                                          <p:val>
                                            <p:strVal val="#ppt_w"/>
                                          </p:val>
                                        </p:tav>
                                      </p:tavLst>
                                    </p:anim>
                                    <p:anim calcmode="lin" valueType="num">
                                      <p:cBhvr>
                                        <p:cTn id="46" dur="500" fill="hold"/>
                                        <p:tgtEl>
                                          <p:spTgt spid="13"/>
                                        </p:tgtEl>
                                        <p:attrNameLst>
                                          <p:attrName>ppt_h</p:attrName>
                                        </p:attrNameLst>
                                      </p:cBhvr>
                                      <p:tavLst>
                                        <p:tav tm="0">
                                          <p:val>
                                            <p:strVal val="#ppt_h"/>
                                          </p:val>
                                        </p:tav>
                                        <p:tav tm="100000">
                                          <p:val>
                                            <p:strVal val="#ppt_h"/>
                                          </p:val>
                                        </p:tav>
                                      </p:tavLst>
                                    </p:anim>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dissolve">
                                      <p:cBhvr>
                                        <p:cTn id="51" dur="500"/>
                                        <p:tgtEl>
                                          <p:spTgt spid="17"/>
                                        </p:tgtEl>
                                      </p:cBhvr>
                                    </p:animEffect>
                                  </p:childTnLst>
                                </p:cTn>
                              </p:par>
                            </p:childTnLst>
                          </p:cTn>
                        </p:par>
                      </p:childTnLst>
                    </p:cTn>
                  </p:par>
                  <p:par>
                    <p:cTn id="52" fill="hold">
                      <p:stCondLst>
                        <p:cond delay="indefinite"/>
                      </p:stCondLst>
                      <p:childTnLst>
                        <p:par>
                          <p:cTn id="53" fill="hold">
                            <p:stCondLst>
                              <p:cond delay="0"/>
                            </p:stCondLst>
                            <p:childTnLst>
                              <p:par>
                                <p:cTn id="54" presetID="16" presetClass="entr" presetSubtype="42" fill="hold" nodeType="click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barn(outHorizontal)">
                                      <p:cBhvr>
                                        <p:cTn id="56" dur="500"/>
                                        <p:tgtEl>
                                          <p:spTgt spid="18"/>
                                        </p:tgtEl>
                                      </p:cBhvr>
                                    </p:animEffect>
                                  </p:childTnLst>
                                </p:cTn>
                              </p:par>
                            </p:childTnLst>
                          </p:cTn>
                        </p:par>
                      </p:childTnLst>
                    </p:cTn>
                  </p:par>
                  <p:par>
                    <p:cTn id="57" fill="hold">
                      <p:stCondLst>
                        <p:cond delay="indefinite"/>
                      </p:stCondLst>
                      <p:childTnLst>
                        <p:par>
                          <p:cTn id="58" fill="hold">
                            <p:stCondLst>
                              <p:cond delay="0"/>
                            </p:stCondLst>
                            <p:childTnLst>
                              <p:par>
                                <p:cTn id="59" presetID="12" presetClass="entr" presetSubtype="8" fill="hold" nodeType="clickEffect">
                                  <p:stCondLst>
                                    <p:cond delay="0"/>
                                  </p:stCondLst>
                                  <p:childTnLst>
                                    <p:set>
                                      <p:cBhvr>
                                        <p:cTn id="60" dur="1" fill="hold">
                                          <p:stCondLst>
                                            <p:cond delay="0"/>
                                          </p:stCondLst>
                                        </p:cTn>
                                        <p:tgtEl>
                                          <p:spTgt spid="6"/>
                                        </p:tgtEl>
                                        <p:attrNameLst>
                                          <p:attrName>style.visibility</p:attrName>
                                        </p:attrNameLst>
                                      </p:cBhvr>
                                      <p:to>
                                        <p:strVal val="visible"/>
                                      </p:to>
                                    </p:set>
                                    <p:animEffect transition="in" filter="slide(fromLeft)">
                                      <p:cBhvr>
                                        <p:cTn id="61" dur="500"/>
                                        <p:tgtEl>
                                          <p:spTgt spid="6"/>
                                        </p:tgtEl>
                                      </p:cBhvr>
                                    </p:animEffect>
                                  </p:childTnLst>
                                </p:cTn>
                              </p:par>
                            </p:childTnLst>
                          </p:cTn>
                        </p:par>
                      </p:childTnLst>
                    </p:cTn>
                  </p:par>
                  <p:par>
                    <p:cTn id="62" fill="hold">
                      <p:stCondLst>
                        <p:cond delay="indefinite"/>
                      </p:stCondLst>
                      <p:childTnLst>
                        <p:par>
                          <p:cTn id="63" fill="hold">
                            <p:stCondLst>
                              <p:cond delay="0"/>
                            </p:stCondLst>
                            <p:childTnLst>
                              <p:par>
                                <p:cTn id="64" presetID="12" presetClass="entr" presetSubtype="8" fill="hold" nodeType="clickEffect">
                                  <p:stCondLst>
                                    <p:cond delay="0"/>
                                  </p:stCondLst>
                                  <p:childTnLst>
                                    <p:set>
                                      <p:cBhvr>
                                        <p:cTn id="65" dur="1" fill="hold">
                                          <p:stCondLst>
                                            <p:cond delay="0"/>
                                          </p:stCondLst>
                                        </p:cTn>
                                        <p:tgtEl>
                                          <p:spTgt spid="5"/>
                                        </p:tgtEl>
                                        <p:attrNameLst>
                                          <p:attrName>style.visibility</p:attrName>
                                        </p:attrNameLst>
                                      </p:cBhvr>
                                      <p:to>
                                        <p:strVal val="visible"/>
                                      </p:to>
                                    </p:set>
                                    <p:animEffect transition="in" filter="slide(fromLeft)">
                                      <p:cBhvr>
                                        <p:cTn id="66" dur="500"/>
                                        <p:tgtEl>
                                          <p:spTgt spid="5"/>
                                        </p:tgtEl>
                                      </p:cBhvr>
                                    </p:animEffect>
                                  </p:childTnLst>
                                </p:cTn>
                              </p:par>
                            </p:childTnLst>
                          </p:cTn>
                        </p:par>
                      </p:childTnLst>
                    </p:cTn>
                  </p:par>
                  <p:par>
                    <p:cTn id="67" fill="hold">
                      <p:stCondLst>
                        <p:cond delay="indefinite"/>
                      </p:stCondLst>
                      <p:childTnLst>
                        <p:par>
                          <p:cTn id="68" fill="hold">
                            <p:stCondLst>
                              <p:cond delay="0"/>
                            </p:stCondLst>
                            <p:childTnLst>
                              <p:par>
                                <p:cTn id="69" presetID="16" presetClass="entr" presetSubtype="37" fill="hold" nodeType="clickEffect">
                                  <p:stCondLst>
                                    <p:cond delay="0"/>
                                  </p:stCondLst>
                                  <p:childTnLst>
                                    <p:set>
                                      <p:cBhvr>
                                        <p:cTn id="70" dur="1" fill="hold">
                                          <p:stCondLst>
                                            <p:cond delay="0"/>
                                          </p:stCondLst>
                                        </p:cTn>
                                        <p:tgtEl>
                                          <p:spTgt spid="10"/>
                                        </p:tgtEl>
                                        <p:attrNameLst>
                                          <p:attrName>style.visibility</p:attrName>
                                        </p:attrNameLst>
                                      </p:cBhvr>
                                      <p:to>
                                        <p:strVal val="visible"/>
                                      </p:to>
                                    </p:set>
                                    <p:animEffect transition="in" filter="barn(outVertical)">
                                      <p:cBhvr>
                                        <p:cTn id="71" dur="500"/>
                                        <p:tgtEl>
                                          <p:spTgt spid="10"/>
                                        </p:tgtEl>
                                      </p:cBhvr>
                                    </p:animEffect>
                                  </p:childTnLst>
                                </p:cTn>
                              </p:par>
                            </p:childTnLst>
                          </p:cTn>
                        </p:par>
                      </p:childTnLst>
                    </p:cTn>
                  </p:par>
                  <p:par>
                    <p:cTn id="72" fill="hold">
                      <p:stCondLst>
                        <p:cond delay="indefinite"/>
                      </p:stCondLst>
                      <p:childTnLst>
                        <p:par>
                          <p:cTn id="73" fill="hold">
                            <p:stCondLst>
                              <p:cond delay="0"/>
                            </p:stCondLst>
                            <p:childTnLst>
                              <p:par>
                                <p:cTn id="74" presetID="17" presetClass="entr" presetSubtype="8" fill="hold" nodeType="clickEffect">
                                  <p:stCondLst>
                                    <p:cond delay="0"/>
                                  </p:stCondLst>
                                  <p:childTnLst>
                                    <p:set>
                                      <p:cBhvr>
                                        <p:cTn id="75" dur="1" fill="hold">
                                          <p:stCondLst>
                                            <p:cond delay="0"/>
                                          </p:stCondLst>
                                        </p:cTn>
                                        <p:tgtEl>
                                          <p:spTgt spid="9"/>
                                        </p:tgtEl>
                                        <p:attrNameLst>
                                          <p:attrName>style.visibility</p:attrName>
                                        </p:attrNameLst>
                                      </p:cBhvr>
                                      <p:to>
                                        <p:strVal val="visible"/>
                                      </p:to>
                                    </p:set>
                                    <p:anim calcmode="lin" valueType="num">
                                      <p:cBhvr>
                                        <p:cTn id="76" dur="500" fill="hold"/>
                                        <p:tgtEl>
                                          <p:spTgt spid="9"/>
                                        </p:tgtEl>
                                        <p:attrNameLst>
                                          <p:attrName>ppt_x</p:attrName>
                                        </p:attrNameLst>
                                      </p:cBhvr>
                                      <p:tavLst>
                                        <p:tav tm="0">
                                          <p:val>
                                            <p:strVal val="#ppt_x-#ppt_w/2"/>
                                          </p:val>
                                        </p:tav>
                                        <p:tav tm="100000">
                                          <p:val>
                                            <p:strVal val="#ppt_x"/>
                                          </p:val>
                                        </p:tav>
                                      </p:tavLst>
                                    </p:anim>
                                    <p:anim calcmode="lin" valueType="num">
                                      <p:cBhvr>
                                        <p:cTn id="77" dur="500" fill="hold"/>
                                        <p:tgtEl>
                                          <p:spTgt spid="9"/>
                                        </p:tgtEl>
                                        <p:attrNameLst>
                                          <p:attrName>ppt_y</p:attrName>
                                        </p:attrNameLst>
                                      </p:cBhvr>
                                      <p:tavLst>
                                        <p:tav tm="0">
                                          <p:val>
                                            <p:strVal val="#ppt_y"/>
                                          </p:val>
                                        </p:tav>
                                        <p:tav tm="100000">
                                          <p:val>
                                            <p:strVal val="#ppt_y"/>
                                          </p:val>
                                        </p:tav>
                                      </p:tavLst>
                                    </p:anim>
                                    <p:anim calcmode="lin" valueType="num">
                                      <p:cBhvr>
                                        <p:cTn id="78" dur="500" fill="hold"/>
                                        <p:tgtEl>
                                          <p:spTgt spid="9"/>
                                        </p:tgtEl>
                                        <p:attrNameLst>
                                          <p:attrName>ppt_w</p:attrName>
                                        </p:attrNameLst>
                                      </p:cBhvr>
                                      <p:tavLst>
                                        <p:tav tm="0">
                                          <p:val>
                                            <p:fltVal val="0.000000"/>
                                          </p:val>
                                        </p:tav>
                                        <p:tav tm="100000">
                                          <p:val>
                                            <p:strVal val="#ppt_w"/>
                                          </p:val>
                                        </p:tav>
                                      </p:tavLst>
                                    </p:anim>
                                    <p:anim calcmode="lin" valueType="num">
                                      <p:cBhvr>
                                        <p:cTn id="79" dur="5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nodeType="clickEffect">
                                  <p:stCondLst>
                                    <p:cond delay="0"/>
                                  </p:stCondLst>
                                  <p:childTnLst>
                                    <p:set>
                                      <p:cBhvr>
                                        <p:cTn id="83" dur="1" fill="hold">
                                          <p:stCondLst>
                                            <p:cond delay="0"/>
                                          </p:stCondLst>
                                        </p:cTn>
                                        <p:tgtEl>
                                          <p:spTgt spid="4"/>
                                        </p:tgtEl>
                                        <p:attrNameLst>
                                          <p:attrName>style.visibility</p:attrName>
                                        </p:attrNameLst>
                                      </p:cBhvr>
                                      <p:to>
                                        <p:strVal val="visible"/>
                                      </p:to>
                                    </p:set>
                                    <p:animEffect transition="in" filter="dissolve">
                                      <p:cBhvr>
                                        <p:cTn id="84" dur="500"/>
                                        <p:tgtEl>
                                          <p:spTgt spid="4"/>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185357"/>
                                        </p:tgtEl>
                                        <p:attrNameLst>
                                          <p:attrName>style.visibility</p:attrName>
                                        </p:attrNameLst>
                                      </p:cBhvr>
                                      <p:to>
                                        <p:strVal val="visible"/>
                                      </p:to>
                                    </p:set>
                                    <p:animEffect transition="in" filter="dissolve">
                                      <p:cBhvr>
                                        <p:cTn id="89" dur="500"/>
                                        <p:tgtEl>
                                          <p:spTgt spid="185357"/>
                                        </p:tgtEl>
                                      </p:cBhvr>
                                    </p:animEffect>
                                  </p:childTnLst>
                                </p:cTn>
                              </p:par>
                            </p:childTnLst>
                          </p:cTn>
                        </p:par>
                      </p:childTnLst>
                    </p:cTn>
                  </p:par>
                  <p:par>
                    <p:cTn id="90" fill="hold">
                      <p:stCondLst>
                        <p:cond delay="indefinite"/>
                      </p:stCondLst>
                      <p:childTnLst>
                        <p:par>
                          <p:cTn id="91" fill="hold">
                            <p:stCondLst>
                              <p:cond delay="0"/>
                            </p:stCondLst>
                            <p:childTnLst>
                              <p:par>
                                <p:cTn id="92" presetID="12" presetClass="entr" presetSubtype="1" fill="hold" nodeType="clickEffect">
                                  <p:stCondLst>
                                    <p:cond delay="0"/>
                                  </p:stCondLst>
                                  <p:childTnLst>
                                    <p:set>
                                      <p:cBhvr>
                                        <p:cTn id="93" dur="1" fill="hold">
                                          <p:stCondLst>
                                            <p:cond delay="0"/>
                                          </p:stCondLst>
                                        </p:cTn>
                                        <p:tgtEl>
                                          <p:spTgt spid="185358"/>
                                        </p:tgtEl>
                                        <p:attrNameLst>
                                          <p:attrName>style.visibility</p:attrName>
                                        </p:attrNameLst>
                                      </p:cBhvr>
                                      <p:to>
                                        <p:strVal val="visible"/>
                                      </p:to>
                                    </p:set>
                                    <p:animEffect transition="in" filter="slide(fromTop)">
                                      <p:cBhvr>
                                        <p:cTn id="94" dur="500"/>
                                        <p:tgtEl>
                                          <p:spTgt spid="185358"/>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ntr" presetSubtype="0" fill="hold" nodeType="clickEffect">
                                  <p:stCondLst>
                                    <p:cond delay="0"/>
                                  </p:stCondLst>
                                  <p:childTnLst>
                                    <p:set>
                                      <p:cBhvr>
                                        <p:cTn id="98" dur="1" fill="hold">
                                          <p:stCondLst>
                                            <p:cond delay="0"/>
                                          </p:stCondLst>
                                        </p:cTn>
                                        <p:tgtEl>
                                          <p:spTgt spid="11"/>
                                        </p:tgtEl>
                                        <p:attrNameLst>
                                          <p:attrName>style.visibility</p:attrName>
                                        </p:attrNameLst>
                                      </p:cBhvr>
                                      <p:to>
                                        <p:strVal val="visible"/>
                                      </p:to>
                                    </p:set>
                                    <p:animEffect transition="in" filter="dissolve">
                                      <p:cBhvr>
                                        <p:cTn id="99" dur="500"/>
                                        <p:tgtEl>
                                          <p:spTgt spid="11"/>
                                        </p:tgtEl>
                                      </p:cBhvr>
                                    </p:animEffect>
                                  </p:childTnLst>
                                </p:cTn>
                              </p:par>
                            </p:childTnLst>
                          </p:cTn>
                        </p:par>
                      </p:childTnLst>
                    </p:cTn>
                  </p:par>
                  <p:par>
                    <p:cTn id="100" fill="hold">
                      <p:stCondLst>
                        <p:cond delay="indefinite"/>
                      </p:stCondLst>
                      <p:childTnLst>
                        <p:par>
                          <p:cTn id="101" fill="hold">
                            <p:stCondLst>
                              <p:cond delay="0"/>
                            </p:stCondLst>
                            <p:childTnLst>
                              <p:par>
                                <p:cTn id="102" presetID="9" presetClass="entr" presetSubtype="0" fill="hold" grpId="0" nodeType="clickEffect">
                                  <p:stCondLst>
                                    <p:cond delay="0"/>
                                  </p:stCondLst>
                                  <p:childTnLst>
                                    <p:set>
                                      <p:cBhvr>
                                        <p:cTn id="103" dur="1" fill="hold">
                                          <p:stCondLst>
                                            <p:cond delay="0"/>
                                          </p:stCondLst>
                                        </p:cTn>
                                        <p:tgtEl>
                                          <p:spTgt spid="185359"/>
                                        </p:tgtEl>
                                        <p:attrNameLst>
                                          <p:attrName>style.visibility</p:attrName>
                                        </p:attrNameLst>
                                      </p:cBhvr>
                                      <p:to>
                                        <p:strVal val="visible"/>
                                      </p:to>
                                    </p:set>
                                    <p:animEffect transition="in" filter="dissolve">
                                      <p:cBhvr>
                                        <p:cTn id="104" dur="500"/>
                                        <p:tgtEl>
                                          <p:spTgt spid="185359"/>
                                        </p:tgtEl>
                                      </p:cBhvr>
                                    </p:animEffect>
                                  </p:childTnLst>
                                </p:cTn>
                              </p:par>
                            </p:childTnLst>
                          </p:cTn>
                        </p:par>
                      </p:childTnLst>
                    </p:cTn>
                  </p:par>
                  <p:par>
                    <p:cTn id="105" fill="hold">
                      <p:stCondLst>
                        <p:cond delay="indefinite"/>
                      </p:stCondLst>
                      <p:childTnLst>
                        <p:par>
                          <p:cTn id="106" fill="hold">
                            <p:stCondLst>
                              <p:cond delay="0"/>
                            </p:stCondLst>
                            <p:childTnLst>
                              <p:par>
                                <p:cTn id="107" presetID="12" presetClass="entr" presetSubtype="1" fill="hold" nodeType="clickEffect">
                                  <p:stCondLst>
                                    <p:cond delay="0"/>
                                  </p:stCondLst>
                                  <p:childTnLst>
                                    <p:set>
                                      <p:cBhvr>
                                        <p:cTn id="108" dur="1" fill="hold">
                                          <p:stCondLst>
                                            <p:cond delay="0"/>
                                          </p:stCondLst>
                                        </p:cTn>
                                        <p:tgtEl>
                                          <p:spTgt spid="185360"/>
                                        </p:tgtEl>
                                        <p:attrNameLst>
                                          <p:attrName>style.visibility</p:attrName>
                                        </p:attrNameLst>
                                      </p:cBhvr>
                                      <p:to>
                                        <p:strVal val="visible"/>
                                      </p:to>
                                    </p:set>
                                    <p:animEffect transition="in" filter="slide(fromTop)">
                                      <p:cBhvr>
                                        <p:cTn id="109" dur="500"/>
                                        <p:tgtEl>
                                          <p:spTgt spid="185360"/>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nodeType="clickEffect">
                                  <p:stCondLst>
                                    <p:cond delay="0"/>
                                  </p:stCondLst>
                                  <p:childTnLst>
                                    <p:set>
                                      <p:cBhvr>
                                        <p:cTn id="113" dur="1" fill="hold">
                                          <p:stCondLst>
                                            <p:cond delay="0"/>
                                          </p:stCondLst>
                                        </p:cTn>
                                        <p:tgtEl>
                                          <p:spTgt spid="12"/>
                                        </p:tgtEl>
                                        <p:attrNameLst>
                                          <p:attrName>style.visibility</p:attrName>
                                        </p:attrNameLst>
                                      </p:cBhvr>
                                      <p:to>
                                        <p:strVal val="visible"/>
                                      </p:to>
                                    </p:set>
                                    <p:animEffect transition="in" filter="dissolve">
                                      <p:cBhvr>
                                        <p:cTn id="114" dur="500"/>
                                        <p:tgtEl>
                                          <p:spTgt spid="12"/>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ntr" presetSubtype="0" fill="hold" grpId="0" nodeType="clickEffect">
                                  <p:stCondLst>
                                    <p:cond delay="0"/>
                                  </p:stCondLst>
                                  <p:childTnLst>
                                    <p:set>
                                      <p:cBhvr>
                                        <p:cTn id="118" dur="1" fill="hold">
                                          <p:stCondLst>
                                            <p:cond delay="0"/>
                                          </p:stCondLst>
                                        </p:cTn>
                                        <p:tgtEl>
                                          <p:spTgt spid="185361"/>
                                        </p:tgtEl>
                                        <p:attrNameLst>
                                          <p:attrName>style.visibility</p:attrName>
                                        </p:attrNameLst>
                                      </p:cBhvr>
                                      <p:to>
                                        <p:strVal val="visible"/>
                                      </p:to>
                                    </p:set>
                                    <p:animEffect transition="in" filter="dissolve">
                                      <p:cBhvr>
                                        <p:cTn id="119" dur="500"/>
                                        <p:tgtEl>
                                          <p:spTgt spid="185361"/>
                                        </p:tgtEl>
                                      </p:cBhvr>
                                    </p:animEffect>
                                  </p:childTnLst>
                                </p:cTn>
                              </p:par>
                            </p:childTnLst>
                          </p:cTn>
                        </p:par>
                      </p:childTnLst>
                    </p:cTn>
                  </p:par>
                  <p:par>
                    <p:cTn id="120" fill="hold">
                      <p:stCondLst>
                        <p:cond delay="indefinite"/>
                      </p:stCondLst>
                      <p:childTnLst>
                        <p:par>
                          <p:cTn id="121" fill="hold">
                            <p:stCondLst>
                              <p:cond delay="0"/>
                            </p:stCondLst>
                            <p:childTnLst>
                              <p:par>
                                <p:cTn id="122" presetID="12" presetClass="entr" presetSubtype="1" fill="hold" nodeType="clickEffect">
                                  <p:stCondLst>
                                    <p:cond delay="0"/>
                                  </p:stCondLst>
                                  <p:childTnLst>
                                    <p:set>
                                      <p:cBhvr>
                                        <p:cTn id="123" dur="1" fill="hold">
                                          <p:stCondLst>
                                            <p:cond delay="0"/>
                                          </p:stCondLst>
                                        </p:cTn>
                                        <p:tgtEl>
                                          <p:spTgt spid="185362"/>
                                        </p:tgtEl>
                                        <p:attrNameLst>
                                          <p:attrName>style.visibility</p:attrName>
                                        </p:attrNameLst>
                                      </p:cBhvr>
                                      <p:to>
                                        <p:strVal val="visible"/>
                                      </p:to>
                                    </p:set>
                                    <p:animEffect transition="in" filter="slide(fromTop)">
                                      <p:cBhvr>
                                        <p:cTn id="124" dur="500"/>
                                        <p:tgtEl>
                                          <p:spTgt spid="185362"/>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nodeType="clickEffect">
                                  <p:stCondLst>
                                    <p:cond delay="0"/>
                                  </p:stCondLst>
                                  <p:childTnLst>
                                    <p:set>
                                      <p:cBhvr>
                                        <p:cTn id="128" dur="1" fill="hold">
                                          <p:stCondLst>
                                            <p:cond delay="0"/>
                                          </p:stCondLst>
                                        </p:cTn>
                                        <p:tgtEl>
                                          <p:spTgt spid="7"/>
                                        </p:tgtEl>
                                        <p:attrNameLst>
                                          <p:attrName>style.visibility</p:attrName>
                                        </p:attrNameLst>
                                      </p:cBhvr>
                                      <p:to>
                                        <p:strVal val="visible"/>
                                      </p:to>
                                    </p:set>
                                    <p:animEffect transition="in" filter="dissolve">
                                      <p:cBhvr>
                                        <p:cTn id="1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56" grpId="0"/>
      <p:bldP spid="185357" grpId="0" bldLvl="0" animBg="1"/>
      <p:bldP spid="185359" grpId="0" bldLvl="0" animBg="1"/>
      <p:bldP spid="185361" grpId="0" bldLvl="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0466" name="Rectangle 2"/>
          <p:cNvSpPr>
            <a:spLocks noGrp="1" noRot="1" noChangeArrowheads="1"/>
          </p:cNvSpPr>
          <p:nvPr>
            <p:ph type="title"/>
          </p:nvPr>
        </p:nvSpPr>
        <p:spPr>
          <a:xfrm>
            <a:off x="1262063" y="269875"/>
            <a:ext cx="6477000" cy="428625"/>
          </a:xfrm>
        </p:spPr>
        <p:txBody>
          <a:bodyPr vert="horz" wrap="square" lIns="76199" tIns="38099" rIns="76199" bIns="38099"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665" b="1" i="0" u="none" strike="noStrike" kern="0" cap="none" spc="0" normalizeH="0" baseline="0" noProof="0" smtClean="0">
                <a:ln>
                  <a:noFill/>
                </a:ln>
                <a:solidFill>
                  <a:schemeClr val="folHlink"/>
                </a:solidFill>
                <a:effectLst/>
                <a:uLnTx/>
                <a:uFillTx/>
                <a:latin typeface="+mj-lt"/>
                <a:ea typeface="+mj-ea"/>
                <a:cs typeface="+mj-cs"/>
              </a:rPr>
              <a:t>8086</a:t>
            </a:r>
            <a:r>
              <a:rPr kumimoji="0" lang="zh-CN" altLang="en-US" sz="2665" b="1" i="0" u="none" strike="noStrike" kern="0" cap="none" spc="0" normalizeH="0" baseline="0" noProof="0" smtClean="0">
                <a:ln>
                  <a:noFill/>
                </a:ln>
                <a:solidFill>
                  <a:schemeClr val="folHlink"/>
                </a:solidFill>
                <a:effectLst/>
                <a:uLnTx/>
                <a:uFillTx/>
                <a:latin typeface="+mj-lt"/>
                <a:ea typeface="+mj-ea"/>
                <a:cs typeface="+mj-cs"/>
              </a:rPr>
              <a:t>最大工作模式下控制核心单元的组成</a:t>
            </a:r>
            <a:endParaRPr kumimoji="0" lang="zh-CN" altLang="en-US" sz="2665" b="1" i="0" u="none" strike="noStrike" kern="0" cap="none" spc="0" normalizeH="0" baseline="0" noProof="0" smtClean="0">
              <a:ln>
                <a:noFill/>
              </a:ln>
              <a:solidFill>
                <a:schemeClr val="folHlink"/>
              </a:solidFill>
              <a:effectLst/>
              <a:uLnTx/>
              <a:uFillTx/>
              <a:latin typeface="+mj-lt"/>
              <a:ea typeface="+mj-ea"/>
              <a:cs typeface="+mj-cs"/>
            </a:endParaRPr>
          </a:p>
        </p:txBody>
      </p:sp>
      <p:grpSp>
        <p:nvGrpSpPr>
          <p:cNvPr id="2" name="Group 3"/>
          <p:cNvGrpSpPr/>
          <p:nvPr/>
        </p:nvGrpSpPr>
        <p:grpSpPr>
          <a:xfrm>
            <a:off x="4295511" y="2532063"/>
            <a:ext cx="452438" cy="280458"/>
            <a:chOff x="2643" y="1656"/>
            <a:chExt cx="331" cy="181"/>
          </a:xfrm>
        </p:grpSpPr>
        <p:sp>
          <p:nvSpPr>
            <p:cNvPr id="190468" name="Line 4"/>
            <p:cNvSpPr>
              <a:spLocks noChangeShapeType="1"/>
            </p:cNvSpPr>
            <p:nvPr/>
          </p:nvSpPr>
          <p:spPr bwMode="auto">
            <a:xfrm flipH="1">
              <a:off x="2643" y="1837"/>
              <a:ext cx="276" cy="0"/>
            </a:xfrm>
            <a:prstGeom prst="line">
              <a:avLst/>
            </a:prstGeom>
            <a:noFill/>
            <a:ln w="28575">
              <a:solidFill>
                <a:schemeClr val="accent1"/>
              </a:solidFill>
              <a:round/>
              <a:tailEnd type="triangle" w="sm" len="me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66564" name="Text Box 5"/>
            <p:cNvSpPr txBox="1"/>
            <p:nvPr/>
          </p:nvSpPr>
          <p:spPr>
            <a:xfrm>
              <a:off x="2790" y="1656"/>
              <a:ext cx="184" cy="157"/>
            </a:xfrm>
            <a:prstGeom prst="rect">
              <a:avLst/>
            </a:prstGeom>
            <a:noFill/>
            <a:ln w="9525">
              <a:noFill/>
            </a:ln>
          </p:spPr>
          <p:txBody>
            <a:bodyPr lIns="0" tIns="0" rIns="0" bIns="0" anchor="t" anchorCtr="0"/>
            <a:p>
              <a:pPr algn="just" eaLnBrk="0" hangingPunct="0">
                <a:lnSpc>
                  <a:spcPct val="100000"/>
                </a:lnSpc>
                <a:spcBef>
                  <a:spcPct val="0"/>
                </a:spcBef>
                <a:buClrTx/>
                <a:buFontTx/>
              </a:pPr>
              <a:r>
                <a:rPr lang="zh-CN" altLang="en-US" sz="1500" dirty="0">
                  <a:latin typeface="Times New Roman" panose="02020603050405020304" pitchFamily="18" charset="0"/>
                  <a:ea typeface="宋体" panose="02010600030101010101" pitchFamily="2" charset="-122"/>
                </a:rPr>
                <a:t>地</a:t>
              </a:r>
              <a:endParaRPr lang="zh-CN" altLang="en-US" sz="1500" dirty="0">
                <a:latin typeface="Times New Roman" panose="02020603050405020304" pitchFamily="18" charset="0"/>
                <a:ea typeface="宋体" panose="02010600030101010101" pitchFamily="2" charset="-122"/>
              </a:endParaRPr>
            </a:p>
          </p:txBody>
        </p:sp>
      </p:grpSp>
      <p:grpSp>
        <p:nvGrpSpPr>
          <p:cNvPr id="3" name="Group 6"/>
          <p:cNvGrpSpPr/>
          <p:nvPr/>
        </p:nvGrpSpPr>
        <p:grpSpPr>
          <a:xfrm>
            <a:off x="1395678" y="1546490"/>
            <a:ext cx="586052" cy="291042"/>
            <a:chOff x="521" y="1021"/>
            <a:chExt cx="429" cy="188"/>
          </a:xfrm>
        </p:grpSpPr>
        <p:sp>
          <p:nvSpPr>
            <p:cNvPr id="190471" name="Line 7"/>
            <p:cNvSpPr>
              <a:spLocks noChangeShapeType="1"/>
            </p:cNvSpPr>
            <p:nvPr/>
          </p:nvSpPr>
          <p:spPr bwMode="auto">
            <a:xfrm>
              <a:off x="582" y="1209"/>
              <a:ext cx="368" cy="0"/>
            </a:xfrm>
            <a:prstGeom prst="line">
              <a:avLst/>
            </a:prstGeom>
            <a:noFill/>
            <a:ln w="28575">
              <a:solidFill>
                <a:schemeClr val="accent1"/>
              </a:solidFill>
              <a:round/>
              <a:tailEnd type="triangle" w="sm" len="me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66567" name="Text Box 8"/>
            <p:cNvSpPr txBox="1"/>
            <p:nvPr/>
          </p:nvSpPr>
          <p:spPr>
            <a:xfrm>
              <a:off x="521" y="1021"/>
              <a:ext cx="184" cy="157"/>
            </a:xfrm>
            <a:prstGeom prst="rect">
              <a:avLst/>
            </a:prstGeom>
            <a:noFill/>
            <a:ln w="9525">
              <a:noFill/>
            </a:ln>
          </p:spPr>
          <p:txBody>
            <a:bodyPr lIns="0" tIns="0" rIns="0" bIns="0" anchor="t" anchorCtr="0"/>
            <a:p>
              <a:pPr algn="just" eaLnBrk="0" hangingPunct="0">
                <a:lnSpc>
                  <a:spcPct val="100000"/>
                </a:lnSpc>
                <a:spcBef>
                  <a:spcPct val="0"/>
                </a:spcBef>
                <a:buClrTx/>
                <a:buFontTx/>
              </a:pPr>
              <a:r>
                <a:rPr lang="zh-CN" altLang="en-US" sz="1500" dirty="0">
                  <a:latin typeface="Times New Roman" panose="02020603050405020304" pitchFamily="18" charset="0"/>
                  <a:ea typeface="宋体" panose="02010600030101010101" pitchFamily="2" charset="-122"/>
                </a:rPr>
                <a:t>地</a:t>
              </a:r>
              <a:endParaRPr lang="zh-CN" altLang="en-US" sz="1500" dirty="0">
                <a:latin typeface="Times New Roman" panose="02020603050405020304" pitchFamily="18" charset="0"/>
                <a:ea typeface="宋体" panose="02010600030101010101" pitchFamily="2" charset="-122"/>
              </a:endParaRPr>
            </a:p>
          </p:txBody>
        </p:sp>
      </p:grpSp>
      <p:sp>
        <p:nvSpPr>
          <p:cNvPr id="190473" name="Text Box 9"/>
          <p:cNvSpPr txBox="1"/>
          <p:nvPr/>
        </p:nvSpPr>
        <p:spPr>
          <a:xfrm>
            <a:off x="4771761" y="3536157"/>
            <a:ext cx="472281" cy="386292"/>
          </a:xfrm>
          <a:prstGeom prst="rect">
            <a:avLst/>
          </a:prstGeom>
          <a:noFill/>
          <a:ln w="19050" cap="flat" cmpd="sng">
            <a:solidFill>
              <a:schemeClr val="accent1"/>
            </a:solidFill>
            <a:prstDash val="solid"/>
            <a:miter/>
            <a:headEnd type="none" w="med" len="med"/>
            <a:tailEnd type="none" w="med" len="med"/>
          </a:ln>
        </p:spPr>
        <p:txBody>
          <a:bodyPr lIns="0" tIns="0" rIns="0" bIns="0" anchor="t" anchorCtr="0"/>
          <a:p>
            <a:pPr algn="ctr" eaLnBrk="0" hangingPunct="0">
              <a:lnSpc>
                <a:spcPct val="72000"/>
              </a:lnSpc>
              <a:spcBef>
                <a:spcPct val="0"/>
              </a:spcBef>
              <a:buClrTx/>
              <a:buFontTx/>
            </a:pPr>
            <a:r>
              <a:rPr lang="zh-CN" altLang="en-US" sz="1500" dirty="0">
                <a:latin typeface="Times New Roman" panose="02020603050405020304" pitchFamily="18" charset="0"/>
                <a:ea typeface="宋体" panose="02010600030101010101" pitchFamily="2" charset="-122"/>
              </a:rPr>
              <a:t>读写控制</a:t>
            </a:r>
            <a:endParaRPr lang="zh-CN" altLang="en-US" sz="1500" dirty="0">
              <a:latin typeface="Times New Roman" panose="02020603050405020304" pitchFamily="18" charset="0"/>
              <a:ea typeface="宋体" panose="02010600030101010101" pitchFamily="2" charset="-122"/>
            </a:endParaRPr>
          </a:p>
        </p:txBody>
      </p:sp>
      <p:sp>
        <p:nvSpPr>
          <p:cNvPr id="190474" name="Line 10"/>
          <p:cNvSpPr>
            <a:spLocks noChangeShapeType="1"/>
          </p:cNvSpPr>
          <p:nvPr/>
        </p:nvSpPr>
        <p:spPr bwMode="auto">
          <a:xfrm>
            <a:off x="5005917" y="3919803"/>
            <a:ext cx="0" cy="242094"/>
          </a:xfrm>
          <a:prstGeom prst="line">
            <a:avLst/>
          </a:prstGeom>
          <a:noFill/>
          <a:ln w="28575">
            <a:solidFill>
              <a:srgbClr val="00FF00"/>
            </a:solidFill>
            <a:round/>
            <a:tailEnd type="triangle" w="sm" len="me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90475" name="Text Box 11"/>
          <p:cNvSpPr txBox="1"/>
          <p:nvPr/>
        </p:nvSpPr>
        <p:spPr>
          <a:xfrm>
            <a:off x="5880365" y="3536157"/>
            <a:ext cx="472281" cy="386292"/>
          </a:xfrm>
          <a:prstGeom prst="rect">
            <a:avLst/>
          </a:prstGeom>
          <a:noFill/>
          <a:ln w="19050" cap="flat" cmpd="sng">
            <a:solidFill>
              <a:schemeClr val="accent1"/>
            </a:solidFill>
            <a:prstDash val="solid"/>
            <a:miter/>
            <a:headEnd type="none" w="med" len="med"/>
            <a:tailEnd type="none" w="med" len="med"/>
          </a:ln>
        </p:spPr>
        <p:txBody>
          <a:bodyPr lIns="0" tIns="0" rIns="0" bIns="0" anchor="t" anchorCtr="0"/>
          <a:p>
            <a:pPr algn="ctr" eaLnBrk="0" hangingPunct="0">
              <a:lnSpc>
                <a:spcPct val="72000"/>
              </a:lnSpc>
              <a:spcBef>
                <a:spcPct val="0"/>
              </a:spcBef>
              <a:buClrTx/>
              <a:buFontTx/>
            </a:pPr>
            <a:r>
              <a:rPr lang="zh-CN" altLang="en-US" sz="1500" dirty="0">
                <a:latin typeface="Times New Roman" panose="02020603050405020304" pitchFamily="18" charset="0"/>
                <a:ea typeface="宋体" panose="02010600030101010101" pitchFamily="2" charset="-122"/>
              </a:rPr>
              <a:t>读写控制</a:t>
            </a:r>
            <a:endParaRPr lang="zh-CN" altLang="en-US" sz="1500" dirty="0">
              <a:latin typeface="Times New Roman" panose="02020603050405020304" pitchFamily="18" charset="0"/>
              <a:ea typeface="宋体" panose="02010600030101010101" pitchFamily="2" charset="-122"/>
            </a:endParaRPr>
          </a:p>
        </p:txBody>
      </p:sp>
      <p:sp>
        <p:nvSpPr>
          <p:cNvPr id="190476" name="Line 12"/>
          <p:cNvSpPr>
            <a:spLocks noChangeShapeType="1"/>
          </p:cNvSpPr>
          <p:nvPr/>
        </p:nvSpPr>
        <p:spPr bwMode="auto">
          <a:xfrm>
            <a:off x="6088063" y="3919803"/>
            <a:ext cx="0" cy="242094"/>
          </a:xfrm>
          <a:prstGeom prst="line">
            <a:avLst/>
          </a:prstGeom>
          <a:noFill/>
          <a:ln w="28575">
            <a:solidFill>
              <a:srgbClr val="00FF00"/>
            </a:solidFill>
            <a:round/>
            <a:tailEnd type="triangle" w="sm" len="me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90477" name="Text Box 13"/>
          <p:cNvSpPr txBox="1"/>
          <p:nvPr/>
        </p:nvSpPr>
        <p:spPr>
          <a:xfrm>
            <a:off x="6778625" y="3536157"/>
            <a:ext cx="472282" cy="386292"/>
          </a:xfrm>
          <a:prstGeom prst="rect">
            <a:avLst/>
          </a:prstGeom>
          <a:noFill/>
          <a:ln w="19050" cap="flat" cmpd="sng">
            <a:solidFill>
              <a:schemeClr val="accent1"/>
            </a:solidFill>
            <a:prstDash val="solid"/>
            <a:miter/>
            <a:headEnd type="none" w="med" len="med"/>
            <a:tailEnd type="none" w="med" len="med"/>
          </a:ln>
        </p:spPr>
        <p:txBody>
          <a:bodyPr lIns="0" tIns="0" rIns="0" bIns="0" anchor="t" anchorCtr="0"/>
          <a:p>
            <a:pPr algn="ctr" eaLnBrk="0" hangingPunct="0">
              <a:lnSpc>
                <a:spcPct val="72000"/>
              </a:lnSpc>
              <a:spcBef>
                <a:spcPct val="0"/>
              </a:spcBef>
              <a:buClrTx/>
              <a:buFontTx/>
            </a:pPr>
            <a:r>
              <a:rPr lang="zh-CN" altLang="en-US" sz="1500" dirty="0">
                <a:latin typeface="Times New Roman" panose="02020603050405020304" pitchFamily="18" charset="0"/>
                <a:ea typeface="宋体" panose="02010600030101010101" pitchFamily="2" charset="-122"/>
              </a:rPr>
              <a:t>读写控制</a:t>
            </a:r>
            <a:endParaRPr lang="zh-CN" altLang="en-US" sz="1500" dirty="0">
              <a:latin typeface="Times New Roman" panose="02020603050405020304" pitchFamily="18" charset="0"/>
              <a:ea typeface="宋体" panose="02010600030101010101" pitchFamily="2" charset="-122"/>
            </a:endParaRPr>
          </a:p>
        </p:txBody>
      </p:sp>
      <p:sp>
        <p:nvSpPr>
          <p:cNvPr id="190478" name="Line 14"/>
          <p:cNvSpPr>
            <a:spLocks noChangeShapeType="1"/>
          </p:cNvSpPr>
          <p:nvPr/>
        </p:nvSpPr>
        <p:spPr bwMode="auto">
          <a:xfrm>
            <a:off x="6986323" y="3919803"/>
            <a:ext cx="0" cy="242094"/>
          </a:xfrm>
          <a:prstGeom prst="line">
            <a:avLst/>
          </a:prstGeom>
          <a:noFill/>
          <a:ln w="28575">
            <a:solidFill>
              <a:srgbClr val="00FF00"/>
            </a:solidFill>
            <a:round/>
            <a:tailEnd type="triangle" w="sm" len="me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nvGrpSpPr>
          <p:cNvPr id="4" name="Group 15"/>
          <p:cNvGrpSpPr/>
          <p:nvPr/>
        </p:nvGrpSpPr>
        <p:grpSpPr>
          <a:xfrm>
            <a:off x="6752167" y="4152636"/>
            <a:ext cx="480219" cy="738188"/>
            <a:chOff x="4440" y="2700"/>
            <a:chExt cx="351" cy="476"/>
          </a:xfrm>
        </p:grpSpPr>
        <p:sp>
          <p:nvSpPr>
            <p:cNvPr id="66575" name="Text Box 16"/>
            <p:cNvSpPr txBox="1"/>
            <p:nvPr/>
          </p:nvSpPr>
          <p:spPr>
            <a:xfrm>
              <a:off x="4440" y="2700"/>
              <a:ext cx="351" cy="476"/>
            </a:xfrm>
            <a:prstGeom prst="rect">
              <a:avLst/>
            </a:prstGeom>
            <a:noFill/>
            <a:ln w="19050" cap="flat" cmpd="sng">
              <a:solidFill>
                <a:schemeClr val="accent1"/>
              </a:solidFill>
              <a:prstDash val="solid"/>
              <a:miter/>
              <a:headEnd type="none" w="med" len="med"/>
              <a:tailEnd type="none" w="med" len="med"/>
            </a:ln>
          </p:spPr>
          <p:txBody>
            <a:bodyPr lIns="0" tIns="0" rIns="0" bIns="0" anchor="t" anchorCtr="0"/>
            <a:p>
              <a:pPr algn="ctr" eaLnBrk="0" hangingPunct="0">
                <a:lnSpc>
                  <a:spcPct val="96000"/>
                </a:lnSpc>
                <a:spcBef>
                  <a:spcPct val="0"/>
                </a:spcBef>
                <a:buClrTx/>
                <a:buFontTx/>
              </a:pPr>
              <a:r>
                <a:rPr lang="en-US" altLang="zh-CN" sz="1165" dirty="0">
                  <a:latin typeface="Times New Roman" panose="02020603050405020304" pitchFamily="18" charset="0"/>
                  <a:ea typeface="宋体" panose="02010600030101010101" pitchFamily="2" charset="-122"/>
                </a:rPr>
                <a:t>CS</a:t>
              </a:r>
              <a:endParaRPr lang="en-US" altLang="zh-CN" sz="1165" dirty="0">
                <a:latin typeface="Times New Roman" panose="02020603050405020304" pitchFamily="18" charset="0"/>
                <a:ea typeface="宋体" panose="02010600030101010101" pitchFamily="2" charset="-122"/>
              </a:endParaRPr>
            </a:p>
            <a:p>
              <a:pPr algn="ctr" eaLnBrk="0" hangingPunct="0">
                <a:lnSpc>
                  <a:spcPct val="96000"/>
                </a:lnSpc>
                <a:spcBef>
                  <a:spcPct val="0"/>
                </a:spcBef>
                <a:buClrTx/>
                <a:buFontTx/>
              </a:pPr>
              <a:r>
                <a:rPr lang="en-US" altLang="zh-CN" sz="1500" dirty="0">
                  <a:latin typeface="Times New Roman" panose="02020603050405020304" pitchFamily="18" charset="0"/>
                  <a:ea typeface="宋体" panose="02010600030101010101" pitchFamily="2" charset="-122"/>
                </a:rPr>
                <a:t>I/O</a:t>
              </a:r>
              <a:endParaRPr lang="en-US" altLang="zh-CN" sz="1500" dirty="0">
                <a:latin typeface="Times New Roman" panose="02020603050405020304" pitchFamily="18" charset="0"/>
                <a:ea typeface="宋体" panose="02010600030101010101" pitchFamily="2" charset="-122"/>
              </a:endParaRPr>
            </a:p>
            <a:p>
              <a:pPr algn="ctr" eaLnBrk="0" hangingPunct="0">
                <a:lnSpc>
                  <a:spcPct val="96000"/>
                </a:lnSpc>
                <a:spcBef>
                  <a:spcPct val="0"/>
                </a:spcBef>
                <a:buClrTx/>
                <a:buFontTx/>
              </a:pPr>
              <a:r>
                <a:rPr lang="zh-CN" altLang="en-US" sz="1500" dirty="0">
                  <a:latin typeface="Times New Roman" panose="02020603050405020304" pitchFamily="18" charset="0"/>
                  <a:ea typeface="宋体" panose="02010600030101010101" pitchFamily="2" charset="-122"/>
                </a:rPr>
                <a:t>接口</a:t>
              </a:r>
              <a:endParaRPr lang="zh-CN" altLang="en-US" sz="1500" dirty="0">
                <a:latin typeface="Times New Roman" panose="02020603050405020304" pitchFamily="18" charset="0"/>
                <a:ea typeface="宋体" panose="02010600030101010101" pitchFamily="2" charset="-122"/>
              </a:endParaRPr>
            </a:p>
          </p:txBody>
        </p:sp>
        <p:sp>
          <p:nvSpPr>
            <p:cNvPr id="190481" name="Line 17"/>
            <p:cNvSpPr>
              <a:spLocks noChangeShapeType="1"/>
            </p:cNvSpPr>
            <p:nvPr/>
          </p:nvSpPr>
          <p:spPr bwMode="auto">
            <a:xfrm flipH="1">
              <a:off x="4556" y="2723"/>
              <a:ext cx="117" cy="0"/>
            </a:xfrm>
            <a:prstGeom prst="line">
              <a:avLst/>
            </a:prstGeom>
            <a:noFill/>
            <a:ln w="1905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grpSp>
        <p:nvGrpSpPr>
          <p:cNvPr id="5" name="Group 18"/>
          <p:cNvGrpSpPr/>
          <p:nvPr/>
        </p:nvGrpSpPr>
        <p:grpSpPr>
          <a:xfrm>
            <a:off x="3663157" y="2661708"/>
            <a:ext cx="707760" cy="1004094"/>
            <a:chOff x="2180" y="1740"/>
            <a:chExt cx="518" cy="647"/>
          </a:xfrm>
        </p:grpSpPr>
        <p:sp>
          <p:nvSpPr>
            <p:cNvPr id="66578" name="Text Box 19"/>
            <p:cNvSpPr txBox="1"/>
            <p:nvPr/>
          </p:nvSpPr>
          <p:spPr>
            <a:xfrm>
              <a:off x="2284" y="1740"/>
              <a:ext cx="414" cy="534"/>
            </a:xfrm>
            <a:prstGeom prst="rect">
              <a:avLst/>
            </a:prstGeom>
            <a:noFill/>
            <a:ln w="19050" cap="flat" cmpd="sng">
              <a:solidFill>
                <a:schemeClr val="accent1"/>
              </a:solidFill>
              <a:prstDash val="solid"/>
              <a:miter/>
              <a:headEnd type="none" w="med" len="med"/>
              <a:tailEnd type="none" w="med" len="med"/>
            </a:ln>
          </p:spPr>
          <p:txBody>
            <a:bodyPr lIns="0" tIns="0" rIns="0" bIns="0" anchor="t" anchorCtr="0"/>
            <a:p>
              <a:pPr algn="ctr" eaLnBrk="0" hangingPunct="0">
                <a:lnSpc>
                  <a:spcPct val="100000"/>
                </a:lnSpc>
                <a:spcBef>
                  <a:spcPct val="0"/>
                </a:spcBef>
                <a:buClrTx/>
                <a:buFontTx/>
              </a:pPr>
              <a:endParaRPr lang="en-US" altLang="zh-CN" sz="835" b="0" dirty="0">
                <a:latin typeface="Times New Roman" panose="02020603050405020304" pitchFamily="18" charset="0"/>
                <a:ea typeface="宋体" panose="02010600030101010101" pitchFamily="2" charset="-122"/>
              </a:endParaRPr>
            </a:p>
            <a:p>
              <a:pPr algn="just" eaLnBrk="0" hangingPunct="0">
                <a:lnSpc>
                  <a:spcPct val="96000"/>
                </a:lnSpc>
                <a:spcBef>
                  <a:spcPct val="0"/>
                </a:spcBef>
                <a:buClrTx/>
                <a:buFontTx/>
              </a:pPr>
              <a:r>
                <a:rPr lang="en-US" altLang="zh-CN" sz="750" b="0" dirty="0">
                  <a:latin typeface="Times New Roman" panose="02020603050405020304" pitchFamily="18" charset="0"/>
                  <a:ea typeface="宋体" panose="02010600030101010101" pitchFamily="2" charset="-122"/>
                </a:rPr>
                <a:t>    </a:t>
              </a:r>
              <a:endParaRPr lang="en-US" altLang="zh-CN" sz="750" b="0" dirty="0">
                <a:latin typeface="Times New Roman" panose="02020603050405020304" pitchFamily="18" charset="0"/>
                <a:ea typeface="宋体" panose="02010600030101010101" pitchFamily="2" charset="-122"/>
              </a:endParaRPr>
            </a:p>
          </p:txBody>
        </p:sp>
        <p:sp>
          <p:nvSpPr>
            <p:cNvPr id="66579" name="Text Box 20"/>
            <p:cNvSpPr txBox="1"/>
            <p:nvPr/>
          </p:nvSpPr>
          <p:spPr>
            <a:xfrm>
              <a:off x="2234" y="1761"/>
              <a:ext cx="443" cy="564"/>
            </a:xfrm>
            <a:prstGeom prst="rect">
              <a:avLst/>
            </a:prstGeom>
            <a:noFill/>
            <a:ln w="19050" cap="flat" cmpd="sng">
              <a:solidFill>
                <a:schemeClr val="accent1"/>
              </a:solidFill>
              <a:prstDash val="solid"/>
              <a:miter/>
              <a:headEnd type="none" w="med" len="med"/>
              <a:tailEnd type="none" w="med" len="med"/>
            </a:ln>
          </p:spPr>
          <p:txBody>
            <a:bodyPr lIns="0" tIns="0" rIns="0" bIns="0" anchor="t" anchorCtr="0"/>
            <a:p>
              <a:pPr algn="just" eaLnBrk="0" hangingPunct="0">
                <a:lnSpc>
                  <a:spcPct val="96000"/>
                </a:lnSpc>
                <a:spcBef>
                  <a:spcPct val="0"/>
                </a:spcBef>
                <a:buClrTx/>
                <a:buFontTx/>
              </a:pPr>
              <a:r>
                <a:rPr lang="en-US" altLang="zh-CN" sz="750" b="0" dirty="0">
                  <a:latin typeface="Times New Roman" panose="02020603050405020304" pitchFamily="18" charset="0"/>
                  <a:ea typeface="宋体" panose="02010600030101010101" pitchFamily="2" charset="-122"/>
                </a:rPr>
                <a:t>   </a:t>
              </a:r>
              <a:endParaRPr lang="en-US" altLang="zh-CN" sz="750" b="0" dirty="0">
                <a:latin typeface="Times New Roman" panose="02020603050405020304" pitchFamily="18" charset="0"/>
                <a:ea typeface="宋体" panose="02010600030101010101" pitchFamily="2" charset="-122"/>
              </a:endParaRPr>
            </a:p>
          </p:txBody>
        </p:sp>
        <p:sp>
          <p:nvSpPr>
            <p:cNvPr id="66580" name="Text Box 21"/>
            <p:cNvSpPr txBox="1"/>
            <p:nvPr/>
          </p:nvSpPr>
          <p:spPr>
            <a:xfrm>
              <a:off x="2180" y="1790"/>
              <a:ext cx="473" cy="597"/>
            </a:xfrm>
            <a:prstGeom prst="rect">
              <a:avLst/>
            </a:prstGeom>
            <a:solidFill>
              <a:schemeClr val="bg1"/>
            </a:solidFill>
            <a:ln w="19050" cap="flat" cmpd="sng">
              <a:solidFill>
                <a:schemeClr val="accent1"/>
              </a:solidFill>
              <a:prstDash val="solid"/>
              <a:miter/>
              <a:headEnd type="none" w="med" len="med"/>
              <a:tailEnd type="none" w="med" len="med"/>
            </a:ln>
          </p:spPr>
          <p:txBody>
            <a:bodyPr lIns="0" tIns="0" rIns="0" bIns="0" anchor="t" anchorCtr="0"/>
            <a:p>
              <a:pPr algn="just" eaLnBrk="0" hangingPunct="0">
                <a:lnSpc>
                  <a:spcPct val="96000"/>
                </a:lnSpc>
                <a:spcBef>
                  <a:spcPts val="150"/>
                </a:spcBef>
                <a:buClrTx/>
                <a:buFontTx/>
              </a:pPr>
              <a:r>
                <a:rPr lang="en-US" altLang="zh-CN" sz="1335" dirty="0">
                  <a:latin typeface="Times New Roman" panose="02020603050405020304" pitchFamily="18" charset="0"/>
                  <a:ea typeface="宋体" panose="02010600030101010101" pitchFamily="2" charset="-122"/>
                </a:rPr>
                <a:t>STB OE</a:t>
              </a:r>
              <a:endParaRPr lang="en-US" altLang="zh-CN" sz="1335" dirty="0">
                <a:latin typeface="Times New Roman" panose="02020603050405020304" pitchFamily="18" charset="0"/>
                <a:ea typeface="宋体" panose="02010600030101010101" pitchFamily="2" charset="-122"/>
              </a:endParaRPr>
            </a:p>
            <a:p>
              <a:pPr algn="ctr" eaLnBrk="0" hangingPunct="0">
                <a:lnSpc>
                  <a:spcPct val="96000"/>
                </a:lnSpc>
                <a:spcBef>
                  <a:spcPct val="0"/>
                </a:spcBef>
                <a:buClrTx/>
                <a:buFontTx/>
              </a:pPr>
              <a:r>
                <a:rPr lang="en-US" altLang="zh-CN" sz="1500" dirty="0">
                  <a:latin typeface="Times New Roman" panose="02020603050405020304" pitchFamily="18" charset="0"/>
                  <a:ea typeface="宋体" panose="02010600030101010101" pitchFamily="2" charset="-122"/>
                </a:rPr>
                <a:t>8282</a:t>
              </a:r>
              <a:endParaRPr lang="en-US" altLang="zh-CN" sz="1500" dirty="0">
                <a:latin typeface="Times New Roman" panose="02020603050405020304" pitchFamily="18" charset="0"/>
                <a:ea typeface="宋体" panose="02010600030101010101" pitchFamily="2" charset="-122"/>
              </a:endParaRPr>
            </a:p>
            <a:p>
              <a:pPr algn="ctr" eaLnBrk="0" hangingPunct="0">
                <a:lnSpc>
                  <a:spcPct val="96000"/>
                </a:lnSpc>
                <a:spcBef>
                  <a:spcPct val="0"/>
                </a:spcBef>
                <a:buClrTx/>
                <a:buFontTx/>
              </a:pPr>
              <a:r>
                <a:rPr lang="zh-CN" altLang="en-US" sz="1500" dirty="0">
                  <a:latin typeface="Times New Roman" panose="02020603050405020304" pitchFamily="18" charset="0"/>
                  <a:ea typeface="宋体" panose="02010600030101010101" pitchFamily="2" charset="-122"/>
                </a:rPr>
                <a:t>锁存器</a:t>
              </a:r>
              <a:endParaRPr lang="zh-CN" altLang="en-US" sz="1500" dirty="0">
                <a:latin typeface="Times New Roman" panose="02020603050405020304" pitchFamily="18" charset="0"/>
                <a:ea typeface="宋体" panose="02010600030101010101" pitchFamily="2" charset="-122"/>
              </a:endParaRPr>
            </a:p>
          </p:txBody>
        </p:sp>
        <p:sp>
          <p:nvSpPr>
            <p:cNvPr id="190486" name="Line 22"/>
            <p:cNvSpPr>
              <a:spLocks noChangeShapeType="1"/>
            </p:cNvSpPr>
            <p:nvPr/>
          </p:nvSpPr>
          <p:spPr bwMode="auto">
            <a:xfrm flipH="1">
              <a:off x="2478" y="1813"/>
              <a:ext cx="132" cy="1"/>
            </a:xfrm>
            <a:prstGeom prst="line">
              <a:avLst/>
            </a:prstGeom>
            <a:noFill/>
            <a:ln w="1905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grpSp>
        <p:nvGrpSpPr>
          <p:cNvPr id="6" name="Group 23"/>
          <p:cNvGrpSpPr/>
          <p:nvPr/>
        </p:nvGrpSpPr>
        <p:grpSpPr>
          <a:xfrm>
            <a:off x="3197490" y="4655344"/>
            <a:ext cx="1076854" cy="943239"/>
            <a:chOff x="1839" y="3024"/>
            <a:chExt cx="788" cy="608"/>
          </a:xfrm>
        </p:grpSpPr>
        <p:sp>
          <p:nvSpPr>
            <p:cNvPr id="66583" name="Text Box 24"/>
            <p:cNvSpPr txBox="1"/>
            <p:nvPr/>
          </p:nvSpPr>
          <p:spPr>
            <a:xfrm>
              <a:off x="1896" y="3024"/>
              <a:ext cx="731" cy="510"/>
            </a:xfrm>
            <a:prstGeom prst="rect">
              <a:avLst/>
            </a:prstGeom>
            <a:noFill/>
            <a:ln w="19050" cap="flat" cmpd="sng">
              <a:solidFill>
                <a:schemeClr val="accent1"/>
              </a:solidFill>
              <a:prstDash val="solid"/>
              <a:miter/>
              <a:headEnd type="none" w="med" len="med"/>
              <a:tailEnd type="none" w="med" len="med"/>
            </a:ln>
          </p:spPr>
          <p:txBody>
            <a:bodyPr lIns="0" tIns="0" rIns="0" bIns="0" anchor="t" anchorCtr="0"/>
            <a:p>
              <a:pPr algn="just" eaLnBrk="0" hangingPunct="0">
                <a:lnSpc>
                  <a:spcPct val="96000"/>
                </a:lnSpc>
                <a:spcBef>
                  <a:spcPct val="0"/>
                </a:spcBef>
                <a:buClrTx/>
                <a:buFontTx/>
              </a:pPr>
              <a:r>
                <a:rPr lang="en-US" altLang="zh-CN" sz="750" b="0" dirty="0">
                  <a:latin typeface="Times New Roman" panose="02020603050405020304" pitchFamily="18" charset="0"/>
                  <a:ea typeface="宋体" panose="02010600030101010101" pitchFamily="2" charset="-122"/>
                </a:rPr>
                <a:t>T</a:t>
              </a:r>
              <a:endParaRPr lang="en-US" altLang="zh-CN" sz="750" b="0" dirty="0">
                <a:latin typeface="Times New Roman" panose="02020603050405020304" pitchFamily="18" charset="0"/>
                <a:ea typeface="宋体" panose="02010600030101010101" pitchFamily="2" charset="-122"/>
              </a:endParaRPr>
            </a:p>
            <a:p>
              <a:pPr algn="just" eaLnBrk="0" hangingPunct="0">
                <a:lnSpc>
                  <a:spcPct val="96000"/>
                </a:lnSpc>
                <a:spcBef>
                  <a:spcPct val="0"/>
                </a:spcBef>
                <a:buClrTx/>
                <a:buFontTx/>
              </a:pPr>
              <a:r>
                <a:rPr lang="en-US" altLang="zh-CN" sz="750" b="0" dirty="0">
                  <a:latin typeface="Times New Roman" panose="02020603050405020304" pitchFamily="18" charset="0"/>
                  <a:ea typeface="宋体" panose="02010600030101010101" pitchFamily="2" charset="-122"/>
                </a:rPr>
                <a:t>OE</a:t>
              </a:r>
              <a:endParaRPr lang="en-US" altLang="zh-CN" sz="835" b="0" dirty="0">
                <a:latin typeface="Times New Roman" panose="02020603050405020304" pitchFamily="18" charset="0"/>
                <a:ea typeface="宋体" panose="02010600030101010101" pitchFamily="2" charset="-122"/>
              </a:endParaRPr>
            </a:p>
            <a:p>
              <a:pPr algn="ctr" eaLnBrk="0" hangingPunct="0">
                <a:lnSpc>
                  <a:spcPct val="96000"/>
                </a:lnSpc>
                <a:spcBef>
                  <a:spcPct val="0"/>
                </a:spcBef>
                <a:buClrTx/>
                <a:buFontTx/>
              </a:pPr>
              <a:r>
                <a:rPr lang="en-US" altLang="zh-CN" sz="835" b="0" dirty="0">
                  <a:latin typeface="Times New Roman" panose="02020603050405020304" pitchFamily="18" charset="0"/>
                  <a:ea typeface="宋体" panose="02010600030101010101" pitchFamily="2" charset="-122"/>
                </a:rPr>
                <a:t>8286</a:t>
              </a:r>
              <a:endParaRPr lang="en-US" altLang="zh-CN" sz="750" b="0" dirty="0">
                <a:latin typeface="Times New Roman" panose="02020603050405020304" pitchFamily="18" charset="0"/>
                <a:ea typeface="宋体" panose="02010600030101010101" pitchFamily="2" charset="-122"/>
              </a:endParaRPr>
            </a:p>
          </p:txBody>
        </p:sp>
        <p:sp>
          <p:nvSpPr>
            <p:cNvPr id="66584" name="Text Box 25"/>
            <p:cNvSpPr txBox="1"/>
            <p:nvPr/>
          </p:nvSpPr>
          <p:spPr>
            <a:xfrm>
              <a:off x="1839" y="3063"/>
              <a:ext cx="759" cy="569"/>
            </a:xfrm>
            <a:prstGeom prst="rect">
              <a:avLst/>
            </a:prstGeom>
            <a:solidFill>
              <a:schemeClr val="bg1"/>
            </a:solidFill>
            <a:ln w="19050" cap="flat" cmpd="sng">
              <a:solidFill>
                <a:schemeClr val="accent1"/>
              </a:solidFill>
              <a:prstDash val="solid"/>
              <a:miter/>
              <a:headEnd type="none" w="med" len="med"/>
              <a:tailEnd type="none" w="med" len="med"/>
            </a:ln>
          </p:spPr>
          <p:txBody>
            <a:bodyPr lIns="0" tIns="0" rIns="0" bIns="0" anchor="t" anchorCtr="0"/>
            <a:p>
              <a:pPr algn="just" eaLnBrk="0" hangingPunct="0">
                <a:lnSpc>
                  <a:spcPct val="96000"/>
                </a:lnSpc>
                <a:spcBef>
                  <a:spcPct val="0"/>
                </a:spcBef>
                <a:buClrTx/>
                <a:buFontTx/>
              </a:pPr>
              <a:r>
                <a:rPr lang="en-US" altLang="zh-CN" sz="1500" dirty="0">
                  <a:latin typeface="Times New Roman" panose="02020603050405020304" pitchFamily="18" charset="0"/>
                  <a:ea typeface="宋体" panose="02010600030101010101" pitchFamily="2" charset="-122"/>
                </a:rPr>
                <a:t>T</a:t>
              </a:r>
              <a:endParaRPr lang="en-US" altLang="zh-CN" sz="1500" dirty="0">
                <a:latin typeface="Times New Roman" panose="02020603050405020304" pitchFamily="18" charset="0"/>
                <a:ea typeface="宋体" panose="02010600030101010101" pitchFamily="2" charset="-122"/>
              </a:endParaRPr>
            </a:p>
            <a:p>
              <a:pPr algn="just" eaLnBrk="0" hangingPunct="0">
                <a:lnSpc>
                  <a:spcPct val="96000"/>
                </a:lnSpc>
                <a:spcBef>
                  <a:spcPct val="0"/>
                </a:spcBef>
                <a:buClrTx/>
                <a:buFontTx/>
              </a:pPr>
              <a:r>
                <a:rPr lang="en-US" altLang="zh-CN" sz="1500" dirty="0">
                  <a:latin typeface="Times New Roman" panose="02020603050405020304" pitchFamily="18" charset="0"/>
                  <a:ea typeface="宋体" panose="02010600030101010101" pitchFamily="2" charset="-122"/>
                </a:rPr>
                <a:t>OE  </a:t>
              </a:r>
              <a:r>
                <a:rPr lang="en-US" altLang="zh-CN" sz="1665" dirty="0">
                  <a:latin typeface="Times New Roman" panose="02020603050405020304" pitchFamily="18" charset="0"/>
                  <a:ea typeface="宋体" panose="02010600030101010101" pitchFamily="2" charset="-122"/>
                </a:rPr>
                <a:t>8286</a:t>
              </a:r>
              <a:endParaRPr lang="en-US" altLang="zh-CN" sz="1665" dirty="0">
                <a:latin typeface="Times New Roman" panose="02020603050405020304" pitchFamily="18" charset="0"/>
                <a:ea typeface="宋体" panose="02010600030101010101" pitchFamily="2" charset="-122"/>
              </a:endParaRPr>
            </a:p>
            <a:p>
              <a:pPr algn="ctr" eaLnBrk="0" hangingPunct="0">
                <a:lnSpc>
                  <a:spcPct val="96000"/>
                </a:lnSpc>
                <a:spcBef>
                  <a:spcPct val="0"/>
                </a:spcBef>
                <a:buClrTx/>
                <a:buFontTx/>
              </a:pPr>
              <a:r>
                <a:rPr lang="en-US" altLang="zh-CN" sz="1500" dirty="0">
                  <a:latin typeface="Times New Roman" panose="02020603050405020304" pitchFamily="18" charset="0"/>
                  <a:ea typeface="宋体" panose="02010600030101010101" pitchFamily="2" charset="-122"/>
                </a:rPr>
                <a:t>  </a:t>
              </a:r>
              <a:r>
                <a:rPr lang="zh-CN" altLang="en-US" sz="1500" dirty="0">
                  <a:latin typeface="Times New Roman" panose="02020603050405020304" pitchFamily="18" charset="0"/>
                  <a:ea typeface="宋体" panose="02010600030101010101" pitchFamily="2" charset="-122"/>
                </a:rPr>
                <a:t>收发器</a:t>
              </a:r>
              <a:endParaRPr lang="zh-CN" altLang="en-US" sz="1500" dirty="0">
                <a:latin typeface="Times New Roman" panose="02020603050405020304" pitchFamily="18" charset="0"/>
                <a:ea typeface="宋体" panose="02010600030101010101" pitchFamily="2" charset="-122"/>
              </a:endParaRPr>
            </a:p>
          </p:txBody>
        </p:sp>
        <p:sp>
          <p:nvSpPr>
            <p:cNvPr id="190490" name="Line 26"/>
            <p:cNvSpPr>
              <a:spLocks noChangeShapeType="1"/>
            </p:cNvSpPr>
            <p:nvPr/>
          </p:nvSpPr>
          <p:spPr bwMode="auto">
            <a:xfrm flipH="1">
              <a:off x="1858" y="3250"/>
              <a:ext cx="180" cy="0"/>
            </a:xfrm>
            <a:prstGeom prst="line">
              <a:avLst/>
            </a:prstGeom>
            <a:noFill/>
            <a:ln w="1905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grpSp>
        <p:nvGrpSpPr>
          <p:cNvPr id="7" name="Group 27"/>
          <p:cNvGrpSpPr/>
          <p:nvPr/>
        </p:nvGrpSpPr>
        <p:grpSpPr>
          <a:xfrm>
            <a:off x="912813" y="2243667"/>
            <a:ext cx="1075532" cy="2145771"/>
            <a:chOff x="168" y="1686"/>
            <a:chExt cx="787" cy="1383"/>
          </a:xfrm>
        </p:grpSpPr>
        <p:sp>
          <p:nvSpPr>
            <p:cNvPr id="66587" name="Text Box 28"/>
            <p:cNvSpPr txBox="1"/>
            <p:nvPr/>
          </p:nvSpPr>
          <p:spPr>
            <a:xfrm>
              <a:off x="168" y="1686"/>
              <a:ext cx="483" cy="505"/>
            </a:xfrm>
            <a:prstGeom prst="rect">
              <a:avLst/>
            </a:prstGeom>
            <a:noFill/>
            <a:ln w="19050" cap="flat" cmpd="sng">
              <a:solidFill>
                <a:schemeClr val="accent1"/>
              </a:solidFill>
              <a:prstDash val="solid"/>
              <a:miter/>
              <a:headEnd type="none" w="med" len="med"/>
              <a:tailEnd type="none" w="med" len="med"/>
            </a:ln>
          </p:spPr>
          <p:txBody>
            <a:bodyPr lIns="0" tIns="0" rIns="0" bIns="0" anchor="t" anchorCtr="0"/>
            <a:p>
              <a:pPr algn="ctr" eaLnBrk="0" hangingPunct="0">
                <a:lnSpc>
                  <a:spcPct val="96000"/>
                </a:lnSpc>
                <a:spcBef>
                  <a:spcPct val="0"/>
                </a:spcBef>
                <a:buClrTx/>
                <a:buFontTx/>
              </a:pPr>
              <a:r>
                <a:rPr lang="en-US" altLang="zh-CN" sz="1500" dirty="0">
                  <a:latin typeface="Times New Roman" panose="02020603050405020304" pitchFamily="18" charset="0"/>
                  <a:ea typeface="宋体" panose="02010600030101010101" pitchFamily="2" charset="-122"/>
                </a:rPr>
                <a:t>8284</a:t>
              </a:r>
              <a:endParaRPr lang="en-US" altLang="zh-CN" sz="1500" dirty="0">
                <a:latin typeface="Times New Roman" panose="02020603050405020304" pitchFamily="18" charset="0"/>
                <a:ea typeface="宋体" panose="02010600030101010101" pitchFamily="2" charset="-122"/>
              </a:endParaRPr>
            </a:p>
            <a:p>
              <a:pPr algn="ctr" eaLnBrk="0" hangingPunct="0">
                <a:lnSpc>
                  <a:spcPct val="96000"/>
                </a:lnSpc>
                <a:spcBef>
                  <a:spcPct val="0"/>
                </a:spcBef>
                <a:buClrTx/>
                <a:buFontTx/>
              </a:pPr>
              <a:r>
                <a:rPr lang="zh-CN" altLang="en-US" sz="1500" dirty="0">
                  <a:latin typeface="Times New Roman" panose="02020603050405020304" pitchFamily="18" charset="0"/>
                  <a:ea typeface="宋体" panose="02010600030101010101" pitchFamily="2" charset="-122"/>
                </a:rPr>
                <a:t>时钟</a:t>
              </a:r>
              <a:endParaRPr lang="zh-CN" altLang="en-US" sz="1500" dirty="0">
                <a:latin typeface="Times New Roman" panose="02020603050405020304" pitchFamily="18" charset="0"/>
                <a:ea typeface="宋体" panose="02010600030101010101" pitchFamily="2" charset="-122"/>
              </a:endParaRPr>
            </a:p>
            <a:p>
              <a:pPr algn="ctr" eaLnBrk="0" hangingPunct="0">
                <a:lnSpc>
                  <a:spcPct val="96000"/>
                </a:lnSpc>
                <a:spcBef>
                  <a:spcPct val="0"/>
                </a:spcBef>
                <a:buClrTx/>
                <a:buFontTx/>
              </a:pPr>
              <a:r>
                <a:rPr lang="zh-CN" altLang="en-US" sz="1500" dirty="0">
                  <a:latin typeface="Times New Roman" panose="02020603050405020304" pitchFamily="18" charset="0"/>
                  <a:ea typeface="宋体" panose="02010600030101010101" pitchFamily="2" charset="-122"/>
                </a:rPr>
                <a:t>发生器</a:t>
              </a:r>
              <a:endParaRPr lang="zh-CN" altLang="en-US" sz="1500" dirty="0">
                <a:latin typeface="Times New Roman" panose="02020603050405020304" pitchFamily="18" charset="0"/>
                <a:ea typeface="宋体" panose="02010600030101010101" pitchFamily="2" charset="-122"/>
              </a:endParaRPr>
            </a:p>
          </p:txBody>
        </p:sp>
        <p:grpSp>
          <p:nvGrpSpPr>
            <p:cNvPr id="66588" name="Group 29"/>
            <p:cNvGrpSpPr/>
            <p:nvPr/>
          </p:nvGrpSpPr>
          <p:grpSpPr>
            <a:xfrm>
              <a:off x="655" y="1756"/>
              <a:ext cx="300" cy="291"/>
              <a:chOff x="655" y="1540"/>
              <a:chExt cx="300" cy="291"/>
            </a:xfrm>
          </p:grpSpPr>
          <p:sp>
            <p:nvSpPr>
              <p:cNvPr id="190494" name="Line 30"/>
              <p:cNvSpPr>
                <a:spLocks noChangeShapeType="1"/>
              </p:cNvSpPr>
              <p:nvPr/>
            </p:nvSpPr>
            <p:spPr bwMode="auto">
              <a:xfrm>
                <a:off x="655" y="1540"/>
                <a:ext cx="300" cy="0"/>
              </a:xfrm>
              <a:prstGeom prst="line">
                <a:avLst/>
              </a:prstGeom>
              <a:noFill/>
              <a:ln w="28575">
                <a:solidFill>
                  <a:schemeClr val="accent1"/>
                </a:solidFill>
                <a:round/>
                <a:tailEnd type="triangle" w="sm" len="me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90495" name="Line 31"/>
              <p:cNvSpPr>
                <a:spLocks noChangeShapeType="1"/>
              </p:cNvSpPr>
              <p:nvPr/>
            </p:nvSpPr>
            <p:spPr bwMode="auto">
              <a:xfrm>
                <a:off x="655" y="1695"/>
                <a:ext cx="300" cy="0"/>
              </a:xfrm>
              <a:prstGeom prst="line">
                <a:avLst/>
              </a:prstGeom>
              <a:noFill/>
              <a:ln w="28575">
                <a:solidFill>
                  <a:schemeClr val="accent1"/>
                </a:solidFill>
                <a:round/>
                <a:tailEnd type="triangle" w="sm" len="me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90496" name="Line 32"/>
              <p:cNvSpPr>
                <a:spLocks noChangeShapeType="1"/>
              </p:cNvSpPr>
              <p:nvPr/>
            </p:nvSpPr>
            <p:spPr bwMode="auto">
              <a:xfrm>
                <a:off x="655" y="1831"/>
                <a:ext cx="300" cy="0"/>
              </a:xfrm>
              <a:prstGeom prst="line">
                <a:avLst/>
              </a:prstGeom>
              <a:noFill/>
              <a:ln w="28575">
                <a:solidFill>
                  <a:schemeClr val="accent1"/>
                </a:solidFill>
                <a:round/>
                <a:tailEnd type="triangle" w="sm" len="me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sp>
          <p:nvSpPr>
            <p:cNvPr id="190497" name="Line 33"/>
            <p:cNvSpPr>
              <a:spLocks noChangeShapeType="1"/>
            </p:cNvSpPr>
            <p:nvPr/>
          </p:nvSpPr>
          <p:spPr bwMode="auto">
            <a:xfrm flipV="1">
              <a:off x="333" y="2193"/>
              <a:ext cx="0" cy="243"/>
            </a:xfrm>
            <a:prstGeom prst="line">
              <a:avLst/>
            </a:prstGeom>
            <a:noFill/>
            <a:ln w="28575">
              <a:solidFill>
                <a:schemeClr val="accent1"/>
              </a:solidFill>
              <a:round/>
              <a:tailEnd type="triangle" w="sm" len="me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90498" name="Line 34"/>
            <p:cNvSpPr>
              <a:spLocks noChangeShapeType="1"/>
            </p:cNvSpPr>
            <p:nvPr/>
          </p:nvSpPr>
          <p:spPr bwMode="auto">
            <a:xfrm flipV="1">
              <a:off x="517" y="2193"/>
              <a:ext cx="0" cy="243"/>
            </a:xfrm>
            <a:prstGeom prst="line">
              <a:avLst/>
            </a:prstGeom>
            <a:noFill/>
            <a:ln w="28575">
              <a:solidFill>
                <a:schemeClr val="accent1"/>
              </a:solidFill>
              <a:round/>
              <a:tailEnd type="triangle" w="sm" len="me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66594" name="Text Box 35"/>
            <p:cNvSpPr txBox="1"/>
            <p:nvPr/>
          </p:nvSpPr>
          <p:spPr>
            <a:xfrm>
              <a:off x="289" y="2481"/>
              <a:ext cx="113" cy="588"/>
            </a:xfrm>
            <a:prstGeom prst="rect">
              <a:avLst/>
            </a:prstGeom>
            <a:noFill/>
            <a:ln w="9525">
              <a:noFill/>
            </a:ln>
          </p:spPr>
          <p:txBody>
            <a:bodyPr lIns="0" tIns="0" rIns="0" bIns="0" anchor="t" anchorCtr="0"/>
            <a:p>
              <a:pPr algn="ctr" eaLnBrk="0" hangingPunct="0">
                <a:lnSpc>
                  <a:spcPct val="72000"/>
                </a:lnSpc>
                <a:spcBef>
                  <a:spcPct val="0"/>
                </a:spcBef>
                <a:buClrTx/>
                <a:buFontTx/>
              </a:pPr>
              <a:r>
                <a:rPr lang="en-US" altLang="zh-CN" sz="1500" dirty="0">
                  <a:latin typeface="Times New Roman" panose="02020603050405020304" pitchFamily="18" charset="0"/>
                  <a:ea typeface="宋体" panose="02010600030101010101" pitchFamily="2" charset="-122"/>
                </a:rPr>
                <a:t>RESET</a:t>
              </a:r>
              <a:endParaRPr lang="en-US" altLang="zh-CN" sz="1500" dirty="0">
                <a:latin typeface="Times New Roman" panose="02020603050405020304" pitchFamily="18" charset="0"/>
                <a:ea typeface="宋体" panose="02010600030101010101" pitchFamily="2" charset="-122"/>
              </a:endParaRPr>
            </a:p>
          </p:txBody>
        </p:sp>
        <p:sp>
          <p:nvSpPr>
            <p:cNvPr id="66595" name="Text Box 36"/>
            <p:cNvSpPr txBox="1"/>
            <p:nvPr/>
          </p:nvSpPr>
          <p:spPr>
            <a:xfrm>
              <a:off x="484" y="2481"/>
              <a:ext cx="112" cy="588"/>
            </a:xfrm>
            <a:prstGeom prst="rect">
              <a:avLst/>
            </a:prstGeom>
            <a:noFill/>
            <a:ln w="9525">
              <a:noFill/>
            </a:ln>
          </p:spPr>
          <p:txBody>
            <a:bodyPr lIns="0" tIns="0" rIns="0" bIns="0" anchor="t" anchorCtr="0"/>
            <a:p>
              <a:pPr algn="ctr" eaLnBrk="0" hangingPunct="0">
                <a:lnSpc>
                  <a:spcPct val="72000"/>
                </a:lnSpc>
                <a:spcBef>
                  <a:spcPct val="0"/>
                </a:spcBef>
                <a:buClrTx/>
                <a:buFontTx/>
              </a:pPr>
              <a:r>
                <a:rPr lang="en-US" altLang="zh-CN" sz="1500" dirty="0">
                  <a:latin typeface="Times New Roman" panose="02020603050405020304" pitchFamily="18" charset="0"/>
                  <a:ea typeface="宋体" panose="02010600030101010101" pitchFamily="2" charset="-122"/>
                </a:rPr>
                <a:t>READY</a:t>
              </a:r>
              <a:endParaRPr lang="en-US" altLang="zh-CN" sz="1500" dirty="0">
                <a:latin typeface="Times New Roman" panose="02020603050405020304" pitchFamily="18" charset="0"/>
                <a:ea typeface="宋体" panose="02010600030101010101" pitchFamily="2" charset="-122"/>
              </a:endParaRPr>
            </a:p>
          </p:txBody>
        </p:sp>
      </p:grpSp>
      <p:grpSp>
        <p:nvGrpSpPr>
          <p:cNvPr id="9" name="Group 37"/>
          <p:cNvGrpSpPr/>
          <p:nvPr/>
        </p:nvGrpSpPr>
        <p:grpSpPr>
          <a:xfrm>
            <a:off x="4267729" y="2710657"/>
            <a:ext cx="4001823" cy="1461823"/>
            <a:chOff x="2622" y="1987"/>
            <a:chExt cx="2928" cy="942"/>
          </a:xfrm>
        </p:grpSpPr>
        <p:sp>
          <p:nvSpPr>
            <p:cNvPr id="66597" name="Text Box 38"/>
            <p:cNvSpPr txBox="1"/>
            <p:nvPr/>
          </p:nvSpPr>
          <p:spPr>
            <a:xfrm>
              <a:off x="3381" y="1987"/>
              <a:ext cx="588" cy="176"/>
            </a:xfrm>
            <a:prstGeom prst="rect">
              <a:avLst/>
            </a:prstGeom>
            <a:noFill/>
            <a:ln w="9525">
              <a:noFill/>
            </a:ln>
          </p:spPr>
          <p:txBody>
            <a:bodyPr lIns="0" tIns="0" rIns="0" bIns="0" anchor="t" anchorCtr="0"/>
            <a:p>
              <a:pPr algn="just" eaLnBrk="0" hangingPunct="0">
                <a:lnSpc>
                  <a:spcPct val="100000"/>
                </a:lnSpc>
                <a:spcBef>
                  <a:spcPct val="0"/>
                </a:spcBef>
                <a:buClrTx/>
                <a:buFontTx/>
              </a:pPr>
              <a:r>
                <a:rPr lang="en-US" altLang="zh-CN" sz="1500" dirty="0">
                  <a:latin typeface="Times New Roman" panose="02020603050405020304" pitchFamily="18" charset="0"/>
                  <a:ea typeface="宋体" panose="02010600030101010101" pitchFamily="2" charset="-122"/>
                </a:rPr>
                <a:t>A</a:t>
              </a:r>
              <a:r>
                <a:rPr lang="en-US" altLang="zh-CN" sz="1500" baseline="-25000" dirty="0">
                  <a:latin typeface="Times New Roman" panose="02020603050405020304" pitchFamily="18" charset="0"/>
                  <a:ea typeface="宋体" panose="02010600030101010101" pitchFamily="2" charset="-122"/>
                </a:rPr>
                <a:t>1 </a:t>
              </a:r>
              <a:r>
                <a:rPr lang="en-US" altLang="zh-CN" sz="1500" dirty="0">
                  <a:latin typeface="Times New Roman" panose="02020603050405020304" pitchFamily="18" charset="0"/>
                  <a:ea typeface="宋体" panose="02010600030101010101" pitchFamily="2" charset="-122"/>
                </a:rPr>
                <a:t>~ A</a:t>
              </a:r>
              <a:r>
                <a:rPr lang="en-US" altLang="zh-CN" sz="1500" baseline="-25000" dirty="0">
                  <a:latin typeface="Times New Roman" panose="02020603050405020304" pitchFamily="18" charset="0"/>
                  <a:ea typeface="宋体" panose="02010600030101010101" pitchFamily="2" charset="-122"/>
                </a:rPr>
                <a:t>19</a:t>
              </a:r>
              <a:endParaRPr lang="en-US" altLang="zh-CN" sz="1500" dirty="0">
                <a:latin typeface="Times New Roman" panose="02020603050405020304" pitchFamily="18" charset="0"/>
                <a:ea typeface="宋体" panose="02010600030101010101" pitchFamily="2" charset="-122"/>
              </a:endParaRPr>
            </a:p>
          </p:txBody>
        </p:sp>
        <p:sp>
          <p:nvSpPr>
            <p:cNvPr id="190503" name="Line 39"/>
            <p:cNvSpPr>
              <a:spLocks noChangeShapeType="1"/>
            </p:cNvSpPr>
            <p:nvPr/>
          </p:nvSpPr>
          <p:spPr bwMode="auto">
            <a:xfrm>
              <a:off x="2676" y="2378"/>
              <a:ext cx="1050" cy="0"/>
            </a:xfrm>
            <a:prstGeom prst="line">
              <a:avLst/>
            </a:prstGeom>
            <a:noFill/>
            <a:ln w="28575">
              <a:solidFill>
                <a:schemeClr val="accent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90504" name="Line 40"/>
            <p:cNvSpPr>
              <a:spLocks noChangeShapeType="1"/>
            </p:cNvSpPr>
            <p:nvPr/>
          </p:nvSpPr>
          <p:spPr bwMode="auto">
            <a:xfrm>
              <a:off x="2659" y="2465"/>
              <a:ext cx="231" cy="0"/>
            </a:xfrm>
            <a:prstGeom prst="line">
              <a:avLst/>
            </a:prstGeom>
            <a:noFill/>
            <a:ln w="28575">
              <a:solidFill>
                <a:schemeClr val="accent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90505" name="Line 41"/>
            <p:cNvSpPr>
              <a:spLocks noChangeShapeType="1"/>
            </p:cNvSpPr>
            <p:nvPr/>
          </p:nvSpPr>
          <p:spPr bwMode="auto">
            <a:xfrm>
              <a:off x="2889" y="2465"/>
              <a:ext cx="0" cy="453"/>
            </a:xfrm>
            <a:prstGeom prst="line">
              <a:avLst/>
            </a:prstGeom>
            <a:noFill/>
            <a:ln w="28575">
              <a:solidFill>
                <a:schemeClr val="accent1"/>
              </a:solidFill>
              <a:round/>
              <a:tailEnd type="triangle" w="sm" len="me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90506" name="Line 42"/>
            <p:cNvSpPr>
              <a:spLocks noChangeShapeType="1"/>
            </p:cNvSpPr>
            <p:nvPr/>
          </p:nvSpPr>
          <p:spPr bwMode="auto">
            <a:xfrm>
              <a:off x="3726" y="2378"/>
              <a:ext cx="0" cy="551"/>
            </a:xfrm>
            <a:prstGeom prst="line">
              <a:avLst/>
            </a:prstGeom>
            <a:noFill/>
            <a:ln w="28575">
              <a:solidFill>
                <a:schemeClr val="accent1"/>
              </a:solidFill>
              <a:round/>
              <a:tailEnd type="triangle" w="sm" len="me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90507" name="AutoShape 43"/>
            <p:cNvSpPr>
              <a:spLocks noChangeArrowheads="1"/>
            </p:cNvSpPr>
            <p:nvPr/>
          </p:nvSpPr>
          <p:spPr bwMode="auto">
            <a:xfrm>
              <a:off x="3008" y="2290"/>
              <a:ext cx="101" cy="224"/>
            </a:xfrm>
            <a:prstGeom prst="downArrow">
              <a:avLst>
                <a:gd name="adj1" fmla="val 50000"/>
                <a:gd name="adj2" fmla="val 55446"/>
              </a:avLst>
            </a:prstGeom>
            <a:solidFill>
              <a:schemeClr val="accent1"/>
            </a:solidFill>
            <a:ln w="9525">
              <a:solidFill>
                <a:schemeClr val="accent1"/>
              </a:solidFill>
              <a:miter lim="800000"/>
            </a:ln>
          </p:spPr>
          <p:txBody>
            <a:bodyPr vert="eaVert"/>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90508" name="AutoShape 44"/>
            <p:cNvSpPr>
              <a:spLocks noChangeArrowheads="1"/>
            </p:cNvSpPr>
            <p:nvPr/>
          </p:nvSpPr>
          <p:spPr bwMode="auto">
            <a:xfrm>
              <a:off x="3810" y="2290"/>
              <a:ext cx="101" cy="224"/>
            </a:xfrm>
            <a:prstGeom prst="downArrow">
              <a:avLst>
                <a:gd name="adj1" fmla="val 50000"/>
                <a:gd name="adj2" fmla="val 55446"/>
              </a:avLst>
            </a:prstGeom>
            <a:solidFill>
              <a:schemeClr val="accent1"/>
            </a:solidFill>
            <a:ln w="9525">
              <a:solidFill>
                <a:schemeClr val="accent1"/>
              </a:solidFill>
              <a:miter lim="800000"/>
            </a:ln>
          </p:spPr>
          <p:txBody>
            <a:bodyPr vert="eaVert"/>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90509" name="AutoShape 45"/>
            <p:cNvSpPr>
              <a:spLocks noChangeArrowheads="1"/>
            </p:cNvSpPr>
            <p:nvPr/>
          </p:nvSpPr>
          <p:spPr bwMode="auto">
            <a:xfrm>
              <a:off x="4467" y="2290"/>
              <a:ext cx="101" cy="224"/>
            </a:xfrm>
            <a:prstGeom prst="downArrow">
              <a:avLst>
                <a:gd name="adj1" fmla="val 50000"/>
                <a:gd name="adj2" fmla="val 55446"/>
              </a:avLst>
            </a:prstGeom>
            <a:solidFill>
              <a:schemeClr val="accent1"/>
            </a:solidFill>
            <a:ln w="9525">
              <a:solidFill>
                <a:schemeClr val="accent1"/>
              </a:solidFill>
              <a:miter lim="800000"/>
            </a:ln>
          </p:spPr>
          <p:txBody>
            <a:bodyPr vert="eaVert"/>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66605" name="Text Box 46"/>
            <p:cNvSpPr txBox="1"/>
            <p:nvPr/>
          </p:nvSpPr>
          <p:spPr>
            <a:xfrm>
              <a:off x="3566" y="2603"/>
              <a:ext cx="193" cy="157"/>
            </a:xfrm>
            <a:prstGeom prst="rect">
              <a:avLst/>
            </a:prstGeom>
            <a:noFill/>
            <a:ln w="9525">
              <a:noFill/>
            </a:ln>
          </p:spPr>
          <p:txBody>
            <a:bodyPr lIns="0" tIns="0" rIns="0" bIns="0" anchor="t" anchorCtr="0"/>
            <a:p>
              <a:pPr algn="just" eaLnBrk="0" hangingPunct="0">
                <a:lnSpc>
                  <a:spcPct val="100000"/>
                </a:lnSpc>
                <a:spcBef>
                  <a:spcPct val="0"/>
                </a:spcBef>
                <a:buClrTx/>
                <a:buFontTx/>
              </a:pPr>
              <a:r>
                <a:rPr lang="en-US" altLang="zh-CN" sz="1335" dirty="0">
                  <a:latin typeface="Times New Roman" panose="02020603050405020304" pitchFamily="18" charset="0"/>
                  <a:ea typeface="宋体" panose="02010600030101010101" pitchFamily="2" charset="-122"/>
                </a:rPr>
                <a:t>A</a:t>
              </a:r>
              <a:r>
                <a:rPr lang="en-US" altLang="zh-CN" sz="1335" baseline="-25000" dirty="0">
                  <a:latin typeface="Times New Roman" panose="02020603050405020304" pitchFamily="18" charset="0"/>
                  <a:ea typeface="宋体" panose="02010600030101010101" pitchFamily="2" charset="-122"/>
                </a:rPr>
                <a:t>0</a:t>
              </a:r>
              <a:endParaRPr lang="en-US" altLang="zh-CN" sz="1335" dirty="0">
                <a:latin typeface="Times New Roman" panose="02020603050405020304" pitchFamily="18" charset="0"/>
                <a:ea typeface="宋体" panose="02010600030101010101" pitchFamily="2" charset="-122"/>
              </a:endParaRPr>
            </a:p>
          </p:txBody>
        </p:sp>
        <p:sp>
          <p:nvSpPr>
            <p:cNvPr id="66606" name="Text Box 47"/>
            <p:cNvSpPr txBox="1"/>
            <p:nvPr/>
          </p:nvSpPr>
          <p:spPr>
            <a:xfrm>
              <a:off x="2622" y="2651"/>
              <a:ext cx="287" cy="157"/>
            </a:xfrm>
            <a:prstGeom prst="rect">
              <a:avLst/>
            </a:prstGeom>
            <a:noFill/>
            <a:ln w="9525">
              <a:noFill/>
            </a:ln>
          </p:spPr>
          <p:txBody>
            <a:bodyPr lIns="0" tIns="0" rIns="0" bIns="0" anchor="t" anchorCtr="0"/>
            <a:p>
              <a:pPr algn="just" eaLnBrk="0" hangingPunct="0">
                <a:lnSpc>
                  <a:spcPct val="100000"/>
                </a:lnSpc>
                <a:spcBef>
                  <a:spcPct val="0"/>
                </a:spcBef>
                <a:buClrTx/>
                <a:buFontTx/>
              </a:pPr>
              <a:r>
                <a:rPr lang="en-US" altLang="zh-CN" sz="1335" dirty="0">
                  <a:latin typeface="Times New Roman" panose="02020603050405020304" pitchFamily="18" charset="0"/>
                  <a:ea typeface="宋体" panose="02010600030101010101" pitchFamily="2" charset="-122"/>
                </a:rPr>
                <a:t>BHE</a:t>
              </a:r>
              <a:endParaRPr lang="en-US" altLang="zh-CN" sz="1335" dirty="0">
                <a:latin typeface="Times New Roman" panose="02020603050405020304" pitchFamily="18" charset="0"/>
                <a:ea typeface="宋体" panose="02010600030101010101" pitchFamily="2" charset="-122"/>
              </a:endParaRPr>
            </a:p>
          </p:txBody>
        </p:sp>
        <p:sp>
          <p:nvSpPr>
            <p:cNvPr id="190512" name="Line 48"/>
            <p:cNvSpPr>
              <a:spLocks noChangeShapeType="1"/>
            </p:cNvSpPr>
            <p:nvPr/>
          </p:nvSpPr>
          <p:spPr bwMode="auto">
            <a:xfrm flipH="1">
              <a:off x="2645" y="2670"/>
              <a:ext cx="200" cy="0"/>
            </a:xfrm>
            <a:prstGeom prst="line">
              <a:avLst/>
            </a:prstGeom>
            <a:noFill/>
            <a:ln w="1905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90513" name="AutoShape 49"/>
            <p:cNvSpPr>
              <a:spLocks noChangeArrowheads="1"/>
            </p:cNvSpPr>
            <p:nvPr/>
          </p:nvSpPr>
          <p:spPr bwMode="auto">
            <a:xfrm>
              <a:off x="2654" y="2139"/>
              <a:ext cx="2487" cy="198"/>
            </a:xfrm>
            <a:prstGeom prst="rightArrow">
              <a:avLst>
                <a:gd name="adj1" fmla="val 53556"/>
                <a:gd name="adj2" fmla="val 60710"/>
              </a:avLst>
            </a:prstGeom>
            <a:solidFill>
              <a:schemeClr val="accent1"/>
            </a:solidFill>
            <a:ln w="9525">
              <a:solidFill>
                <a:schemeClr val="accent1"/>
              </a:solidFill>
              <a:miter lim="800000"/>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66609" name="Text Box 50"/>
            <p:cNvSpPr txBox="1"/>
            <p:nvPr/>
          </p:nvSpPr>
          <p:spPr>
            <a:xfrm>
              <a:off x="5281" y="2181"/>
              <a:ext cx="269" cy="148"/>
            </a:xfrm>
            <a:prstGeom prst="rect">
              <a:avLst/>
            </a:prstGeom>
            <a:noFill/>
            <a:ln w="9525">
              <a:noFill/>
            </a:ln>
          </p:spPr>
          <p:txBody>
            <a:bodyPr lIns="0" tIns="0" rIns="0" bIns="0" anchor="t" anchorCtr="0"/>
            <a:p>
              <a:pPr algn="just" eaLnBrk="0" hangingPunct="0">
                <a:lnSpc>
                  <a:spcPct val="100000"/>
                </a:lnSpc>
                <a:spcBef>
                  <a:spcPct val="0"/>
                </a:spcBef>
                <a:buClrTx/>
                <a:buFontTx/>
              </a:pPr>
              <a:r>
                <a:rPr lang="en-US" altLang="zh-CN" sz="1665" dirty="0">
                  <a:latin typeface="Times New Roman" panose="02020603050405020304" pitchFamily="18" charset="0"/>
                  <a:ea typeface="宋体" panose="02010600030101010101" pitchFamily="2" charset="-122"/>
                </a:rPr>
                <a:t>AB</a:t>
              </a:r>
              <a:endParaRPr lang="en-US" altLang="zh-CN" sz="1665" dirty="0">
                <a:latin typeface="Times New Roman" panose="02020603050405020304" pitchFamily="18" charset="0"/>
                <a:ea typeface="宋体" panose="02010600030101010101" pitchFamily="2" charset="-122"/>
              </a:endParaRPr>
            </a:p>
          </p:txBody>
        </p:sp>
      </p:grpSp>
      <p:grpSp>
        <p:nvGrpSpPr>
          <p:cNvPr id="10" name="Group 51"/>
          <p:cNvGrpSpPr/>
          <p:nvPr/>
        </p:nvGrpSpPr>
        <p:grpSpPr>
          <a:xfrm>
            <a:off x="4234657" y="4872303"/>
            <a:ext cx="4026958" cy="842698"/>
            <a:chOff x="2598" y="3164"/>
            <a:chExt cx="2946" cy="543"/>
          </a:xfrm>
        </p:grpSpPr>
        <p:sp>
          <p:nvSpPr>
            <p:cNvPr id="190516" name="AutoShape 52"/>
            <p:cNvSpPr>
              <a:spLocks noChangeArrowheads="1"/>
            </p:cNvSpPr>
            <p:nvPr/>
          </p:nvSpPr>
          <p:spPr bwMode="auto">
            <a:xfrm>
              <a:off x="2598" y="3318"/>
              <a:ext cx="2556" cy="87"/>
            </a:xfrm>
            <a:prstGeom prst="leftRightArrow">
              <a:avLst>
                <a:gd name="adj1" fmla="val 57435"/>
                <a:gd name="adj2" fmla="val 156418"/>
              </a:avLst>
            </a:prstGeom>
            <a:solidFill>
              <a:schemeClr val="accent1"/>
            </a:solidFill>
            <a:ln w="9525">
              <a:solidFill>
                <a:schemeClr val="accent1"/>
              </a:solidFill>
              <a:miter lim="800000"/>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90517" name="AutoShape 53"/>
            <p:cNvSpPr>
              <a:spLocks noChangeArrowheads="1"/>
            </p:cNvSpPr>
            <p:nvPr/>
          </p:nvSpPr>
          <p:spPr bwMode="auto">
            <a:xfrm>
              <a:off x="2598" y="3479"/>
              <a:ext cx="2566" cy="88"/>
            </a:xfrm>
            <a:prstGeom prst="leftRightArrow">
              <a:avLst>
                <a:gd name="adj1" fmla="val 57435"/>
                <a:gd name="adj2" fmla="val 155245"/>
              </a:avLst>
            </a:prstGeom>
            <a:solidFill>
              <a:schemeClr val="accent1"/>
            </a:solidFill>
            <a:ln w="9525">
              <a:solidFill>
                <a:schemeClr val="accent1"/>
              </a:solidFill>
              <a:miter lim="800000"/>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90518" name="AutoShape 54"/>
            <p:cNvSpPr>
              <a:spLocks noChangeArrowheads="1"/>
            </p:cNvSpPr>
            <p:nvPr/>
          </p:nvSpPr>
          <p:spPr bwMode="auto">
            <a:xfrm>
              <a:off x="2957" y="3186"/>
              <a:ext cx="106" cy="311"/>
            </a:xfrm>
            <a:prstGeom prst="upDownArrow">
              <a:avLst>
                <a:gd name="adj1" fmla="val 50000"/>
                <a:gd name="adj2" fmla="val 58679"/>
              </a:avLst>
            </a:prstGeom>
            <a:solidFill>
              <a:schemeClr val="accent1"/>
            </a:solidFill>
            <a:ln w="9525">
              <a:solidFill>
                <a:schemeClr val="accent1"/>
              </a:solidFill>
              <a:miter lim="800000"/>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90519" name="AutoShape 55"/>
            <p:cNvSpPr>
              <a:spLocks noChangeArrowheads="1"/>
            </p:cNvSpPr>
            <p:nvPr/>
          </p:nvSpPr>
          <p:spPr bwMode="auto">
            <a:xfrm>
              <a:off x="4532" y="3172"/>
              <a:ext cx="88" cy="156"/>
            </a:xfrm>
            <a:prstGeom prst="upDownArrow">
              <a:avLst>
                <a:gd name="adj1" fmla="val 50000"/>
                <a:gd name="adj2" fmla="val 35455"/>
              </a:avLst>
            </a:prstGeom>
            <a:solidFill>
              <a:schemeClr val="accent1"/>
            </a:solidFill>
            <a:ln w="9525">
              <a:solidFill>
                <a:schemeClr val="accent1"/>
              </a:solidFill>
              <a:miter lim="800000"/>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90520" name="AutoShape 56"/>
            <p:cNvSpPr>
              <a:spLocks noChangeArrowheads="1"/>
            </p:cNvSpPr>
            <p:nvPr/>
          </p:nvSpPr>
          <p:spPr bwMode="auto">
            <a:xfrm>
              <a:off x="3822" y="3178"/>
              <a:ext cx="88" cy="155"/>
            </a:xfrm>
            <a:prstGeom prst="upDownArrow">
              <a:avLst>
                <a:gd name="adj1" fmla="val 50000"/>
                <a:gd name="adj2" fmla="val 35227"/>
              </a:avLst>
            </a:prstGeom>
            <a:solidFill>
              <a:schemeClr val="accent1"/>
            </a:solidFill>
            <a:ln w="9525">
              <a:solidFill>
                <a:schemeClr val="accent1"/>
              </a:solidFill>
              <a:miter lim="800000"/>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66616" name="Text Box 57"/>
            <p:cNvSpPr txBox="1"/>
            <p:nvPr/>
          </p:nvSpPr>
          <p:spPr>
            <a:xfrm>
              <a:off x="3196" y="3164"/>
              <a:ext cx="445" cy="167"/>
            </a:xfrm>
            <a:prstGeom prst="rect">
              <a:avLst/>
            </a:prstGeom>
            <a:noFill/>
            <a:ln w="9525">
              <a:noFill/>
            </a:ln>
          </p:spPr>
          <p:txBody>
            <a:bodyPr lIns="0" tIns="0" rIns="0" bIns="0" anchor="t" anchorCtr="0"/>
            <a:p>
              <a:pPr algn="just" eaLnBrk="0" hangingPunct="0">
                <a:lnSpc>
                  <a:spcPct val="100000"/>
                </a:lnSpc>
                <a:spcBef>
                  <a:spcPct val="0"/>
                </a:spcBef>
                <a:buClrTx/>
                <a:buFontTx/>
              </a:pPr>
              <a:r>
                <a:rPr lang="en-US" altLang="zh-CN" sz="1335" dirty="0">
                  <a:latin typeface="Times New Roman" panose="02020603050405020304" pitchFamily="18" charset="0"/>
                  <a:ea typeface="宋体" panose="02010600030101010101" pitchFamily="2" charset="-122"/>
                </a:rPr>
                <a:t>D</a:t>
              </a:r>
              <a:r>
                <a:rPr lang="en-US" altLang="zh-CN" sz="1335" baseline="-25000" dirty="0">
                  <a:latin typeface="Times New Roman" panose="02020603050405020304" pitchFamily="18" charset="0"/>
                  <a:ea typeface="宋体" panose="02010600030101010101" pitchFamily="2" charset="-122"/>
                </a:rPr>
                <a:t>7 </a:t>
              </a:r>
              <a:r>
                <a:rPr lang="en-US" altLang="zh-CN" sz="1335" dirty="0">
                  <a:latin typeface="Times New Roman" panose="02020603050405020304" pitchFamily="18" charset="0"/>
                  <a:ea typeface="宋体" panose="02010600030101010101" pitchFamily="2" charset="-122"/>
                </a:rPr>
                <a:t>~ D</a:t>
              </a:r>
              <a:r>
                <a:rPr lang="en-US" altLang="zh-CN" sz="1335" baseline="-25000" dirty="0">
                  <a:latin typeface="Times New Roman" panose="02020603050405020304" pitchFamily="18" charset="0"/>
                  <a:ea typeface="宋体" panose="02010600030101010101" pitchFamily="2" charset="-122"/>
                </a:rPr>
                <a:t>0</a:t>
              </a:r>
              <a:endParaRPr lang="en-US" altLang="zh-CN" sz="1335" dirty="0">
                <a:latin typeface="Times New Roman" panose="02020603050405020304" pitchFamily="18" charset="0"/>
                <a:ea typeface="宋体" panose="02010600030101010101" pitchFamily="2" charset="-122"/>
              </a:endParaRPr>
            </a:p>
          </p:txBody>
        </p:sp>
        <p:sp>
          <p:nvSpPr>
            <p:cNvPr id="66617" name="Text Box 58"/>
            <p:cNvSpPr txBox="1"/>
            <p:nvPr/>
          </p:nvSpPr>
          <p:spPr>
            <a:xfrm>
              <a:off x="3190" y="3563"/>
              <a:ext cx="449" cy="144"/>
            </a:xfrm>
            <a:prstGeom prst="rect">
              <a:avLst/>
            </a:prstGeom>
            <a:noFill/>
            <a:ln w="9525">
              <a:noFill/>
            </a:ln>
          </p:spPr>
          <p:txBody>
            <a:bodyPr lIns="0" tIns="0" rIns="0" bIns="0" anchor="t" anchorCtr="0"/>
            <a:p>
              <a:pPr algn="just" eaLnBrk="0" hangingPunct="0">
                <a:lnSpc>
                  <a:spcPct val="100000"/>
                </a:lnSpc>
                <a:spcBef>
                  <a:spcPct val="0"/>
                </a:spcBef>
                <a:buClrTx/>
                <a:buFontTx/>
              </a:pPr>
              <a:r>
                <a:rPr lang="en-US" altLang="zh-CN" sz="1335" dirty="0">
                  <a:latin typeface="Times New Roman" panose="02020603050405020304" pitchFamily="18" charset="0"/>
                  <a:ea typeface="宋体" panose="02010600030101010101" pitchFamily="2" charset="-122"/>
                </a:rPr>
                <a:t>D</a:t>
              </a:r>
              <a:r>
                <a:rPr lang="en-US" altLang="zh-CN" sz="1335" baseline="-25000" dirty="0">
                  <a:latin typeface="Times New Roman" panose="02020603050405020304" pitchFamily="18" charset="0"/>
                  <a:ea typeface="宋体" panose="02010600030101010101" pitchFamily="2" charset="-122"/>
                </a:rPr>
                <a:t>15 </a:t>
              </a:r>
              <a:r>
                <a:rPr lang="en-US" altLang="zh-CN" sz="1335" dirty="0">
                  <a:latin typeface="Times New Roman" panose="02020603050405020304" pitchFamily="18" charset="0"/>
                  <a:ea typeface="宋体" panose="02010600030101010101" pitchFamily="2" charset="-122"/>
                </a:rPr>
                <a:t>~ D</a:t>
              </a:r>
              <a:r>
                <a:rPr lang="en-US" altLang="zh-CN" sz="1335" baseline="-25000" dirty="0">
                  <a:latin typeface="Times New Roman" panose="02020603050405020304" pitchFamily="18" charset="0"/>
                  <a:ea typeface="宋体" panose="02010600030101010101" pitchFamily="2" charset="-122"/>
                </a:rPr>
                <a:t>8</a:t>
              </a:r>
              <a:endParaRPr lang="en-US" altLang="zh-CN" sz="1335" dirty="0">
                <a:latin typeface="Times New Roman" panose="02020603050405020304" pitchFamily="18" charset="0"/>
                <a:ea typeface="宋体" panose="02010600030101010101" pitchFamily="2" charset="-122"/>
              </a:endParaRPr>
            </a:p>
          </p:txBody>
        </p:sp>
        <p:sp>
          <p:nvSpPr>
            <p:cNvPr id="66618" name="Text Box 59"/>
            <p:cNvSpPr txBox="1"/>
            <p:nvPr/>
          </p:nvSpPr>
          <p:spPr>
            <a:xfrm>
              <a:off x="5281" y="3355"/>
              <a:ext cx="263" cy="147"/>
            </a:xfrm>
            <a:prstGeom prst="rect">
              <a:avLst/>
            </a:prstGeom>
            <a:noFill/>
            <a:ln w="9525">
              <a:noFill/>
            </a:ln>
          </p:spPr>
          <p:txBody>
            <a:bodyPr lIns="0" tIns="0" rIns="0" bIns="0" anchor="t" anchorCtr="0"/>
            <a:p>
              <a:pPr algn="just" eaLnBrk="0" hangingPunct="0">
                <a:lnSpc>
                  <a:spcPct val="100000"/>
                </a:lnSpc>
                <a:spcBef>
                  <a:spcPct val="0"/>
                </a:spcBef>
                <a:buClrTx/>
                <a:buFontTx/>
              </a:pPr>
              <a:r>
                <a:rPr lang="en-US" altLang="zh-CN" sz="1665" dirty="0">
                  <a:latin typeface="Times New Roman" panose="02020603050405020304" pitchFamily="18" charset="0"/>
                  <a:ea typeface="宋体" panose="02010600030101010101" pitchFamily="2" charset="-122"/>
                </a:rPr>
                <a:t>DB</a:t>
              </a:r>
              <a:endParaRPr lang="en-US" altLang="zh-CN" sz="1665" dirty="0">
                <a:latin typeface="Times New Roman" panose="02020603050405020304" pitchFamily="18" charset="0"/>
                <a:ea typeface="宋体" panose="02010600030101010101" pitchFamily="2" charset="-122"/>
              </a:endParaRPr>
            </a:p>
          </p:txBody>
        </p:sp>
      </p:grpSp>
      <p:grpSp>
        <p:nvGrpSpPr>
          <p:cNvPr id="11" name="Group 60"/>
          <p:cNvGrpSpPr/>
          <p:nvPr/>
        </p:nvGrpSpPr>
        <p:grpSpPr>
          <a:xfrm>
            <a:off x="3092979" y="1060979"/>
            <a:ext cx="517261" cy="511969"/>
            <a:chOff x="1763" y="708"/>
            <a:chExt cx="378" cy="330"/>
          </a:xfrm>
        </p:grpSpPr>
        <p:sp>
          <p:nvSpPr>
            <p:cNvPr id="190525" name="Line 61"/>
            <p:cNvSpPr>
              <a:spLocks noChangeShapeType="1"/>
            </p:cNvSpPr>
            <p:nvPr/>
          </p:nvSpPr>
          <p:spPr bwMode="auto">
            <a:xfrm>
              <a:off x="1763" y="708"/>
              <a:ext cx="378" cy="0"/>
            </a:xfrm>
            <a:prstGeom prst="line">
              <a:avLst/>
            </a:prstGeom>
            <a:noFill/>
            <a:ln w="28575">
              <a:solidFill>
                <a:srgbClr val="FF00FF"/>
              </a:solidFill>
              <a:round/>
              <a:tailEnd type="triangle" w="sm" len="me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90526" name="Line 62"/>
            <p:cNvSpPr>
              <a:spLocks noChangeShapeType="1"/>
            </p:cNvSpPr>
            <p:nvPr/>
          </p:nvSpPr>
          <p:spPr bwMode="auto">
            <a:xfrm>
              <a:off x="1763" y="863"/>
              <a:ext cx="369" cy="0"/>
            </a:xfrm>
            <a:prstGeom prst="line">
              <a:avLst/>
            </a:prstGeom>
            <a:noFill/>
            <a:ln w="28575">
              <a:solidFill>
                <a:srgbClr val="FF00FF"/>
              </a:solidFill>
              <a:round/>
              <a:tailEnd type="triangle" w="sm" len="me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90527" name="Line 63"/>
            <p:cNvSpPr>
              <a:spLocks noChangeShapeType="1"/>
            </p:cNvSpPr>
            <p:nvPr/>
          </p:nvSpPr>
          <p:spPr bwMode="auto">
            <a:xfrm>
              <a:off x="1763" y="1038"/>
              <a:ext cx="369" cy="0"/>
            </a:xfrm>
            <a:prstGeom prst="line">
              <a:avLst/>
            </a:prstGeom>
            <a:noFill/>
            <a:ln w="28575">
              <a:solidFill>
                <a:srgbClr val="FF00FF"/>
              </a:solidFill>
              <a:round/>
              <a:tailEnd type="triangle" w="sm" len="me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grpSp>
        <p:nvGrpSpPr>
          <p:cNvPr id="12" name="Group 64"/>
          <p:cNvGrpSpPr/>
          <p:nvPr/>
        </p:nvGrpSpPr>
        <p:grpSpPr>
          <a:xfrm>
            <a:off x="3421063" y="2297907"/>
            <a:ext cx="235479" cy="572823"/>
            <a:chOff x="2003" y="1505"/>
            <a:chExt cx="172" cy="369"/>
          </a:xfrm>
        </p:grpSpPr>
        <p:sp>
          <p:nvSpPr>
            <p:cNvPr id="190529" name="Line 65"/>
            <p:cNvSpPr>
              <a:spLocks noChangeShapeType="1"/>
            </p:cNvSpPr>
            <p:nvPr/>
          </p:nvSpPr>
          <p:spPr bwMode="auto">
            <a:xfrm>
              <a:off x="2006" y="1872"/>
              <a:ext cx="169" cy="0"/>
            </a:xfrm>
            <a:prstGeom prst="line">
              <a:avLst/>
            </a:prstGeom>
            <a:ln>
              <a:tailEnd type="triangle" w="sm" len="med"/>
            </a:ln>
          </p:spPr>
          <p:style>
            <a:lnRef idx="1">
              <a:schemeClr val="accent1"/>
            </a:lnRef>
            <a:fillRef idx="0">
              <a:schemeClr val="accent1"/>
            </a:fillRef>
            <a:effectRef idx="0">
              <a:schemeClr val="accent1"/>
            </a:effectRef>
            <a:fontRef idx="minor">
              <a:schemeClr val="tx1"/>
            </a:fontRef>
          </p:style>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90530" name="Line 66"/>
            <p:cNvSpPr>
              <a:spLocks noChangeShapeType="1"/>
            </p:cNvSpPr>
            <p:nvPr/>
          </p:nvSpPr>
          <p:spPr bwMode="auto">
            <a:xfrm flipV="1">
              <a:off x="2007" y="1514"/>
              <a:ext cx="0" cy="360"/>
            </a:xfrm>
            <a:prstGeom prst="line">
              <a:avLst/>
            </a:prstGeom>
          </p:spPr>
          <p:style>
            <a:lnRef idx="1">
              <a:schemeClr val="accent1"/>
            </a:lnRef>
            <a:fillRef idx="0">
              <a:schemeClr val="accent1"/>
            </a:fillRef>
            <a:effectRef idx="0">
              <a:schemeClr val="accent1"/>
            </a:effectRef>
            <a:fontRef idx="minor">
              <a:schemeClr val="tx1"/>
            </a:fontRef>
          </p:style>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90531" name="Line 67"/>
            <p:cNvSpPr>
              <a:spLocks noChangeShapeType="1"/>
            </p:cNvSpPr>
            <p:nvPr/>
          </p:nvSpPr>
          <p:spPr bwMode="auto">
            <a:xfrm>
              <a:off x="2003" y="1505"/>
              <a:ext cx="138" cy="0"/>
            </a:xfrm>
            <a:prstGeom prst="line">
              <a:avLst/>
            </a:prstGeom>
          </p:spPr>
          <p:style>
            <a:lnRef idx="1">
              <a:schemeClr val="accent1"/>
            </a:lnRef>
            <a:fillRef idx="0">
              <a:schemeClr val="accent1"/>
            </a:fillRef>
            <a:effectRef idx="0">
              <a:schemeClr val="accent1"/>
            </a:effectRef>
            <a:fontRef idx="minor">
              <a:schemeClr val="tx1"/>
            </a:fontRef>
          </p:style>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grpSp>
        <p:nvGrpSpPr>
          <p:cNvPr id="13" name="Group 74"/>
          <p:cNvGrpSpPr/>
          <p:nvPr/>
        </p:nvGrpSpPr>
        <p:grpSpPr>
          <a:xfrm>
            <a:off x="2931583" y="2055813"/>
            <a:ext cx="678657" cy="2807229"/>
            <a:chOff x="1645" y="1349"/>
            <a:chExt cx="496" cy="1809"/>
          </a:xfrm>
        </p:grpSpPr>
        <p:sp>
          <p:nvSpPr>
            <p:cNvPr id="190539" name="Line 75"/>
            <p:cNvSpPr>
              <a:spLocks noChangeShapeType="1"/>
            </p:cNvSpPr>
            <p:nvPr/>
          </p:nvSpPr>
          <p:spPr bwMode="auto">
            <a:xfrm>
              <a:off x="1655" y="3143"/>
              <a:ext cx="185" cy="0"/>
            </a:xfrm>
            <a:prstGeom prst="line">
              <a:avLst/>
            </a:prstGeom>
            <a:noFill/>
            <a:ln w="28575">
              <a:solidFill>
                <a:srgbClr val="00FF00"/>
              </a:solidFill>
              <a:round/>
              <a:tailEnd type="triangle" w="sm" len="me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90540" name="Line 76"/>
            <p:cNvSpPr>
              <a:spLocks noChangeShapeType="1"/>
            </p:cNvSpPr>
            <p:nvPr/>
          </p:nvSpPr>
          <p:spPr bwMode="auto">
            <a:xfrm flipH="1">
              <a:off x="1947" y="1349"/>
              <a:ext cx="194" cy="0"/>
            </a:xfrm>
            <a:prstGeom prst="line">
              <a:avLst/>
            </a:prstGeom>
            <a:noFill/>
            <a:ln w="28575">
              <a:solidFill>
                <a:srgbClr val="00FF00"/>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90541" name="Line 77"/>
            <p:cNvSpPr>
              <a:spLocks noChangeShapeType="1"/>
            </p:cNvSpPr>
            <p:nvPr/>
          </p:nvSpPr>
          <p:spPr bwMode="auto">
            <a:xfrm>
              <a:off x="1950" y="1349"/>
              <a:ext cx="0" cy="1438"/>
            </a:xfrm>
            <a:prstGeom prst="line">
              <a:avLst/>
            </a:prstGeom>
            <a:noFill/>
            <a:ln w="28575">
              <a:solidFill>
                <a:srgbClr val="00FF00"/>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90542" name="Line 78"/>
            <p:cNvSpPr>
              <a:spLocks noChangeShapeType="1"/>
            </p:cNvSpPr>
            <p:nvPr/>
          </p:nvSpPr>
          <p:spPr bwMode="auto">
            <a:xfrm flipH="1">
              <a:off x="1655" y="2778"/>
              <a:ext cx="302" cy="0"/>
            </a:xfrm>
            <a:prstGeom prst="line">
              <a:avLst/>
            </a:prstGeom>
            <a:noFill/>
            <a:ln w="28575">
              <a:solidFill>
                <a:srgbClr val="00FF00"/>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90543" name="Line 79"/>
            <p:cNvSpPr>
              <a:spLocks noChangeShapeType="1"/>
            </p:cNvSpPr>
            <p:nvPr/>
          </p:nvSpPr>
          <p:spPr bwMode="auto">
            <a:xfrm>
              <a:off x="1645" y="2780"/>
              <a:ext cx="0" cy="378"/>
            </a:xfrm>
            <a:prstGeom prst="line">
              <a:avLst/>
            </a:prstGeom>
            <a:noFill/>
            <a:ln w="28575">
              <a:solidFill>
                <a:srgbClr val="00FF00"/>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grpSp>
        <p:nvGrpSpPr>
          <p:cNvPr id="14" name="Group 80"/>
          <p:cNvGrpSpPr/>
          <p:nvPr/>
        </p:nvGrpSpPr>
        <p:grpSpPr>
          <a:xfrm>
            <a:off x="3090333" y="3090333"/>
            <a:ext cx="575469" cy="480219"/>
            <a:chOff x="1761" y="2016"/>
            <a:chExt cx="421" cy="309"/>
          </a:xfrm>
        </p:grpSpPr>
        <p:sp>
          <p:nvSpPr>
            <p:cNvPr id="190545" name="Line 81"/>
            <p:cNvSpPr>
              <a:spLocks noChangeShapeType="1"/>
            </p:cNvSpPr>
            <p:nvPr/>
          </p:nvSpPr>
          <p:spPr bwMode="auto">
            <a:xfrm>
              <a:off x="1763" y="2016"/>
              <a:ext cx="419" cy="0"/>
            </a:xfrm>
            <a:prstGeom prst="line">
              <a:avLst/>
            </a:prstGeom>
            <a:noFill/>
            <a:ln w="28575">
              <a:solidFill>
                <a:srgbClr val="00FFFF"/>
              </a:solidFill>
              <a:round/>
              <a:tailEnd type="triangle" w="sm" len="me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90546" name="AutoShape 82"/>
            <p:cNvSpPr>
              <a:spLocks noChangeArrowheads="1"/>
            </p:cNvSpPr>
            <p:nvPr/>
          </p:nvSpPr>
          <p:spPr bwMode="auto">
            <a:xfrm>
              <a:off x="1772" y="2237"/>
              <a:ext cx="387" cy="88"/>
            </a:xfrm>
            <a:prstGeom prst="leftRightArrow">
              <a:avLst>
                <a:gd name="adj1" fmla="val 50000"/>
                <a:gd name="adj2" fmla="val 87955"/>
              </a:avLst>
            </a:prstGeom>
            <a:solidFill>
              <a:srgbClr val="00FFFF"/>
            </a:solidFill>
            <a:ln w="9525">
              <a:solidFill>
                <a:srgbClr val="00FFFF"/>
              </a:solidFill>
              <a:miter lim="800000"/>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90547" name="AutoShape 83"/>
            <p:cNvSpPr>
              <a:spLocks noChangeArrowheads="1"/>
            </p:cNvSpPr>
            <p:nvPr/>
          </p:nvSpPr>
          <p:spPr bwMode="auto">
            <a:xfrm>
              <a:off x="1761" y="2113"/>
              <a:ext cx="414" cy="78"/>
            </a:xfrm>
            <a:prstGeom prst="rightArrow">
              <a:avLst>
                <a:gd name="adj1" fmla="val 50000"/>
                <a:gd name="adj2" fmla="val 132692"/>
              </a:avLst>
            </a:prstGeom>
            <a:solidFill>
              <a:srgbClr val="00FFFF"/>
            </a:solidFill>
            <a:ln w="9525">
              <a:solidFill>
                <a:srgbClr val="00FFFF"/>
              </a:solidFill>
              <a:miter lim="800000"/>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grpSp>
        <p:nvGrpSpPr>
          <p:cNvPr id="15" name="Group 132"/>
          <p:cNvGrpSpPr/>
          <p:nvPr/>
        </p:nvGrpSpPr>
        <p:grpSpPr>
          <a:xfrm>
            <a:off x="4724136" y="1075532"/>
            <a:ext cx="3586427" cy="2467239"/>
            <a:chOff x="3049" y="813"/>
            <a:chExt cx="2711" cy="1865"/>
          </a:xfrm>
        </p:grpSpPr>
        <p:sp>
          <p:nvSpPr>
            <p:cNvPr id="190549" name="Line 85"/>
            <p:cNvSpPr>
              <a:spLocks noChangeShapeType="1"/>
            </p:cNvSpPr>
            <p:nvPr/>
          </p:nvSpPr>
          <p:spPr bwMode="auto">
            <a:xfrm>
              <a:off x="3049" y="1583"/>
              <a:ext cx="2191" cy="0"/>
            </a:xfrm>
            <a:prstGeom prst="line">
              <a:avLst/>
            </a:prstGeom>
            <a:noFill/>
            <a:ln w="28575">
              <a:solidFill>
                <a:srgbClr val="00FF00"/>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90550" name="Line 86"/>
            <p:cNvSpPr>
              <a:spLocks noChangeShapeType="1"/>
            </p:cNvSpPr>
            <p:nvPr/>
          </p:nvSpPr>
          <p:spPr bwMode="auto">
            <a:xfrm>
              <a:off x="3066" y="1401"/>
              <a:ext cx="2168" cy="0"/>
            </a:xfrm>
            <a:prstGeom prst="line">
              <a:avLst/>
            </a:prstGeom>
            <a:noFill/>
            <a:ln w="28575">
              <a:solidFill>
                <a:srgbClr val="00FF00"/>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90551" name="Line 87"/>
            <p:cNvSpPr>
              <a:spLocks noChangeShapeType="1"/>
            </p:cNvSpPr>
            <p:nvPr/>
          </p:nvSpPr>
          <p:spPr bwMode="auto">
            <a:xfrm>
              <a:off x="3311" y="1207"/>
              <a:ext cx="0" cy="1449"/>
            </a:xfrm>
            <a:prstGeom prst="line">
              <a:avLst/>
            </a:prstGeom>
            <a:noFill/>
            <a:ln w="28575">
              <a:solidFill>
                <a:srgbClr val="00FF00"/>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90552" name="Line 88"/>
            <p:cNvSpPr>
              <a:spLocks noChangeShapeType="1"/>
            </p:cNvSpPr>
            <p:nvPr/>
          </p:nvSpPr>
          <p:spPr bwMode="auto">
            <a:xfrm>
              <a:off x="3396" y="1009"/>
              <a:ext cx="0" cy="1658"/>
            </a:xfrm>
            <a:prstGeom prst="line">
              <a:avLst/>
            </a:prstGeom>
            <a:noFill/>
            <a:ln w="28575">
              <a:solidFill>
                <a:srgbClr val="00FF00"/>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90553" name="Line 89"/>
            <p:cNvSpPr>
              <a:spLocks noChangeShapeType="1"/>
            </p:cNvSpPr>
            <p:nvPr/>
          </p:nvSpPr>
          <p:spPr bwMode="auto">
            <a:xfrm>
              <a:off x="4091" y="1219"/>
              <a:ext cx="0" cy="1448"/>
            </a:xfrm>
            <a:prstGeom prst="line">
              <a:avLst/>
            </a:prstGeom>
            <a:noFill/>
            <a:ln w="28575">
              <a:solidFill>
                <a:srgbClr val="00FF00"/>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90554" name="Line 90"/>
            <p:cNvSpPr>
              <a:spLocks noChangeShapeType="1"/>
            </p:cNvSpPr>
            <p:nvPr/>
          </p:nvSpPr>
          <p:spPr bwMode="auto">
            <a:xfrm>
              <a:off x="4175" y="1020"/>
              <a:ext cx="0" cy="1647"/>
            </a:xfrm>
            <a:prstGeom prst="line">
              <a:avLst/>
            </a:prstGeom>
            <a:noFill/>
            <a:ln w="28575">
              <a:solidFill>
                <a:srgbClr val="00FF00"/>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90555" name="Line 91"/>
            <p:cNvSpPr>
              <a:spLocks noChangeShapeType="1"/>
            </p:cNvSpPr>
            <p:nvPr/>
          </p:nvSpPr>
          <p:spPr bwMode="auto">
            <a:xfrm>
              <a:off x="4814" y="1595"/>
              <a:ext cx="0" cy="1083"/>
            </a:xfrm>
            <a:prstGeom prst="line">
              <a:avLst/>
            </a:prstGeom>
            <a:noFill/>
            <a:ln w="28575">
              <a:solidFill>
                <a:srgbClr val="00FF00"/>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90556" name="Line 92"/>
            <p:cNvSpPr>
              <a:spLocks noChangeShapeType="1"/>
            </p:cNvSpPr>
            <p:nvPr/>
          </p:nvSpPr>
          <p:spPr bwMode="auto">
            <a:xfrm>
              <a:off x="4904" y="1408"/>
              <a:ext cx="0" cy="1259"/>
            </a:xfrm>
            <a:prstGeom prst="line">
              <a:avLst/>
            </a:prstGeom>
            <a:noFill/>
            <a:ln w="28575">
              <a:solidFill>
                <a:srgbClr val="00FF00"/>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90557" name="AutoShape 93"/>
            <p:cNvSpPr>
              <a:spLocks noChangeArrowheads="1"/>
            </p:cNvSpPr>
            <p:nvPr/>
          </p:nvSpPr>
          <p:spPr bwMode="auto">
            <a:xfrm>
              <a:off x="4076" y="1196"/>
              <a:ext cx="30" cy="52"/>
            </a:xfrm>
            <a:prstGeom prst="flowChartConnector">
              <a:avLst/>
            </a:prstGeom>
            <a:solidFill>
              <a:schemeClr val="accent1"/>
            </a:solidFill>
            <a:ln w="9525">
              <a:solidFill>
                <a:srgbClr val="00FF00"/>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90558" name="AutoShape 94"/>
            <p:cNvSpPr>
              <a:spLocks noChangeArrowheads="1"/>
            </p:cNvSpPr>
            <p:nvPr/>
          </p:nvSpPr>
          <p:spPr bwMode="auto">
            <a:xfrm>
              <a:off x="4891" y="1389"/>
              <a:ext cx="30" cy="53"/>
            </a:xfrm>
            <a:prstGeom prst="flowChartConnector">
              <a:avLst/>
            </a:prstGeom>
            <a:solidFill>
              <a:schemeClr val="accent1"/>
            </a:solidFill>
            <a:ln w="9525">
              <a:solidFill>
                <a:srgbClr val="00FF00"/>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90559" name="AutoShape 95"/>
            <p:cNvSpPr/>
            <p:nvPr/>
          </p:nvSpPr>
          <p:spPr bwMode="auto">
            <a:xfrm>
              <a:off x="5270" y="819"/>
              <a:ext cx="119" cy="760"/>
            </a:xfrm>
            <a:prstGeom prst="rightBrace">
              <a:avLst>
                <a:gd name="adj1" fmla="val 53221"/>
                <a:gd name="adj2" fmla="val 50000"/>
              </a:avLst>
            </a:prstGeom>
            <a:noFill/>
            <a:ln w="28575">
              <a:solidFill>
                <a:srgbClr val="00FF00"/>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66649" name="Text Box 96"/>
            <p:cNvSpPr txBox="1"/>
            <p:nvPr/>
          </p:nvSpPr>
          <p:spPr>
            <a:xfrm>
              <a:off x="5451" y="1137"/>
              <a:ext cx="309" cy="172"/>
            </a:xfrm>
            <a:prstGeom prst="rect">
              <a:avLst/>
            </a:prstGeom>
            <a:noFill/>
            <a:ln w="9525">
              <a:noFill/>
            </a:ln>
          </p:spPr>
          <p:txBody>
            <a:bodyPr lIns="0" tIns="0" rIns="0" bIns="0" anchor="t" anchorCtr="0"/>
            <a:p>
              <a:pPr algn="just" eaLnBrk="0" hangingPunct="0">
                <a:lnSpc>
                  <a:spcPct val="100000"/>
                </a:lnSpc>
                <a:spcBef>
                  <a:spcPct val="0"/>
                </a:spcBef>
                <a:buClrTx/>
                <a:buFontTx/>
              </a:pPr>
              <a:r>
                <a:rPr lang="en-US" altLang="zh-CN" sz="1665" dirty="0">
                  <a:latin typeface="Times New Roman" panose="02020603050405020304" pitchFamily="18" charset="0"/>
                  <a:ea typeface="宋体" panose="02010600030101010101" pitchFamily="2" charset="-122"/>
                </a:rPr>
                <a:t>CB</a:t>
              </a:r>
              <a:endParaRPr lang="en-US" altLang="zh-CN" sz="1665" dirty="0">
                <a:latin typeface="Times New Roman" panose="02020603050405020304" pitchFamily="18" charset="0"/>
                <a:ea typeface="宋体" panose="02010600030101010101" pitchFamily="2" charset="-122"/>
              </a:endParaRPr>
            </a:p>
          </p:txBody>
        </p:sp>
        <p:sp>
          <p:nvSpPr>
            <p:cNvPr id="190561" name="Line 97"/>
            <p:cNvSpPr>
              <a:spLocks noChangeShapeType="1"/>
            </p:cNvSpPr>
            <p:nvPr/>
          </p:nvSpPr>
          <p:spPr bwMode="auto">
            <a:xfrm>
              <a:off x="3067" y="813"/>
              <a:ext cx="2142" cy="0"/>
            </a:xfrm>
            <a:prstGeom prst="line">
              <a:avLst/>
            </a:prstGeom>
            <a:noFill/>
            <a:ln w="28575">
              <a:solidFill>
                <a:srgbClr val="00FF00"/>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90562" name="Line 98"/>
            <p:cNvSpPr>
              <a:spLocks noChangeShapeType="1"/>
            </p:cNvSpPr>
            <p:nvPr/>
          </p:nvSpPr>
          <p:spPr bwMode="auto">
            <a:xfrm>
              <a:off x="3060" y="1018"/>
              <a:ext cx="2159" cy="0"/>
            </a:xfrm>
            <a:prstGeom prst="line">
              <a:avLst/>
            </a:prstGeom>
            <a:noFill/>
            <a:ln w="28575">
              <a:solidFill>
                <a:srgbClr val="00FF00"/>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90563" name="Line 99"/>
            <p:cNvSpPr>
              <a:spLocks noChangeShapeType="1"/>
            </p:cNvSpPr>
            <p:nvPr/>
          </p:nvSpPr>
          <p:spPr bwMode="auto">
            <a:xfrm>
              <a:off x="3070" y="1212"/>
              <a:ext cx="2109" cy="0"/>
            </a:xfrm>
            <a:prstGeom prst="line">
              <a:avLst/>
            </a:prstGeom>
            <a:noFill/>
            <a:ln w="28575">
              <a:solidFill>
                <a:srgbClr val="00FF00"/>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90564" name="AutoShape 100"/>
            <p:cNvSpPr>
              <a:spLocks noChangeArrowheads="1"/>
            </p:cNvSpPr>
            <p:nvPr/>
          </p:nvSpPr>
          <p:spPr bwMode="auto">
            <a:xfrm>
              <a:off x="3299" y="1196"/>
              <a:ext cx="31" cy="52"/>
            </a:xfrm>
            <a:prstGeom prst="flowChartConnector">
              <a:avLst/>
            </a:prstGeom>
            <a:solidFill>
              <a:schemeClr val="accent1"/>
            </a:solidFill>
            <a:ln w="9525">
              <a:solidFill>
                <a:srgbClr val="00FF00"/>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90565" name="AutoShape 101"/>
            <p:cNvSpPr>
              <a:spLocks noChangeArrowheads="1"/>
            </p:cNvSpPr>
            <p:nvPr/>
          </p:nvSpPr>
          <p:spPr bwMode="auto">
            <a:xfrm>
              <a:off x="3385" y="1002"/>
              <a:ext cx="31" cy="53"/>
            </a:xfrm>
            <a:prstGeom prst="flowChartConnector">
              <a:avLst/>
            </a:prstGeom>
            <a:solidFill>
              <a:schemeClr val="accent1"/>
            </a:solidFill>
            <a:ln w="9525">
              <a:solidFill>
                <a:srgbClr val="00FF00"/>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90566" name="AutoShape 102"/>
            <p:cNvSpPr>
              <a:spLocks noChangeArrowheads="1"/>
            </p:cNvSpPr>
            <p:nvPr/>
          </p:nvSpPr>
          <p:spPr bwMode="auto">
            <a:xfrm>
              <a:off x="4158" y="1002"/>
              <a:ext cx="30" cy="53"/>
            </a:xfrm>
            <a:prstGeom prst="flowChartConnector">
              <a:avLst/>
            </a:prstGeom>
            <a:solidFill>
              <a:schemeClr val="accent1"/>
            </a:solidFill>
            <a:ln w="9525">
              <a:solidFill>
                <a:srgbClr val="00FF00"/>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90567" name="AutoShape 103"/>
            <p:cNvSpPr>
              <a:spLocks noChangeArrowheads="1"/>
            </p:cNvSpPr>
            <p:nvPr/>
          </p:nvSpPr>
          <p:spPr bwMode="auto">
            <a:xfrm>
              <a:off x="4804" y="1565"/>
              <a:ext cx="30" cy="53"/>
            </a:xfrm>
            <a:prstGeom prst="flowChartConnector">
              <a:avLst/>
            </a:prstGeom>
            <a:solidFill>
              <a:schemeClr val="accent1"/>
            </a:solidFill>
            <a:ln w="9525">
              <a:solidFill>
                <a:srgbClr val="00FF00"/>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grpSp>
        <p:nvGrpSpPr>
          <p:cNvPr id="16" name="Group 104"/>
          <p:cNvGrpSpPr/>
          <p:nvPr/>
        </p:nvGrpSpPr>
        <p:grpSpPr>
          <a:xfrm>
            <a:off x="3406511" y="3542771"/>
            <a:ext cx="425979" cy="1176073"/>
            <a:chOff x="1992" y="2307"/>
            <a:chExt cx="312" cy="758"/>
          </a:xfrm>
        </p:grpSpPr>
        <p:sp>
          <p:nvSpPr>
            <p:cNvPr id="190569" name="AutoShape 105"/>
            <p:cNvSpPr>
              <a:spLocks noChangeArrowheads="1"/>
            </p:cNvSpPr>
            <p:nvPr/>
          </p:nvSpPr>
          <p:spPr bwMode="auto">
            <a:xfrm>
              <a:off x="1992" y="2307"/>
              <a:ext cx="78" cy="758"/>
            </a:xfrm>
            <a:prstGeom prst="upDownArrow">
              <a:avLst>
                <a:gd name="adj1" fmla="val 50000"/>
                <a:gd name="adj2" fmla="val 194359"/>
              </a:avLst>
            </a:prstGeom>
            <a:solidFill>
              <a:schemeClr val="accent1"/>
            </a:solidFill>
            <a:ln w="9525">
              <a:solidFill>
                <a:schemeClr val="accent1"/>
              </a:solidFill>
              <a:miter lim="800000"/>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66659" name="Text Box 106"/>
            <p:cNvSpPr txBox="1"/>
            <p:nvPr/>
          </p:nvSpPr>
          <p:spPr>
            <a:xfrm>
              <a:off x="2059" y="2449"/>
              <a:ext cx="245" cy="435"/>
            </a:xfrm>
            <a:prstGeom prst="rect">
              <a:avLst/>
            </a:prstGeom>
            <a:noFill/>
            <a:ln w="9525">
              <a:noFill/>
            </a:ln>
          </p:spPr>
          <p:txBody>
            <a:bodyPr lIns="0" tIns="0" rIns="0" bIns="0" anchor="t" anchorCtr="0"/>
            <a:p>
              <a:pPr algn="ctr" eaLnBrk="0" hangingPunct="0">
                <a:lnSpc>
                  <a:spcPct val="100000"/>
                </a:lnSpc>
                <a:spcBef>
                  <a:spcPct val="0"/>
                </a:spcBef>
                <a:buClrTx/>
                <a:buFontTx/>
              </a:pPr>
              <a:r>
                <a:rPr lang="en-US" altLang="zh-CN" sz="1335" dirty="0">
                  <a:latin typeface="Times New Roman" panose="02020603050405020304" pitchFamily="18" charset="0"/>
                  <a:ea typeface="宋体" panose="02010600030101010101" pitchFamily="2" charset="-122"/>
                </a:rPr>
                <a:t>D15</a:t>
              </a:r>
              <a:endParaRPr lang="en-US" altLang="zh-CN" sz="1335" dirty="0">
                <a:latin typeface="Times New Roman" panose="02020603050405020304" pitchFamily="18" charset="0"/>
                <a:ea typeface="宋体" panose="02010600030101010101" pitchFamily="2" charset="-122"/>
              </a:endParaRPr>
            </a:p>
            <a:p>
              <a:pPr algn="ctr" eaLnBrk="0" hangingPunct="0">
                <a:lnSpc>
                  <a:spcPct val="100000"/>
                </a:lnSpc>
                <a:spcBef>
                  <a:spcPct val="0"/>
                </a:spcBef>
                <a:buClrTx/>
                <a:buFontTx/>
              </a:pPr>
              <a:r>
                <a:rPr lang="en-US" altLang="zh-CN" sz="1335" dirty="0">
                  <a:latin typeface="Times New Roman" panose="02020603050405020304" pitchFamily="18" charset="0"/>
                  <a:ea typeface="宋体" panose="02010600030101010101" pitchFamily="2" charset="-122"/>
                </a:rPr>
                <a:t>~</a:t>
              </a:r>
              <a:endParaRPr lang="en-US" altLang="zh-CN" sz="1335" dirty="0">
                <a:latin typeface="Times New Roman" panose="02020603050405020304" pitchFamily="18" charset="0"/>
                <a:ea typeface="宋体" panose="02010600030101010101" pitchFamily="2" charset="-122"/>
              </a:endParaRPr>
            </a:p>
            <a:p>
              <a:pPr algn="ctr" eaLnBrk="0" hangingPunct="0">
                <a:lnSpc>
                  <a:spcPct val="100000"/>
                </a:lnSpc>
                <a:spcBef>
                  <a:spcPct val="0"/>
                </a:spcBef>
                <a:buClrTx/>
                <a:buFontTx/>
              </a:pPr>
              <a:r>
                <a:rPr lang="en-US" altLang="zh-CN" sz="1335" dirty="0">
                  <a:latin typeface="Times New Roman" panose="02020603050405020304" pitchFamily="18" charset="0"/>
                  <a:ea typeface="宋体" panose="02010600030101010101" pitchFamily="2" charset="-122"/>
                </a:rPr>
                <a:t>D0</a:t>
              </a:r>
              <a:endParaRPr lang="en-US" altLang="zh-CN" sz="1335" dirty="0">
                <a:latin typeface="Times New Roman" panose="02020603050405020304" pitchFamily="18" charset="0"/>
                <a:ea typeface="宋体" panose="02010600030101010101" pitchFamily="2" charset="-122"/>
              </a:endParaRPr>
            </a:p>
          </p:txBody>
        </p:sp>
      </p:grpSp>
      <p:grpSp>
        <p:nvGrpSpPr>
          <p:cNvPr id="17" name="Group 107"/>
          <p:cNvGrpSpPr/>
          <p:nvPr/>
        </p:nvGrpSpPr>
        <p:grpSpPr>
          <a:xfrm>
            <a:off x="4572000" y="4157928"/>
            <a:ext cx="625740" cy="739510"/>
            <a:chOff x="2845" y="2704"/>
            <a:chExt cx="458" cy="476"/>
          </a:xfrm>
        </p:grpSpPr>
        <p:sp>
          <p:nvSpPr>
            <p:cNvPr id="66661" name="Text Box 108"/>
            <p:cNvSpPr txBox="1"/>
            <p:nvPr/>
          </p:nvSpPr>
          <p:spPr>
            <a:xfrm>
              <a:off x="2845" y="2704"/>
              <a:ext cx="458" cy="476"/>
            </a:xfrm>
            <a:prstGeom prst="rect">
              <a:avLst/>
            </a:prstGeom>
            <a:noFill/>
            <a:ln w="19050" cap="flat" cmpd="sng">
              <a:solidFill>
                <a:schemeClr val="accent1"/>
              </a:solidFill>
              <a:prstDash val="solid"/>
              <a:miter/>
              <a:headEnd type="none" w="med" len="med"/>
              <a:tailEnd type="none" w="med" len="med"/>
            </a:ln>
          </p:spPr>
          <p:txBody>
            <a:bodyPr lIns="0" tIns="0" rIns="0" bIns="0" anchor="t" anchorCtr="0"/>
            <a:p>
              <a:pPr algn="just" eaLnBrk="0" hangingPunct="0">
                <a:lnSpc>
                  <a:spcPct val="96000"/>
                </a:lnSpc>
                <a:spcBef>
                  <a:spcPct val="0"/>
                </a:spcBef>
                <a:buClrTx/>
                <a:buFontTx/>
              </a:pPr>
              <a:r>
                <a:rPr lang="en-US" altLang="zh-CN" sz="1165" dirty="0">
                  <a:latin typeface="Times New Roman" panose="02020603050405020304" pitchFamily="18" charset="0"/>
                  <a:ea typeface="宋体" panose="02010600030101010101" pitchFamily="2" charset="-122"/>
                </a:rPr>
                <a:t>CSH</a:t>
              </a:r>
              <a:endParaRPr lang="en-US" altLang="zh-CN" sz="1165" dirty="0">
                <a:latin typeface="Times New Roman" panose="02020603050405020304" pitchFamily="18" charset="0"/>
                <a:ea typeface="宋体" panose="02010600030101010101" pitchFamily="2" charset="-122"/>
              </a:endParaRPr>
            </a:p>
            <a:p>
              <a:pPr algn="ctr" eaLnBrk="0" hangingPunct="0">
                <a:lnSpc>
                  <a:spcPct val="96000"/>
                </a:lnSpc>
                <a:spcBef>
                  <a:spcPct val="0"/>
                </a:spcBef>
                <a:buClrTx/>
                <a:buFontTx/>
              </a:pPr>
              <a:r>
                <a:rPr lang="zh-CN" altLang="en-US" sz="1500" dirty="0">
                  <a:latin typeface="Times New Roman" panose="02020603050405020304" pitchFamily="18" charset="0"/>
                  <a:ea typeface="宋体" panose="02010600030101010101" pitchFamily="2" charset="-122"/>
                </a:rPr>
                <a:t>奇地址存储体</a:t>
              </a:r>
              <a:endParaRPr lang="zh-CN" altLang="en-US" sz="1500" dirty="0">
                <a:latin typeface="Times New Roman" panose="02020603050405020304" pitchFamily="18" charset="0"/>
                <a:ea typeface="宋体" panose="02010600030101010101" pitchFamily="2" charset="-122"/>
              </a:endParaRPr>
            </a:p>
          </p:txBody>
        </p:sp>
        <p:sp>
          <p:nvSpPr>
            <p:cNvPr id="190573" name="Line 109"/>
            <p:cNvSpPr>
              <a:spLocks noChangeShapeType="1"/>
            </p:cNvSpPr>
            <p:nvPr/>
          </p:nvSpPr>
          <p:spPr bwMode="auto">
            <a:xfrm flipH="1">
              <a:off x="2870" y="2723"/>
              <a:ext cx="171" cy="0"/>
            </a:xfrm>
            <a:prstGeom prst="line">
              <a:avLst/>
            </a:prstGeom>
            <a:noFill/>
            <a:ln w="1905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grpSp>
        <p:nvGrpSpPr>
          <p:cNvPr id="18" name="Group 110"/>
          <p:cNvGrpSpPr/>
          <p:nvPr/>
        </p:nvGrpSpPr>
        <p:grpSpPr>
          <a:xfrm>
            <a:off x="5693833" y="4175125"/>
            <a:ext cx="615157" cy="740833"/>
            <a:chOff x="3666" y="2715"/>
            <a:chExt cx="450" cy="477"/>
          </a:xfrm>
        </p:grpSpPr>
        <p:sp>
          <p:nvSpPr>
            <p:cNvPr id="66664" name="Text Box 111"/>
            <p:cNvSpPr txBox="1"/>
            <p:nvPr/>
          </p:nvSpPr>
          <p:spPr>
            <a:xfrm>
              <a:off x="3666" y="2715"/>
              <a:ext cx="450" cy="477"/>
            </a:xfrm>
            <a:prstGeom prst="rect">
              <a:avLst/>
            </a:prstGeom>
            <a:noFill/>
            <a:ln w="19050" cap="flat" cmpd="sng">
              <a:solidFill>
                <a:schemeClr val="accent1"/>
              </a:solidFill>
              <a:prstDash val="solid"/>
              <a:miter/>
              <a:headEnd type="none" w="med" len="med"/>
              <a:tailEnd type="none" w="med" len="med"/>
            </a:ln>
          </p:spPr>
          <p:txBody>
            <a:bodyPr lIns="0" tIns="0" rIns="0" bIns="0" anchor="t" anchorCtr="0"/>
            <a:p>
              <a:pPr algn="just" eaLnBrk="0" hangingPunct="0">
                <a:lnSpc>
                  <a:spcPct val="96000"/>
                </a:lnSpc>
                <a:spcBef>
                  <a:spcPct val="0"/>
                </a:spcBef>
                <a:buClrTx/>
                <a:buFontTx/>
              </a:pPr>
              <a:r>
                <a:rPr lang="en-US" altLang="zh-CN" sz="1165" dirty="0">
                  <a:latin typeface="Times New Roman" panose="02020603050405020304" pitchFamily="18" charset="0"/>
                  <a:ea typeface="宋体" panose="02010600030101010101" pitchFamily="2" charset="-122"/>
                </a:rPr>
                <a:t>CSL</a:t>
              </a:r>
              <a:endParaRPr lang="en-US" altLang="zh-CN" sz="1500" dirty="0">
                <a:latin typeface="Times New Roman" panose="02020603050405020304" pitchFamily="18" charset="0"/>
                <a:ea typeface="宋体" panose="02010600030101010101" pitchFamily="2" charset="-122"/>
              </a:endParaRPr>
            </a:p>
            <a:p>
              <a:pPr algn="ctr" eaLnBrk="0" hangingPunct="0">
                <a:lnSpc>
                  <a:spcPct val="96000"/>
                </a:lnSpc>
                <a:spcBef>
                  <a:spcPct val="0"/>
                </a:spcBef>
                <a:buClrTx/>
                <a:buFontTx/>
              </a:pPr>
              <a:r>
                <a:rPr lang="zh-CN" altLang="en-US" sz="1500" dirty="0">
                  <a:latin typeface="Times New Roman" panose="02020603050405020304" pitchFamily="18" charset="0"/>
                  <a:ea typeface="宋体" panose="02010600030101010101" pitchFamily="2" charset="-122"/>
                </a:rPr>
                <a:t>偶地址存储体</a:t>
              </a:r>
              <a:endParaRPr lang="zh-CN" altLang="en-US" sz="1500" dirty="0">
                <a:latin typeface="Times New Roman" panose="02020603050405020304" pitchFamily="18" charset="0"/>
                <a:ea typeface="宋体" panose="02010600030101010101" pitchFamily="2" charset="-122"/>
              </a:endParaRPr>
            </a:p>
          </p:txBody>
        </p:sp>
        <p:sp>
          <p:nvSpPr>
            <p:cNvPr id="190576" name="Line 112"/>
            <p:cNvSpPr>
              <a:spLocks noChangeShapeType="1"/>
            </p:cNvSpPr>
            <p:nvPr/>
          </p:nvSpPr>
          <p:spPr bwMode="auto">
            <a:xfrm flipH="1">
              <a:off x="3680" y="2741"/>
              <a:ext cx="171" cy="0"/>
            </a:xfrm>
            <a:prstGeom prst="line">
              <a:avLst/>
            </a:prstGeom>
            <a:noFill/>
            <a:ln w="1905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grpSp>
        <p:nvGrpSpPr>
          <p:cNvPr id="19" name="Group 137"/>
          <p:cNvGrpSpPr/>
          <p:nvPr/>
        </p:nvGrpSpPr>
        <p:grpSpPr>
          <a:xfrm>
            <a:off x="3622146" y="750094"/>
            <a:ext cx="1125803" cy="1649677"/>
            <a:chOff x="2216" y="567"/>
            <a:chExt cx="851" cy="1247"/>
          </a:xfrm>
        </p:grpSpPr>
        <p:sp>
          <p:nvSpPr>
            <p:cNvPr id="66667" name="Text Box 114"/>
            <p:cNvSpPr txBox="1"/>
            <p:nvPr/>
          </p:nvSpPr>
          <p:spPr>
            <a:xfrm>
              <a:off x="2216" y="567"/>
              <a:ext cx="851" cy="1247"/>
            </a:xfrm>
            <a:prstGeom prst="rect">
              <a:avLst/>
            </a:prstGeom>
            <a:noFill/>
            <a:ln w="19050" cap="flat" cmpd="sng">
              <a:solidFill>
                <a:schemeClr val="accent1"/>
              </a:solidFill>
              <a:prstDash val="solid"/>
              <a:miter/>
              <a:headEnd type="none" w="med" len="med"/>
              <a:tailEnd type="none" w="med" len="med"/>
            </a:ln>
          </p:spPr>
          <p:txBody>
            <a:bodyPr lIns="0" tIns="0" rIns="0" bIns="0" anchor="t" anchorCtr="0"/>
            <a:p>
              <a:pPr algn="ctr" eaLnBrk="0" hangingPunct="0">
                <a:lnSpc>
                  <a:spcPct val="80000"/>
                </a:lnSpc>
                <a:spcBef>
                  <a:spcPct val="0"/>
                </a:spcBef>
                <a:buClrTx/>
                <a:buFontTx/>
              </a:pPr>
              <a:r>
                <a:rPr lang="en-US" altLang="zh-CN" sz="1665" dirty="0">
                  <a:latin typeface="Times New Roman" panose="02020603050405020304" pitchFamily="18" charset="0"/>
                  <a:ea typeface="宋体" panose="02010600030101010101" pitchFamily="2" charset="-122"/>
                </a:rPr>
                <a:t>8288</a:t>
              </a:r>
              <a:endParaRPr lang="en-US" altLang="zh-CN" sz="1665" dirty="0">
                <a:latin typeface="Times New Roman" panose="02020603050405020304" pitchFamily="18" charset="0"/>
                <a:ea typeface="宋体" panose="02010600030101010101" pitchFamily="2" charset="-122"/>
              </a:endParaRPr>
            </a:p>
            <a:p>
              <a:pPr algn="just" eaLnBrk="0" hangingPunct="0">
                <a:lnSpc>
                  <a:spcPct val="96000"/>
                </a:lnSpc>
                <a:spcBef>
                  <a:spcPct val="0"/>
                </a:spcBef>
                <a:buClrTx/>
                <a:buFontTx/>
              </a:pPr>
              <a:r>
                <a:rPr lang="en-US" altLang="zh-CN" sz="1335" dirty="0">
                  <a:latin typeface="Times New Roman" panose="02020603050405020304" pitchFamily="18" charset="0"/>
                  <a:ea typeface="宋体" panose="02010600030101010101" pitchFamily="2" charset="-122"/>
                </a:rPr>
                <a:t>S0          INTA</a:t>
              </a:r>
              <a:endParaRPr lang="en-US" altLang="zh-CN" sz="1335" dirty="0">
                <a:latin typeface="Times New Roman" panose="02020603050405020304" pitchFamily="18" charset="0"/>
                <a:ea typeface="宋体" panose="02010600030101010101" pitchFamily="2" charset="-122"/>
              </a:endParaRPr>
            </a:p>
            <a:p>
              <a:pPr algn="just" eaLnBrk="0" hangingPunct="0">
                <a:lnSpc>
                  <a:spcPct val="96000"/>
                </a:lnSpc>
                <a:spcBef>
                  <a:spcPct val="0"/>
                </a:spcBef>
                <a:buClrTx/>
                <a:buFontTx/>
              </a:pPr>
              <a:r>
                <a:rPr lang="en-US" altLang="zh-CN" sz="1335" dirty="0">
                  <a:latin typeface="Times New Roman" panose="02020603050405020304" pitchFamily="18" charset="0"/>
                  <a:ea typeface="宋体" panose="02010600030101010101" pitchFamily="2" charset="-122"/>
                </a:rPr>
                <a:t>S1        MRDC</a:t>
              </a:r>
              <a:endParaRPr lang="en-US" altLang="zh-CN" sz="1335" dirty="0">
                <a:latin typeface="Times New Roman" panose="02020603050405020304" pitchFamily="18" charset="0"/>
                <a:ea typeface="宋体" panose="02010600030101010101" pitchFamily="2" charset="-122"/>
              </a:endParaRPr>
            </a:p>
            <a:p>
              <a:pPr algn="just" eaLnBrk="0" hangingPunct="0">
                <a:lnSpc>
                  <a:spcPct val="96000"/>
                </a:lnSpc>
                <a:spcBef>
                  <a:spcPct val="0"/>
                </a:spcBef>
                <a:buClrTx/>
                <a:buFontTx/>
              </a:pPr>
              <a:r>
                <a:rPr lang="en-US" altLang="zh-CN" sz="1335" dirty="0">
                  <a:latin typeface="Times New Roman" panose="02020603050405020304" pitchFamily="18" charset="0"/>
                  <a:ea typeface="宋体" panose="02010600030101010101" pitchFamily="2" charset="-122"/>
                </a:rPr>
                <a:t>S2  </a:t>
              </a:r>
              <a:endParaRPr lang="en-US" altLang="zh-CN" sz="1335" dirty="0">
                <a:latin typeface="Times New Roman" panose="02020603050405020304" pitchFamily="18" charset="0"/>
                <a:ea typeface="宋体" panose="02010600030101010101" pitchFamily="2" charset="-122"/>
              </a:endParaRPr>
            </a:p>
            <a:p>
              <a:pPr algn="r" eaLnBrk="0" hangingPunct="0">
                <a:lnSpc>
                  <a:spcPct val="96000"/>
                </a:lnSpc>
                <a:spcBef>
                  <a:spcPct val="0"/>
                </a:spcBef>
                <a:buClrTx/>
                <a:buFontTx/>
              </a:pPr>
              <a:r>
                <a:rPr lang="en-US" altLang="zh-CN" sz="1335" dirty="0">
                  <a:latin typeface="Times New Roman" panose="02020603050405020304" pitchFamily="18" charset="0"/>
                  <a:ea typeface="宋体" panose="02010600030101010101" pitchFamily="2" charset="-122"/>
                </a:rPr>
                <a:t>     MWTC</a:t>
              </a:r>
              <a:endParaRPr lang="en-US" altLang="zh-CN" sz="1335" dirty="0">
                <a:latin typeface="Times New Roman" panose="02020603050405020304" pitchFamily="18" charset="0"/>
                <a:ea typeface="宋体" panose="02010600030101010101" pitchFamily="2" charset="-122"/>
              </a:endParaRPr>
            </a:p>
            <a:p>
              <a:pPr algn="just" eaLnBrk="0" hangingPunct="0">
                <a:lnSpc>
                  <a:spcPct val="96000"/>
                </a:lnSpc>
                <a:spcBef>
                  <a:spcPct val="0"/>
                </a:spcBef>
                <a:buClrTx/>
                <a:buFontTx/>
              </a:pPr>
              <a:r>
                <a:rPr lang="en-US" altLang="zh-CN" sz="1335" dirty="0">
                  <a:latin typeface="Times New Roman" panose="02020603050405020304" pitchFamily="18" charset="0"/>
                  <a:ea typeface="宋体" panose="02010600030101010101" pitchFamily="2" charset="-122"/>
                </a:rPr>
                <a:t>DEN      IORC</a:t>
              </a:r>
              <a:endParaRPr lang="en-US" altLang="zh-CN" sz="1335" dirty="0">
                <a:latin typeface="Times New Roman" panose="02020603050405020304" pitchFamily="18" charset="0"/>
                <a:ea typeface="宋体" panose="02010600030101010101" pitchFamily="2" charset="-122"/>
              </a:endParaRPr>
            </a:p>
            <a:p>
              <a:pPr algn="just" eaLnBrk="0" hangingPunct="0">
                <a:lnSpc>
                  <a:spcPct val="96000"/>
                </a:lnSpc>
                <a:spcBef>
                  <a:spcPct val="0"/>
                </a:spcBef>
                <a:buClrTx/>
                <a:buFontTx/>
              </a:pPr>
              <a:r>
                <a:rPr lang="en-US" altLang="zh-CN" sz="1335" dirty="0">
                  <a:latin typeface="Times New Roman" panose="02020603050405020304" pitchFamily="18" charset="0"/>
                  <a:ea typeface="宋体" panose="02010600030101010101" pitchFamily="2" charset="-122"/>
                </a:rPr>
                <a:t>DT/R  IOWC ALE</a:t>
              </a:r>
              <a:endParaRPr lang="en-US" altLang="zh-CN" sz="1665" b="0" dirty="0">
                <a:latin typeface="Times New Roman" panose="02020603050405020304" pitchFamily="18" charset="0"/>
                <a:ea typeface="宋体" panose="02010600030101010101" pitchFamily="2" charset="-122"/>
              </a:endParaRPr>
            </a:p>
          </p:txBody>
        </p:sp>
        <p:sp>
          <p:nvSpPr>
            <p:cNvPr id="190579" name="Line 115"/>
            <p:cNvSpPr>
              <a:spLocks noChangeShapeType="1"/>
            </p:cNvSpPr>
            <p:nvPr/>
          </p:nvSpPr>
          <p:spPr bwMode="auto">
            <a:xfrm>
              <a:off x="2233" y="766"/>
              <a:ext cx="105" cy="0"/>
            </a:xfrm>
            <a:prstGeom prst="line">
              <a:avLst/>
            </a:prstGeom>
            <a:noFill/>
            <a:ln w="25400">
              <a:solidFill>
                <a:schemeClr val="tx1"/>
              </a:solidFill>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90580" name="Line 116"/>
            <p:cNvSpPr>
              <a:spLocks noChangeShapeType="1"/>
            </p:cNvSpPr>
            <p:nvPr/>
          </p:nvSpPr>
          <p:spPr bwMode="auto">
            <a:xfrm>
              <a:off x="2233" y="912"/>
              <a:ext cx="105" cy="0"/>
            </a:xfrm>
            <a:prstGeom prst="line">
              <a:avLst/>
            </a:prstGeom>
            <a:noFill/>
            <a:ln w="25400">
              <a:solidFill>
                <a:schemeClr val="tx1"/>
              </a:solidFill>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90581" name="Line 117"/>
            <p:cNvSpPr>
              <a:spLocks noChangeShapeType="1"/>
            </p:cNvSpPr>
            <p:nvPr/>
          </p:nvSpPr>
          <p:spPr bwMode="auto">
            <a:xfrm>
              <a:off x="2233" y="1056"/>
              <a:ext cx="105" cy="0"/>
            </a:xfrm>
            <a:prstGeom prst="line">
              <a:avLst/>
            </a:prstGeom>
            <a:noFill/>
            <a:ln w="25400">
              <a:solidFill>
                <a:schemeClr val="tx1"/>
              </a:solidFill>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90583" name="Line 119"/>
            <p:cNvSpPr>
              <a:spLocks noChangeShapeType="1"/>
            </p:cNvSpPr>
            <p:nvPr/>
          </p:nvSpPr>
          <p:spPr bwMode="auto">
            <a:xfrm>
              <a:off x="2425" y="1488"/>
              <a:ext cx="105" cy="0"/>
            </a:xfrm>
            <a:prstGeom prst="line">
              <a:avLst/>
            </a:prstGeom>
            <a:noFill/>
            <a:ln w="25400">
              <a:solidFill>
                <a:schemeClr val="tx1"/>
              </a:solidFill>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90584" name="Line 120"/>
            <p:cNvSpPr>
              <a:spLocks noChangeShapeType="1"/>
            </p:cNvSpPr>
            <p:nvPr/>
          </p:nvSpPr>
          <p:spPr bwMode="auto">
            <a:xfrm>
              <a:off x="2654" y="720"/>
              <a:ext cx="347" cy="0"/>
            </a:xfrm>
            <a:prstGeom prst="line">
              <a:avLst/>
            </a:prstGeom>
            <a:noFill/>
            <a:ln w="25400">
              <a:solidFill>
                <a:schemeClr val="tx1"/>
              </a:solidFill>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90585" name="Line 121"/>
            <p:cNvSpPr>
              <a:spLocks noChangeShapeType="1"/>
            </p:cNvSpPr>
            <p:nvPr/>
          </p:nvSpPr>
          <p:spPr bwMode="auto">
            <a:xfrm>
              <a:off x="2629" y="912"/>
              <a:ext cx="372" cy="0"/>
            </a:xfrm>
            <a:prstGeom prst="line">
              <a:avLst/>
            </a:prstGeom>
            <a:noFill/>
            <a:ln w="25400">
              <a:solidFill>
                <a:schemeClr val="tx1"/>
              </a:solidFill>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90586" name="Line 122"/>
            <p:cNvSpPr>
              <a:spLocks noChangeShapeType="1"/>
            </p:cNvSpPr>
            <p:nvPr/>
          </p:nvSpPr>
          <p:spPr bwMode="auto">
            <a:xfrm>
              <a:off x="2629" y="1152"/>
              <a:ext cx="372" cy="0"/>
            </a:xfrm>
            <a:prstGeom prst="line">
              <a:avLst/>
            </a:prstGeom>
            <a:noFill/>
            <a:ln w="25400">
              <a:solidFill>
                <a:schemeClr val="tx1"/>
              </a:solidFill>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90587" name="Line 123"/>
            <p:cNvSpPr>
              <a:spLocks noChangeShapeType="1"/>
            </p:cNvSpPr>
            <p:nvPr/>
          </p:nvSpPr>
          <p:spPr bwMode="auto">
            <a:xfrm>
              <a:off x="2685" y="1344"/>
              <a:ext cx="347" cy="0"/>
            </a:xfrm>
            <a:prstGeom prst="line">
              <a:avLst/>
            </a:prstGeom>
            <a:noFill/>
            <a:ln w="25400">
              <a:solidFill>
                <a:schemeClr val="tx1"/>
              </a:solidFill>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90588" name="Line 124"/>
            <p:cNvSpPr>
              <a:spLocks noChangeShapeType="1"/>
            </p:cNvSpPr>
            <p:nvPr/>
          </p:nvSpPr>
          <p:spPr bwMode="auto">
            <a:xfrm>
              <a:off x="2697" y="1488"/>
              <a:ext cx="347" cy="0"/>
            </a:xfrm>
            <a:prstGeom prst="line">
              <a:avLst/>
            </a:prstGeom>
            <a:noFill/>
            <a:ln w="25400">
              <a:solidFill>
                <a:schemeClr val="tx1"/>
              </a:solidFill>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grpSp>
        <p:nvGrpSpPr>
          <p:cNvPr id="20" name="Group 125"/>
          <p:cNvGrpSpPr/>
          <p:nvPr/>
        </p:nvGrpSpPr>
        <p:grpSpPr>
          <a:xfrm>
            <a:off x="1952625" y="762000"/>
            <a:ext cx="1137708" cy="2952750"/>
            <a:chOff x="954" y="576"/>
            <a:chExt cx="860" cy="2232"/>
          </a:xfrm>
        </p:grpSpPr>
        <p:sp>
          <p:nvSpPr>
            <p:cNvPr id="66678" name="Text Box 126"/>
            <p:cNvSpPr txBox="1"/>
            <p:nvPr/>
          </p:nvSpPr>
          <p:spPr>
            <a:xfrm>
              <a:off x="954" y="576"/>
              <a:ext cx="860" cy="2232"/>
            </a:xfrm>
            <a:prstGeom prst="rect">
              <a:avLst/>
            </a:prstGeom>
            <a:noFill/>
            <a:ln w="19050" cap="flat" cmpd="sng">
              <a:solidFill>
                <a:schemeClr val="accent1"/>
              </a:solidFill>
              <a:prstDash val="solid"/>
              <a:miter/>
              <a:headEnd type="none" w="med" len="med"/>
              <a:tailEnd type="none" w="med" len="med"/>
            </a:ln>
          </p:spPr>
          <p:txBody>
            <a:bodyPr lIns="0" tIns="0" rIns="0" bIns="0" anchor="t" anchorCtr="0"/>
            <a:p>
              <a:pPr algn="ctr" eaLnBrk="0" hangingPunct="0">
                <a:lnSpc>
                  <a:spcPct val="100000"/>
                </a:lnSpc>
                <a:spcBef>
                  <a:spcPct val="0"/>
                </a:spcBef>
                <a:buClrTx/>
                <a:buFontTx/>
              </a:pPr>
              <a:r>
                <a:rPr lang="en-US" altLang="zh-CN" sz="1665" dirty="0">
                  <a:latin typeface="Times New Roman" panose="02020603050405020304" pitchFamily="18" charset="0"/>
                  <a:ea typeface="宋体" panose="02010600030101010101" pitchFamily="2" charset="-122"/>
                </a:rPr>
                <a:t>8086CPU</a:t>
              </a:r>
              <a:endParaRPr lang="en-US" altLang="zh-CN" sz="1665" dirty="0">
                <a:latin typeface="Times New Roman" panose="02020603050405020304" pitchFamily="18" charset="0"/>
                <a:ea typeface="宋体" panose="02010600030101010101" pitchFamily="2" charset="-122"/>
              </a:endParaRPr>
            </a:p>
            <a:p>
              <a:pPr algn="r" eaLnBrk="0" hangingPunct="0">
                <a:lnSpc>
                  <a:spcPct val="96000"/>
                </a:lnSpc>
                <a:spcBef>
                  <a:spcPct val="0"/>
                </a:spcBef>
                <a:buClrTx/>
                <a:buFontTx/>
              </a:pPr>
              <a:r>
                <a:rPr lang="en-US" altLang="zh-CN" sz="1335" dirty="0">
                  <a:latin typeface="Times New Roman" panose="02020603050405020304" pitchFamily="18" charset="0"/>
                  <a:ea typeface="宋体" panose="02010600030101010101" pitchFamily="2" charset="-122"/>
                </a:rPr>
                <a:t>S0</a:t>
              </a:r>
              <a:endParaRPr lang="en-US" altLang="zh-CN" sz="1335" dirty="0">
                <a:latin typeface="Times New Roman" panose="02020603050405020304" pitchFamily="18" charset="0"/>
                <a:ea typeface="宋体" panose="02010600030101010101" pitchFamily="2" charset="-122"/>
              </a:endParaRPr>
            </a:p>
            <a:p>
              <a:pPr algn="r" eaLnBrk="0" hangingPunct="0">
                <a:lnSpc>
                  <a:spcPct val="96000"/>
                </a:lnSpc>
                <a:spcBef>
                  <a:spcPct val="0"/>
                </a:spcBef>
                <a:buClrTx/>
                <a:buFontTx/>
              </a:pPr>
              <a:r>
                <a:rPr lang="en-US" altLang="zh-CN" sz="1335" dirty="0">
                  <a:latin typeface="Times New Roman" panose="02020603050405020304" pitchFamily="18" charset="0"/>
                  <a:ea typeface="宋体" panose="02010600030101010101" pitchFamily="2" charset="-122"/>
                </a:rPr>
                <a:t>S1</a:t>
              </a:r>
              <a:endParaRPr lang="en-US" altLang="zh-CN" sz="1335" dirty="0">
                <a:latin typeface="Times New Roman" panose="02020603050405020304" pitchFamily="18" charset="0"/>
                <a:ea typeface="宋体" panose="02010600030101010101" pitchFamily="2" charset="-122"/>
              </a:endParaRPr>
            </a:p>
            <a:p>
              <a:pPr algn="r" eaLnBrk="0" hangingPunct="0">
                <a:lnSpc>
                  <a:spcPct val="96000"/>
                </a:lnSpc>
                <a:spcBef>
                  <a:spcPct val="0"/>
                </a:spcBef>
                <a:buClrTx/>
                <a:buFontTx/>
              </a:pPr>
              <a:r>
                <a:rPr lang="en-US" altLang="zh-CN" sz="1335" dirty="0">
                  <a:latin typeface="Times New Roman" panose="02020603050405020304" pitchFamily="18" charset="0"/>
                  <a:ea typeface="宋体" panose="02010600030101010101" pitchFamily="2" charset="-122"/>
                </a:rPr>
                <a:t>S2</a:t>
              </a:r>
              <a:endParaRPr lang="en-US" altLang="zh-CN" sz="1335" dirty="0">
                <a:latin typeface="Times New Roman" panose="02020603050405020304" pitchFamily="18" charset="0"/>
                <a:ea typeface="宋体" panose="02010600030101010101" pitchFamily="2" charset="-122"/>
              </a:endParaRPr>
            </a:p>
            <a:p>
              <a:pPr algn="r" eaLnBrk="0" hangingPunct="0">
                <a:lnSpc>
                  <a:spcPct val="96000"/>
                </a:lnSpc>
                <a:spcBef>
                  <a:spcPct val="0"/>
                </a:spcBef>
                <a:buClrTx/>
                <a:buFontTx/>
              </a:pPr>
              <a:endParaRPr lang="en-US" altLang="zh-CN" sz="1335" dirty="0">
                <a:latin typeface="Times New Roman" panose="02020603050405020304" pitchFamily="18" charset="0"/>
                <a:ea typeface="宋体" panose="02010600030101010101" pitchFamily="2" charset="-122"/>
              </a:endParaRPr>
            </a:p>
            <a:p>
              <a:pPr algn="just" eaLnBrk="0" hangingPunct="0">
                <a:lnSpc>
                  <a:spcPct val="96000"/>
                </a:lnSpc>
                <a:spcBef>
                  <a:spcPct val="0"/>
                </a:spcBef>
                <a:buClrTx/>
                <a:buFontTx/>
              </a:pPr>
              <a:r>
                <a:rPr lang="en-US" altLang="zh-CN" sz="1335" dirty="0">
                  <a:latin typeface="Times New Roman" panose="02020603050405020304" pitchFamily="18" charset="0"/>
                  <a:ea typeface="宋体" panose="02010600030101010101" pitchFamily="2" charset="-122"/>
                </a:rPr>
                <a:t>MN/MX               </a:t>
              </a:r>
              <a:endParaRPr lang="en-US" altLang="zh-CN" sz="1335" dirty="0">
                <a:latin typeface="Times New Roman" panose="02020603050405020304" pitchFamily="18" charset="0"/>
                <a:ea typeface="宋体" panose="02010600030101010101" pitchFamily="2" charset="-122"/>
              </a:endParaRPr>
            </a:p>
            <a:p>
              <a:pPr algn="just" eaLnBrk="0" hangingPunct="0">
                <a:lnSpc>
                  <a:spcPct val="96000"/>
                </a:lnSpc>
                <a:spcBef>
                  <a:spcPct val="0"/>
                </a:spcBef>
                <a:buClrTx/>
                <a:buFontTx/>
              </a:pPr>
              <a:endParaRPr lang="en-US" altLang="zh-CN" sz="1335" dirty="0">
                <a:latin typeface="Times New Roman" panose="02020603050405020304" pitchFamily="18" charset="0"/>
                <a:ea typeface="宋体" panose="02010600030101010101" pitchFamily="2" charset="-122"/>
              </a:endParaRPr>
            </a:p>
            <a:p>
              <a:pPr algn="just" eaLnBrk="0" hangingPunct="0">
                <a:lnSpc>
                  <a:spcPct val="96000"/>
                </a:lnSpc>
                <a:spcBef>
                  <a:spcPct val="0"/>
                </a:spcBef>
                <a:buClrTx/>
                <a:buFontTx/>
              </a:pPr>
              <a:r>
                <a:rPr lang="en-US" altLang="zh-CN" sz="1335" dirty="0">
                  <a:latin typeface="Times New Roman" panose="02020603050405020304" pitchFamily="18" charset="0"/>
                  <a:ea typeface="宋体" panose="02010600030101010101" pitchFamily="2" charset="-122"/>
                </a:rPr>
                <a:t>CLK       READY  </a:t>
              </a:r>
              <a:endParaRPr lang="en-US" altLang="zh-CN" sz="1335" dirty="0">
                <a:latin typeface="Times New Roman" panose="02020603050405020304" pitchFamily="18" charset="0"/>
                <a:ea typeface="宋体" panose="02010600030101010101" pitchFamily="2" charset="-122"/>
              </a:endParaRPr>
            </a:p>
            <a:p>
              <a:pPr algn="just" eaLnBrk="0" hangingPunct="0">
                <a:lnSpc>
                  <a:spcPct val="96000"/>
                </a:lnSpc>
                <a:spcBef>
                  <a:spcPct val="0"/>
                </a:spcBef>
                <a:buClrTx/>
                <a:buFontTx/>
              </a:pPr>
              <a:r>
                <a:rPr lang="en-US" altLang="zh-CN" sz="1335" dirty="0">
                  <a:latin typeface="Times New Roman" panose="02020603050405020304" pitchFamily="18" charset="0"/>
                  <a:ea typeface="宋体" panose="02010600030101010101" pitchFamily="2" charset="-122"/>
                </a:rPr>
                <a:t>RESET   </a:t>
              </a:r>
              <a:endParaRPr lang="en-US" altLang="zh-CN" sz="1335" dirty="0">
                <a:latin typeface="Times New Roman" panose="02020603050405020304" pitchFamily="18" charset="0"/>
                <a:ea typeface="宋体" panose="02010600030101010101" pitchFamily="2" charset="-122"/>
              </a:endParaRPr>
            </a:p>
            <a:p>
              <a:pPr algn="just" eaLnBrk="0" hangingPunct="0">
                <a:lnSpc>
                  <a:spcPct val="96000"/>
                </a:lnSpc>
                <a:spcBef>
                  <a:spcPct val="0"/>
                </a:spcBef>
                <a:buClrTx/>
                <a:buFontTx/>
              </a:pPr>
              <a:r>
                <a:rPr lang="en-US" altLang="zh-CN" sz="1335" dirty="0">
                  <a:latin typeface="Times New Roman" panose="02020603050405020304" pitchFamily="18" charset="0"/>
                  <a:ea typeface="宋体" panose="02010600030101010101" pitchFamily="2" charset="-122"/>
                </a:rPr>
                <a:t> </a:t>
              </a:r>
              <a:endParaRPr lang="en-US" altLang="zh-CN" sz="1335" dirty="0">
                <a:latin typeface="Times New Roman" panose="02020603050405020304" pitchFamily="18" charset="0"/>
                <a:ea typeface="宋体" panose="02010600030101010101" pitchFamily="2" charset="-122"/>
              </a:endParaRPr>
            </a:p>
            <a:p>
              <a:pPr algn="r" eaLnBrk="0" hangingPunct="0">
                <a:lnSpc>
                  <a:spcPct val="96000"/>
                </a:lnSpc>
                <a:spcBef>
                  <a:spcPct val="0"/>
                </a:spcBef>
                <a:buClrTx/>
                <a:buFontTx/>
              </a:pPr>
              <a:r>
                <a:rPr lang="en-US" altLang="zh-CN" sz="1335" dirty="0">
                  <a:latin typeface="Times New Roman" panose="02020603050405020304" pitchFamily="18" charset="0"/>
                  <a:ea typeface="宋体" panose="02010600030101010101" pitchFamily="2" charset="-122"/>
                </a:rPr>
                <a:t>BHE   </a:t>
              </a:r>
              <a:endParaRPr lang="en-US" altLang="zh-CN" sz="1335" dirty="0">
                <a:latin typeface="Times New Roman" panose="02020603050405020304" pitchFamily="18" charset="0"/>
                <a:ea typeface="宋体" panose="02010600030101010101" pitchFamily="2" charset="-122"/>
              </a:endParaRPr>
            </a:p>
            <a:p>
              <a:pPr algn="r" eaLnBrk="0" hangingPunct="0">
                <a:lnSpc>
                  <a:spcPct val="96000"/>
                </a:lnSpc>
                <a:spcBef>
                  <a:spcPct val="0"/>
                </a:spcBef>
                <a:buClrTx/>
                <a:buFontTx/>
              </a:pPr>
              <a:r>
                <a:rPr lang="en-US" altLang="zh-CN" sz="1335" dirty="0">
                  <a:latin typeface="Times New Roman" panose="02020603050405020304" pitchFamily="18" charset="0"/>
                  <a:ea typeface="宋体" panose="02010600030101010101" pitchFamily="2" charset="-122"/>
                </a:rPr>
                <a:t>       A</a:t>
              </a:r>
              <a:r>
                <a:rPr lang="en-US" altLang="zh-CN" sz="1335" baseline="-25000" dirty="0">
                  <a:latin typeface="Times New Roman" panose="02020603050405020304" pitchFamily="18" charset="0"/>
                  <a:ea typeface="宋体" panose="02010600030101010101" pitchFamily="2" charset="-122"/>
                </a:rPr>
                <a:t>19</a:t>
              </a:r>
              <a:r>
                <a:rPr lang="en-US" altLang="zh-CN" sz="1335" dirty="0">
                  <a:latin typeface="Times New Roman" panose="02020603050405020304" pitchFamily="18" charset="0"/>
                  <a:ea typeface="宋体" panose="02010600030101010101" pitchFamily="2" charset="-122"/>
                </a:rPr>
                <a:t>-A</a:t>
              </a:r>
              <a:r>
                <a:rPr lang="en-US" altLang="zh-CN" sz="1335" baseline="-25000" dirty="0">
                  <a:latin typeface="Times New Roman" panose="02020603050405020304" pitchFamily="18" charset="0"/>
                  <a:ea typeface="宋体" panose="02010600030101010101" pitchFamily="2" charset="-122"/>
                </a:rPr>
                <a:t>16  </a:t>
              </a:r>
              <a:endParaRPr lang="en-US" altLang="zh-CN" sz="1335" dirty="0">
                <a:latin typeface="Times New Roman" panose="02020603050405020304" pitchFamily="18" charset="0"/>
                <a:ea typeface="宋体" panose="02010600030101010101" pitchFamily="2" charset="-122"/>
              </a:endParaRPr>
            </a:p>
            <a:p>
              <a:pPr algn="r" eaLnBrk="0" hangingPunct="0">
                <a:lnSpc>
                  <a:spcPct val="96000"/>
                </a:lnSpc>
                <a:spcBef>
                  <a:spcPct val="0"/>
                </a:spcBef>
                <a:buClrTx/>
                <a:buFontTx/>
              </a:pPr>
              <a:r>
                <a:rPr lang="en-US" altLang="zh-CN" sz="1335" dirty="0">
                  <a:latin typeface="Times New Roman" panose="02020603050405020304" pitchFamily="18" charset="0"/>
                  <a:ea typeface="宋体" panose="02010600030101010101" pitchFamily="2" charset="-122"/>
                </a:rPr>
                <a:t>       AD</a:t>
              </a:r>
              <a:r>
                <a:rPr lang="en-US" altLang="zh-CN" sz="1335" baseline="-25000" dirty="0">
                  <a:latin typeface="Times New Roman" panose="02020603050405020304" pitchFamily="18" charset="0"/>
                  <a:ea typeface="宋体" panose="02010600030101010101" pitchFamily="2" charset="-122"/>
                </a:rPr>
                <a:t>15</a:t>
              </a:r>
              <a:r>
                <a:rPr lang="en-US" altLang="zh-CN" sz="1335" dirty="0">
                  <a:latin typeface="Times New Roman" panose="02020603050405020304" pitchFamily="18" charset="0"/>
                  <a:ea typeface="宋体" panose="02010600030101010101" pitchFamily="2" charset="-122"/>
                </a:rPr>
                <a:t>-AD</a:t>
              </a:r>
              <a:r>
                <a:rPr lang="en-US" altLang="zh-CN" sz="1335" baseline="-25000" dirty="0">
                  <a:latin typeface="Times New Roman" panose="02020603050405020304" pitchFamily="18" charset="0"/>
                  <a:ea typeface="宋体" panose="02010600030101010101" pitchFamily="2" charset="-122"/>
                </a:rPr>
                <a:t>0</a:t>
              </a:r>
              <a:endParaRPr lang="en-US" altLang="zh-CN" sz="1335" b="0" dirty="0">
                <a:latin typeface="Times New Roman" panose="02020603050405020304" pitchFamily="18" charset="0"/>
                <a:ea typeface="宋体" panose="02010600030101010101" pitchFamily="2" charset="-122"/>
              </a:endParaRPr>
            </a:p>
          </p:txBody>
        </p:sp>
        <p:sp>
          <p:nvSpPr>
            <p:cNvPr id="190591" name="Line 127"/>
            <p:cNvSpPr>
              <a:spLocks noChangeShapeType="1"/>
            </p:cNvSpPr>
            <p:nvPr/>
          </p:nvSpPr>
          <p:spPr bwMode="auto">
            <a:xfrm>
              <a:off x="1661" y="768"/>
              <a:ext cx="115" cy="0"/>
            </a:xfrm>
            <a:prstGeom prst="line">
              <a:avLst/>
            </a:prstGeom>
            <a:noFill/>
            <a:ln w="19050">
              <a:solidFill>
                <a:schemeClr val="tx1"/>
              </a:solidFill>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90592" name="Line 128"/>
            <p:cNvSpPr>
              <a:spLocks noChangeShapeType="1"/>
            </p:cNvSpPr>
            <p:nvPr/>
          </p:nvSpPr>
          <p:spPr bwMode="auto">
            <a:xfrm>
              <a:off x="1661" y="912"/>
              <a:ext cx="115" cy="0"/>
            </a:xfrm>
            <a:prstGeom prst="line">
              <a:avLst/>
            </a:prstGeom>
            <a:noFill/>
            <a:ln w="19050">
              <a:solidFill>
                <a:schemeClr val="tx1"/>
              </a:solidFill>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90593" name="Line 129"/>
            <p:cNvSpPr>
              <a:spLocks noChangeShapeType="1"/>
            </p:cNvSpPr>
            <p:nvPr/>
          </p:nvSpPr>
          <p:spPr bwMode="auto">
            <a:xfrm>
              <a:off x="1661" y="1104"/>
              <a:ext cx="115" cy="0"/>
            </a:xfrm>
            <a:prstGeom prst="line">
              <a:avLst/>
            </a:prstGeom>
            <a:noFill/>
            <a:ln w="19050">
              <a:solidFill>
                <a:schemeClr val="tx1"/>
              </a:solidFill>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90594" name="Line 130"/>
            <p:cNvSpPr>
              <a:spLocks noChangeShapeType="1"/>
            </p:cNvSpPr>
            <p:nvPr/>
          </p:nvSpPr>
          <p:spPr bwMode="auto">
            <a:xfrm>
              <a:off x="1235" y="1365"/>
              <a:ext cx="204" cy="0"/>
            </a:xfrm>
            <a:prstGeom prst="line">
              <a:avLst/>
            </a:prstGeom>
            <a:noFill/>
            <a:ln w="19050">
              <a:solidFill>
                <a:schemeClr val="tx1"/>
              </a:solidFill>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90595" name="Line 131"/>
            <p:cNvSpPr>
              <a:spLocks noChangeShapeType="1"/>
            </p:cNvSpPr>
            <p:nvPr/>
          </p:nvSpPr>
          <p:spPr bwMode="auto">
            <a:xfrm>
              <a:off x="1528" y="2256"/>
              <a:ext cx="268" cy="0"/>
            </a:xfrm>
            <a:prstGeom prst="line">
              <a:avLst/>
            </a:prstGeom>
            <a:noFill/>
            <a:ln w="19050">
              <a:solidFill>
                <a:schemeClr val="tx1"/>
              </a:solidFill>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grpSp>
        <p:nvGrpSpPr>
          <p:cNvPr id="21" name="Group 136"/>
          <p:cNvGrpSpPr/>
          <p:nvPr/>
        </p:nvGrpSpPr>
        <p:grpSpPr>
          <a:xfrm>
            <a:off x="2555875" y="1783292"/>
            <a:ext cx="1067594" cy="3319198"/>
            <a:chOff x="1410" y="1348"/>
            <a:chExt cx="807" cy="2509"/>
          </a:xfrm>
        </p:grpSpPr>
        <p:sp>
          <p:nvSpPr>
            <p:cNvPr id="190533" name="Line 69"/>
            <p:cNvSpPr>
              <a:spLocks noChangeShapeType="1"/>
            </p:cNvSpPr>
            <p:nvPr/>
          </p:nvSpPr>
          <p:spPr bwMode="auto">
            <a:xfrm>
              <a:off x="1528" y="3841"/>
              <a:ext cx="377" cy="0"/>
            </a:xfrm>
            <a:prstGeom prst="line">
              <a:avLst/>
            </a:prstGeom>
            <a:ln>
              <a:tailEnd type="triangle" w="sm" len="med"/>
            </a:ln>
          </p:spPr>
          <p:style>
            <a:lnRef idx="1">
              <a:schemeClr val="accent1"/>
            </a:lnRef>
            <a:fillRef idx="0">
              <a:schemeClr val="accent1"/>
            </a:fillRef>
            <a:effectRef idx="0">
              <a:schemeClr val="accent1"/>
            </a:effectRef>
            <a:fontRef idx="minor">
              <a:schemeClr val="tx1"/>
            </a:fontRef>
          </p:style>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90534" name="Line 70"/>
            <p:cNvSpPr>
              <a:spLocks noChangeShapeType="1"/>
            </p:cNvSpPr>
            <p:nvPr/>
          </p:nvSpPr>
          <p:spPr bwMode="auto">
            <a:xfrm flipH="1">
              <a:off x="1957" y="1348"/>
              <a:ext cx="260" cy="0"/>
            </a:xfrm>
            <a:prstGeom prst="line">
              <a:avLst/>
            </a:prstGeom>
          </p:spPr>
          <p:style>
            <a:lnRef idx="1">
              <a:schemeClr val="accent1"/>
            </a:lnRef>
            <a:fillRef idx="0">
              <a:schemeClr val="accent1"/>
            </a:fillRef>
            <a:effectRef idx="0">
              <a:schemeClr val="accent1"/>
            </a:effectRef>
            <a:fontRef idx="minor">
              <a:schemeClr val="tx1"/>
            </a:fontRef>
          </p:style>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90535" name="Line 71"/>
            <p:cNvSpPr>
              <a:spLocks noChangeShapeType="1"/>
            </p:cNvSpPr>
            <p:nvPr/>
          </p:nvSpPr>
          <p:spPr bwMode="auto">
            <a:xfrm>
              <a:off x="1957" y="1348"/>
              <a:ext cx="0" cy="1825"/>
            </a:xfrm>
            <a:prstGeom prst="line">
              <a:avLst/>
            </a:prstGeom>
          </p:spPr>
          <p:style>
            <a:lnRef idx="1">
              <a:schemeClr val="accent1"/>
            </a:lnRef>
            <a:fillRef idx="0">
              <a:schemeClr val="accent1"/>
            </a:fillRef>
            <a:effectRef idx="0">
              <a:schemeClr val="accent1"/>
            </a:effectRef>
            <a:fontRef idx="minor">
              <a:schemeClr val="tx1"/>
            </a:fontRef>
          </p:style>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90536" name="Line 72"/>
            <p:cNvSpPr>
              <a:spLocks noChangeShapeType="1"/>
            </p:cNvSpPr>
            <p:nvPr/>
          </p:nvSpPr>
          <p:spPr bwMode="auto">
            <a:xfrm flipH="1" flipV="1">
              <a:off x="1536" y="3173"/>
              <a:ext cx="421" cy="0"/>
            </a:xfrm>
            <a:prstGeom prst="line">
              <a:avLst/>
            </a:prstGeom>
          </p:spPr>
          <p:style>
            <a:lnRef idx="1">
              <a:schemeClr val="accent1"/>
            </a:lnRef>
            <a:fillRef idx="0">
              <a:schemeClr val="accent1"/>
            </a:fillRef>
            <a:effectRef idx="0">
              <a:schemeClr val="accent1"/>
            </a:effectRef>
            <a:fontRef idx="minor">
              <a:schemeClr val="tx1"/>
            </a:fontRef>
          </p:style>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90537" name="Line 73"/>
            <p:cNvSpPr>
              <a:spLocks noChangeShapeType="1"/>
            </p:cNvSpPr>
            <p:nvPr/>
          </p:nvSpPr>
          <p:spPr bwMode="auto">
            <a:xfrm>
              <a:off x="1536" y="3173"/>
              <a:ext cx="0" cy="346"/>
            </a:xfrm>
            <a:prstGeom prst="line">
              <a:avLst/>
            </a:prstGeom>
          </p:spPr>
          <p:style>
            <a:lnRef idx="1">
              <a:schemeClr val="accent1"/>
            </a:lnRef>
            <a:fillRef idx="0">
              <a:schemeClr val="accent1"/>
            </a:fillRef>
            <a:effectRef idx="0">
              <a:schemeClr val="accent1"/>
            </a:effectRef>
            <a:fontRef idx="minor">
              <a:schemeClr val="tx1"/>
            </a:fontRef>
          </p:style>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90597" name="AutoShape 133"/>
            <p:cNvSpPr>
              <a:spLocks noChangeArrowheads="1"/>
            </p:cNvSpPr>
            <p:nvPr/>
          </p:nvSpPr>
          <p:spPr bwMode="auto">
            <a:xfrm>
              <a:off x="1410" y="3519"/>
              <a:ext cx="222" cy="197"/>
            </a:xfrm>
            <a:prstGeom prst="flowChartMerge">
              <a:avLst/>
            </a:prstGeom>
          </p:spPr>
          <p:style>
            <a:lnRef idx="2">
              <a:schemeClr val="accent1"/>
            </a:lnRef>
            <a:fillRef idx="1">
              <a:schemeClr val="lt1"/>
            </a:fillRef>
            <a:effectRef idx="0">
              <a:schemeClr val="accent1"/>
            </a:effectRef>
            <a:fontRef idx="minor">
              <a:schemeClr val="dk1"/>
            </a:fontRef>
          </p:style>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90598" name="Oval 134"/>
            <p:cNvSpPr>
              <a:spLocks noChangeArrowheads="1"/>
            </p:cNvSpPr>
            <p:nvPr/>
          </p:nvSpPr>
          <p:spPr bwMode="auto">
            <a:xfrm>
              <a:off x="1495" y="3702"/>
              <a:ext cx="89" cy="82"/>
            </a:xfrm>
            <a:prstGeom prst="ellipse">
              <a:avLst/>
            </a:prstGeom>
            <a:noFill/>
            <a:ln w="25400">
              <a:solidFill>
                <a:schemeClr val="tx1"/>
              </a:solidFill>
              <a:round/>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90599" name="Line 135"/>
            <p:cNvSpPr>
              <a:spLocks noChangeShapeType="1"/>
            </p:cNvSpPr>
            <p:nvPr/>
          </p:nvSpPr>
          <p:spPr bwMode="auto">
            <a:xfrm>
              <a:off x="1538" y="3784"/>
              <a:ext cx="0" cy="73"/>
            </a:xfrm>
            <a:prstGeom prst="line">
              <a:avLst/>
            </a:prstGeom>
          </p:spPr>
          <p:style>
            <a:lnRef idx="1">
              <a:schemeClr val="accent1"/>
            </a:lnRef>
            <a:fillRef idx="0">
              <a:schemeClr val="accent1"/>
            </a:fillRef>
            <a:effectRef idx="0">
              <a:schemeClr val="accent1"/>
            </a:effectRef>
            <a:fontRef idx="minor">
              <a:schemeClr val="tx1"/>
            </a:fontRef>
          </p:style>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slide(fromLeft)">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8"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slide(fromLeft)">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p:cTn id="23" dur="500" fill="hold"/>
                                        <p:tgtEl>
                                          <p:spTgt spid="19"/>
                                        </p:tgtEl>
                                        <p:attrNameLst>
                                          <p:attrName>ppt_x</p:attrName>
                                        </p:attrNameLst>
                                      </p:cBhvr>
                                      <p:tavLst>
                                        <p:tav tm="0">
                                          <p:val>
                                            <p:strVal val="#ppt_x-#ppt_w/2"/>
                                          </p:val>
                                        </p:tav>
                                        <p:tav tm="100000">
                                          <p:val>
                                            <p:strVal val="#ppt_x"/>
                                          </p:val>
                                        </p:tav>
                                      </p:tavLst>
                                    </p:anim>
                                    <p:anim calcmode="lin" valueType="num">
                                      <p:cBhvr>
                                        <p:cTn id="24" dur="500" fill="hold"/>
                                        <p:tgtEl>
                                          <p:spTgt spid="19"/>
                                        </p:tgtEl>
                                        <p:attrNameLst>
                                          <p:attrName>ppt_y</p:attrName>
                                        </p:attrNameLst>
                                      </p:cBhvr>
                                      <p:tavLst>
                                        <p:tav tm="0">
                                          <p:val>
                                            <p:strVal val="#ppt_y"/>
                                          </p:val>
                                        </p:tav>
                                        <p:tav tm="100000">
                                          <p:val>
                                            <p:strVal val="#ppt_y"/>
                                          </p:val>
                                        </p:tav>
                                      </p:tavLst>
                                    </p:anim>
                                    <p:anim calcmode="lin" valueType="num">
                                      <p:cBhvr>
                                        <p:cTn id="25" dur="500" fill="hold"/>
                                        <p:tgtEl>
                                          <p:spTgt spid="19"/>
                                        </p:tgtEl>
                                        <p:attrNameLst>
                                          <p:attrName>ppt_w</p:attrName>
                                        </p:attrNameLst>
                                      </p:cBhvr>
                                      <p:tavLst>
                                        <p:tav tm="0">
                                          <p:val>
                                            <p:fltVal val="0.000000"/>
                                          </p:val>
                                        </p:tav>
                                        <p:tav tm="100000">
                                          <p:val>
                                            <p:strVal val="#ppt_w"/>
                                          </p:val>
                                        </p:tav>
                                      </p:tavLst>
                                    </p:anim>
                                    <p:anim calcmode="lin" valueType="num">
                                      <p:cBhvr>
                                        <p:cTn id="26" dur="500" fill="hold"/>
                                        <p:tgtEl>
                                          <p:spTgt spid="19"/>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left)">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dissolve">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2" fill="hold" nodeType="click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slide(fromRight)">
                                      <p:cBhvr>
                                        <p:cTn id="41" dur="500"/>
                                        <p:tgtEl>
                                          <p:spTgt spid="2"/>
                                        </p:tgtEl>
                                      </p:cBhvr>
                                    </p:animEffect>
                                  </p:childTnLst>
                                </p:cTn>
                              </p:par>
                            </p:childTnLst>
                          </p:cTn>
                        </p:par>
                      </p:childTnLst>
                    </p:cTn>
                  </p:par>
                  <p:par>
                    <p:cTn id="42" fill="hold">
                      <p:stCondLst>
                        <p:cond delay="indefinite"/>
                      </p:stCondLst>
                      <p:childTnLst>
                        <p:par>
                          <p:cTn id="43" fill="hold">
                            <p:stCondLst>
                              <p:cond delay="0"/>
                            </p:stCondLst>
                            <p:childTnLst>
                              <p:par>
                                <p:cTn id="44" presetID="12" presetClass="entr" presetSubtype="8" fill="hold"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slide(fromLeft)">
                                      <p:cBhvr>
                                        <p:cTn id="46" dur="500"/>
                                        <p:tgtEl>
                                          <p:spTgt spid="14"/>
                                        </p:tgtEl>
                                      </p:cBhvr>
                                    </p:animEffect>
                                  </p:childTnLst>
                                </p:cTn>
                              </p:par>
                            </p:childTnLst>
                          </p:cTn>
                        </p:par>
                      </p:childTnLst>
                    </p:cTn>
                  </p:par>
                  <p:par>
                    <p:cTn id="47" fill="hold">
                      <p:stCondLst>
                        <p:cond delay="indefinite"/>
                      </p:stCondLst>
                      <p:childTnLst>
                        <p:par>
                          <p:cTn id="48" fill="hold">
                            <p:stCondLst>
                              <p:cond delay="0"/>
                            </p:stCondLst>
                            <p:childTnLst>
                              <p:par>
                                <p:cTn id="49" presetID="17" presetClass="entr" presetSubtype="8" fill="hold" nodeType="clickEffect">
                                  <p:stCondLst>
                                    <p:cond delay="0"/>
                                  </p:stCondLst>
                                  <p:childTnLst>
                                    <p:set>
                                      <p:cBhvr>
                                        <p:cTn id="50" dur="1" fill="hold">
                                          <p:stCondLst>
                                            <p:cond delay="0"/>
                                          </p:stCondLst>
                                        </p:cTn>
                                        <p:tgtEl>
                                          <p:spTgt spid="12"/>
                                        </p:tgtEl>
                                        <p:attrNameLst>
                                          <p:attrName>style.visibility</p:attrName>
                                        </p:attrNameLst>
                                      </p:cBhvr>
                                      <p:to>
                                        <p:strVal val="visible"/>
                                      </p:to>
                                    </p:set>
                                    <p:anim calcmode="lin" valueType="num">
                                      <p:cBhvr>
                                        <p:cTn id="51" dur="500" fill="hold"/>
                                        <p:tgtEl>
                                          <p:spTgt spid="12"/>
                                        </p:tgtEl>
                                        <p:attrNameLst>
                                          <p:attrName>ppt_x</p:attrName>
                                        </p:attrNameLst>
                                      </p:cBhvr>
                                      <p:tavLst>
                                        <p:tav tm="0">
                                          <p:val>
                                            <p:strVal val="#ppt_x-#ppt_w/2"/>
                                          </p:val>
                                        </p:tav>
                                        <p:tav tm="100000">
                                          <p:val>
                                            <p:strVal val="#ppt_x"/>
                                          </p:val>
                                        </p:tav>
                                      </p:tavLst>
                                    </p:anim>
                                    <p:anim calcmode="lin" valueType="num">
                                      <p:cBhvr>
                                        <p:cTn id="52" dur="500" fill="hold"/>
                                        <p:tgtEl>
                                          <p:spTgt spid="12"/>
                                        </p:tgtEl>
                                        <p:attrNameLst>
                                          <p:attrName>ppt_y</p:attrName>
                                        </p:attrNameLst>
                                      </p:cBhvr>
                                      <p:tavLst>
                                        <p:tav tm="0">
                                          <p:val>
                                            <p:strVal val="#ppt_y"/>
                                          </p:val>
                                        </p:tav>
                                        <p:tav tm="100000">
                                          <p:val>
                                            <p:strVal val="#ppt_y"/>
                                          </p:val>
                                        </p:tav>
                                      </p:tavLst>
                                    </p:anim>
                                    <p:anim calcmode="lin" valueType="num">
                                      <p:cBhvr>
                                        <p:cTn id="53" dur="500" fill="hold"/>
                                        <p:tgtEl>
                                          <p:spTgt spid="12"/>
                                        </p:tgtEl>
                                        <p:attrNameLst>
                                          <p:attrName>ppt_w</p:attrName>
                                        </p:attrNameLst>
                                      </p:cBhvr>
                                      <p:tavLst>
                                        <p:tav tm="0">
                                          <p:val>
                                            <p:fltVal val="0.000000"/>
                                          </p:val>
                                        </p:tav>
                                        <p:tav tm="100000">
                                          <p:val>
                                            <p:strVal val="#ppt_w"/>
                                          </p:val>
                                        </p:tav>
                                      </p:tavLst>
                                    </p:anim>
                                    <p:anim calcmode="lin" valueType="num">
                                      <p:cBhvr>
                                        <p:cTn id="54" dur="500" fill="hold"/>
                                        <p:tgtEl>
                                          <p:spTgt spid="12"/>
                                        </p:tgtEl>
                                        <p:attrNameLst>
                                          <p:attrName>ppt_h</p:attrName>
                                        </p:attrNameLst>
                                      </p:cBhvr>
                                      <p:tavLst>
                                        <p:tav tm="0">
                                          <p:val>
                                            <p:strVal val="#ppt_h"/>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16" presetClass="entr" presetSubtype="37" fill="hold" nodeType="click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barn(outVertical)">
                                      <p:cBhvr>
                                        <p:cTn id="59" dur="500"/>
                                        <p:tgtEl>
                                          <p:spTgt spid="9"/>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nodeType="clickEffect">
                                  <p:stCondLst>
                                    <p:cond delay="0"/>
                                  </p:stCondLst>
                                  <p:childTnLst>
                                    <p:set>
                                      <p:cBhvr>
                                        <p:cTn id="63" dur="1" fill="hold">
                                          <p:stCondLst>
                                            <p:cond delay="0"/>
                                          </p:stCondLst>
                                        </p:cTn>
                                        <p:tgtEl>
                                          <p:spTgt spid="6"/>
                                        </p:tgtEl>
                                        <p:attrNameLst>
                                          <p:attrName>style.visibility</p:attrName>
                                        </p:attrNameLst>
                                      </p:cBhvr>
                                      <p:to>
                                        <p:strVal val="visible"/>
                                      </p:to>
                                    </p:set>
                                    <p:animEffect transition="in" filter="dissolve">
                                      <p:cBhvr>
                                        <p:cTn id="64" dur="500"/>
                                        <p:tgtEl>
                                          <p:spTgt spid="6"/>
                                        </p:tgtEl>
                                      </p:cBhvr>
                                    </p:animEffect>
                                  </p:childTnLst>
                                </p:cTn>
                              </p:par>
                            </p:childTnLst>
                          </p:cTn>
                        </p:par>
                      </p:childTnLst>
                    </p:cTn>
                  </p:par>
                  <p:par>
                    <p:cTn id="65" fill="hold">
                      <p:stCondLst>
                        <p:cond delay="indefinite"/>
                      </p:stCondLst>
                      <p:childTnLst>
                        <p:par>
                          <p:cTn id="66" fill="hold">
                            <p:stCondLst>
                              <p:cond delay="0"/>
                            </p:stCondLst>
                            <p:childTnLst>
                              <p:par>
                                <p:cTn id="67" presetID="16" presetClass="entr" presetSubtype="42" fill="hold" nodeType="clickEffect">
                                  <p:stCondLst>
                                    <p:cond delay="0"/>
                                  </p:stCondLst>
                                  <p:childTnLst>
                                    <p:set>
                                      <p:cBhvr>
                                        <p:cTn id="68" dur="1" fill="hold">
                                          <p:stCondLst>
                                            <p:cond delay="0"/>
                                          </p:stCondLst>
                                        </p:cTn>
                                        <p:tgtEl>
                                          <p:spTgt spid="16"/>
                                        </p:tgtEl>
                                        <p:attrNameLst>
                                          <p:attrName>style.visibility</p:attrName>
                                        </p:attrNameLst>
                                      </p:cBhvr>
                                      <p:to>
                                        <p:strVal val="visible"/>
                                      </p:to>
                                    </p:set>
                                    <p:animEffect transition="in" filter="barn(outHorizontal)">
                                      <p:cBhvr>
                                        <p:cTn id="69" dur="500"/>
                                        <p:tgtEl>
                                          <p:spTgt spid="16"/>
                                        </p:tgtEl>
                                      </p:cBhvr>
                                    </p:animEffect>
                                  </p:childTnLst>
                                </p:cTn>
                              </p:par>
                            </p:childTnLst>
                          </p:cTn>
                        </p:par>
                      </p:childTnLst>
                    </p:cTn>
                  </p:par>
                  <p:par>
                    <p:cTn id="70" fill="hold">
                      <p:stCondLst>
                        <p:cond delay="indefinite"/>
                      </p:stCondLst>
                      <p:childTnLst>
                        <p:par>
                          <p:cTn id="71" fill="hold">
                            <p:stCondLst>
                              <p:cond delay="0"/>
                            </p:stCondLst>
                            <p:childTnLst>
                              <p:par>
                                <p:cTn id="72" presetID="17" presetClass="entr" presetSubtype="1" fill="hold" nodeType="clickEffect">
                                  <p:stCondLst>
                                    <p:cond delay="0"/>
                                  </p:stCondLst>
                                  <p:childTnLst>
                                    <p:set>
                                      <p:cBhvr>
                                        <p:cTn id="73" dur="1" fill="hold">
                                          <p:stCondLst>
                                            <p:cond delay="0"/>
                                          </p:stCondLst>
                                        </p:cTn>
                                        <p:tgtEl>
                                          <p:spTgt spid="21"/>
                                        </p:tgtEl>
                                        <p:attrNameLst>
                                          <p:attrName>style.visibility</p:attrName>
                                        </p:attrNameLst>
                                      </p:cBhvr>
                                      <p:to>
                                        <p:strVal val="visible"/>
                                      </p:to>
                                    </p:set>
                                    <p:anim calcmode="lin" valueType="num">
                                      <p:cBhvr>
                                        <p:cTn id="74" dur="500" fill="hold"/>
                                        <p:tgtEl>
                                          <p:spTgt spid="21"/>
                                        </p:tgtEl>
                                        <p:attrNameLst>
                                          <p:attrName>ppt_x</p:attrName>
                                        </p:attrNameLst>
                                      </p:cBhvr>
                                      <p:tavLst>
                                        <p:tav tm="0">
                                          <p:val>
                                            <p:strVal val="#ppt_x"/>
                                          </p:val>
                                        </p:tav>
                                        <p:tav tm="100000">
                                          <p:val>
                                            <p:strVal val="#ppt_x"/>
                                          </p:val>
                                        </p:tav>
                                      </p:tavLst>
                                    </p:anim>
                                    <p:anim calcmode="lin" valueType="num">
                                      <p:cBhvr>
                                        <p:cTn id="75" dur="500" fill="hold"/>
                                        <p:tgtEl>
                                          <p:spTgt spid="21"/>
                                        </p:tgtEl>
                                        <p:attrNameLst>
                                          <p:attrName>ppt_y</p:attrName>
                                        </p:attrNameLst>
                                      </p:cBhvr>
                                      <p:tavLst>
                                        <p:tav tm="0">
                                          <p:val>
                                            <p:strVal val="#ppt_y-#ppt_h/2"/>
                                          </p:val>
                                        </p:tav>
                                        <p:tav tm="100000">
                                          <p:val>
                                            <p:strVal val="#ppt_y"/>
                                          </p:val>
                                        </p:tav>
                                      </p:tavLst>
                                    </p:anim>
                                    <p:anim calcmode="lin" valueType="num">
                                      <p:cBhvr>
                                        <p:cTn id="76" dur="500" fill="hold"/>
                                        <p:tgtEl>
                                          <p:spTgt spid="21"/>
                                        </p:tgtEl>
                                        <p:attrNameLst>
                                          <p:attrName>ppt_w</p:attrName>
                                        </p:attrNameLst>
                                      </p:cBhvr>
                                      <p:tavLst>
                                        <p:tav tm="0">
                                          <p:val>
                                            <p:strVal val="#ppt_w"/>
                                          </p:val>
                                        </p:tav>
                                        <p:tav tm="100000">
                                          <p:val>
                                            <p:strVal val="#ppt_w"/>
                                          </p:val>
                                        </p:tav>
                                      </p:tavLst>
                                    </p:anim>
                                    <p:anim calcmode="lin" valueType="num">
                                      <p:cBhvr>
                                        <p:cTn id="77" dur="500" fill="hold"/>
                                        <p:tgtEl>
                                          <p:spTgt spid="21"/>
                                        </p:tgtEl>
                                        <p:attrNameLst>
                                          <p:attrName>ppt_h</p:attrName>
                                        </p:attrNameLst>
                                      </p:cBhvr>
                                      <p:tavLst>
                                        <p:tav tm="0">
                                          <p:val>
                                            <p:fltVal val="0.000000"/>
                                          </p:val>
                                        </p:tav>
                                        <p:tav tm="100000">
                                          <p:val>
                                            <p:strVal val="#ppt_h"/>
                                          </p:val>
                                        </p:tav>
                                      </p:tavLst>
                                    </p:anim>
                                  </p:childTnLst>
                                </p:cTn>
                              </p:par>
                            </p:childTnLst>
                          </p:cTn>
                        </p:par>
                      </p:childTnLst>
                    </p:cTn>
                  </p:par>
                  <p:par>
                    <p:cTn id="78" fill="hold">
                      <p:stCondLst>
                        <p:cond delay="indefinite"/>
                      </p:stCondLst>
                      <p:childTnLst>
                        <p:par>
                          <p:cTn id="79" fill="hold">
                            <p:stCondLst>
                              <p:cond delay="0"/>
                            </p:stCondLst>
                            <p:childTnLst>
                              <p:par>
                                <p:cTn id="80" presetID="12" presetClass="entr" presetSubtype="1" fill="hold" nodeType="clickEffect">
                                  <p:stCondLst>
                                    <p:cond delay="0"/>
                                  </p:stCondLst>
                                  <p:childTnLst>
                                    <p:set>
                                      <p:cBhvr>
                                        <p:cTn id="81" dur="1" fill="hold">
                                          <p:stCondLst>
                                            <p:cond delay="0"/>
                                          </p:stCondLst>
                                        </p:cTn>
                                        <p:tgtEl>
                                          <p:spTgt spid="13"/>
                                        </p:tgtEl>
                                        <p:attrNameLst>
                                          <p:attrName>style.visibility</p:attrName>
                                        </p:attrNameLst>
                                      </p:cBhvr>
                                      <p:to>
                                        <p:strVal val="visible"/>
                                      </p:to>
                                    </p:set>
                                    <p:animEffect transition="in" filter="slide(fromTop)">
                                      <p:cBhvr>
                                        <p:cTn id="82" dur="500"/>
                                        <p:tgtEl>
                                          <p:spTgt spid="13"/>
                                        </p:tgtEl>
                                      </p:cBhvr>
                                    </p:animEffect>
                                  </p:childTnLst>
                                </p:cTn>
                              </p:par>
                            </p:childTnLst>
                          </p:cTn>
                        </p:par>
                      </p:childTnLst>
                    </p:cTn>
                  </p:par>
                  <p:par>
                    <p:cTn id="83" fill="hold">
                      <p:stCondLst>
                        <p:cond delay="indefinite"/>
                      </p:stCondLst>
                      <p:childTnLst>
                        <p:par>
                          <p:cTn id="84" fill="hold">
                            <p:stCondLst>
                              <p:cond delay="0"/>
                            </p:stCondLst>
                            <p:childTnLst>
                              <p:par>
                                <p:cTn id="85" presetID="12" presetClass="entr" presetSubtype="8" fill="hold" nodeType="clickEffect">
                                  <p:stCondLst>
                                    <p:cond delay="0"/>
                                  </p:stCondLst>
                                  <p:childTnLst>
                                    <p:set>
                                      <p:cBhvr>
                                        <p:cTn id="86" dur="1" fill="hold">
                                          <p:stCondLst>
                                            <p:cond delay="0"/>
                                          </p:stCondLst>
                                        </p:cTn>
                                        <p:tgtEl>
                                          <p:spTgt spid="10"/>
                                        </p:tgtEl>
                                        <p:attrNameLst>
                                          <p:attrName>style.visibility</p:attrName>
                                        </p:attrNameLst>
                                      </p:cBhvr>
                                      <p:to>
                                        <p:strVal val="visible"/>
                                      </p:to>
                                    </p:set>
                                    <p:animEffect transition="in" filter="slide(fromLeft)">
                                      <p:cBhvr>
                                        <p:cTn id="87" dur="500"/>
                                        <p:tgtEl>
                                          <p:spTgt spid="10"/>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nodeType="clickEffect">
                                  <p:stCondLst>
                                    <p:cond delay="0"/>
                                  </p:stCondLst>
                                  <p:childTnLst>
                                    <p:set>
                                      <p:cBhvr>
                                        <p:cTn id="91" dur="1" fill="hold">
                                          <p:stCondLst>
                                            <p:cond delay="0"/>
                                          </p:stCondLst>
                                        </p:cTn>
                                        <p:tgtEl>
                                          <p:spTgt spid="17"/>
                                        </p:tgtEl>
                                        <p:attrNameLst>
                                          <p:attrName>style.visibility</p:attrName>
                                        </p:attrNameLst>
                                      </p:cBhvr>
                                      <p:to>
                                        <p:strVal val="visible"/>
                                      </p:to>
                                    </p:set>
                                    <p:animEffect transition="in" filter="dissolve">
                                      <p:cBhvr>
                                        <p:cTn id="92" dur="500"/>
                                        <p:tgtEl>
                                          <p:spTgt spid="17"/>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ntr" presetSubtype="0" fill="hold" grpId="0" nodeType="clickEffect">
                                  <p:stCondLst>
                                    <p:cond delay="0"/>
                                  </p:stCondLst>
                                  <p:childTnLst>
                                    <p:set>
                                      <p:cBhvr>
                                        <p:cTn id="96" dur="1" fill="hold">
                                          <p:stCondLst>
                                            <p:cond delay="0"/>
                                          </p:stCondLst>
                                        </p:cTn>
                                        <p:tgtEl>
                                          <p:spTgt spid="190473"/>
                                        </p:tgtEl>
                                        <p:attrNameLst>
                                          <p:attrName>style.visibility</p:attrName>
                                        </p:attrNameLst>
                                      </p:cBhvr>
                                      <p:to>
                                        <p:strVal val="visible"/>
                                      </p:to>
                                    </p:set>
                                    <p:animEffect transition="in" filter="dissolve">
                                      <p:cBhvr>
                                        <p:cTn id="97" dur="500"/>
                                        <p:tgtEl>
                                          <p:spTgt spid="190473"/>
                                        </p:tgtEl>
                                      </p:cBhvr>
                                    </p:animEffect>
                                  </p:childTnLst>
                                </p:cTn>
                              </p:par>
                            </p:childTnLst>
                          </p:cTn>
                        </p:par>
                      </p:childTnLst>
                    </p:cTn>
                  </p:par>
                  <p:par>
                    <p:cTn id="98" fill="hold">
                      <p:stCondLst>
                        <p:cond delay="indefinite"/>
                      </p:stCondLst>
                      <p:childTnLst>
                        <p:par>
                          <p:cTn id="99" fill="hold">
                            <p:stCondLst>
                              <p:cond delay="0"/>
                            </p:stCondLst>
                            <p:childTnLst>
                              <p:par>
                                <p:cTn id="100" presetID="12" presetClass="entr" presetSubtype="1" fill="hold" nodeType="clickEffect">
                                  <p:stCondLst>
                                    <p:cond delay="0"/>
                                  </p:stCondLst>
                                  <p:childTnLst>
                                    <p:set>
                                      <p:cBhvr>
                                        <p:cTn id="101" dur="1" fill="hold">
                                          <p:stCondLst>
                                            <p:cond delay="0"/>
                                          </p:stCondLst>
                                        </p:cTn>
                                        <p:tgtEl>
                                          <p:spTgt spid="190474"/>
                                        </p:tgtEl>
                                        <p:attrNameLst>
                                          <p:attrName>style.visibility</p:attrName>
                                        </p:attrNameLst>
                                      </p:cBhvr>
                                      <p:to>
                                        <p:strVal val="visible"/>
                                      </p:to>
                                    </p:set>
                                    <p:animEffect transition="in" filter="slide(fromTop)">
                                      <p:cBhvr>
                                        <p:cTn id="102" dur="500"/>
                                        <p:tgtEl>
                                          <p:spTgt spid="190474"/>
                                        </p:tgtEl>
                                      </p:cBhvr>
                                    </p:animEffec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nodeType="clickEffect">
                                  <p:stCondLst>
                                    <p:cond delay="0"/>
                                  </p:stCondLst>
                                  <p:childTnLst>
                                    <p:set>
                                      <p:cBhvr>
                                        <p:cTn id="106" dur="1" fill="hold">
                                          <p:stCondLst>
                                            <p:cond delay="0"/>
                                          </p:stCondLst>
                                        </p:cTn>
                                        <p:tgtEl>
                                          <p:spTgt spid="18"/>
                                        </p:tgtEl>
                                        <p:attrNameLst>
                                          <p:attrName>style.visibility</p:attrName>
                                        </p:attrNameLst>
                                      </p:cBhvr>
                                      <p:to>
                                        <p:strVal val="visible"/>
                                      </p:to>
                                    </p:set>
                                    <p:animEffect transition="in" filter="dissolve">
                                      <p:cBhvr>
                                        <p:cTn id="107" dur="500"/>
                                        <p:tgtEl>
                                          <p:spTgt spid="18"/>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grpId="0" nodeType="clickEffect">
                                  <p:stCondLst>
                                    <p:cond delay="0"/>
                                  </p:stCondLst>
                                  <p:childTnLst>
                                    <p:set>
                                      <p:cBhvr>
                                        <p:cTn id="111" dur="1" fill="hold">
                                          <p:stCondLst>
                                            <p:cond delay="0"/>
                                          </p:stCondLst>
                                        </p:cTn>
                                        <p:tgtEl>
                                          <p:spTgt spid="190475"/>
                                        </p:tgtEl>
                                        <p:attrNameLst>
                                          <p:attrName>style.visibility</p:attrName>
                                        </p:attrNameLst>
                                      </p:cBhvr>
                                      <p:to>
                                        <p:strVal val="visible"/>
                                      </p:to>
                                    </p:set>
                                    <p:animEffect transition="in" filter="dissolve">
                                      <p:cBhvr>
                                        <p:cTn id="112" dur="500"/>
                                        <p:tgtEl>
                                          <p:spTgt spid="190475"/>
                                        </p:tgtEl>
                                      </p:cBhvr>
                                    </p:animEffect>
                                  </p:childTnLst>
                                </p:cTn>
                              </p:par>
                            </p:childTnLst>
                          </p:cTn>
                        </p:par>
                      </p:childTnLst>
                    </p:cTn>
                  </p:par>
                  <p:par>
                    <p:cTn id="113" fill="hold">
                      <p:stCondLst>
                        <p:cond delay="indefinite"/>
                      </p:stCondLst>
                      <p:childTnLst>
                        <p:par>
                          <p:cTn id="114" fill="hold">
                            <p:stCondLst>
                              <p:cond delay="0"/>
                            </p:stCondLst>
                            <p:childTnLst>
                              <p:par>
                                <p:cTn id="115" presetID="12" presetClass="entr" presetSubtype="1" fill="hold" nodeType="clickEffect">
                                  <p:stCondLst>
                                    <p:cond delay="0"/>
                                  </p:stCondLst>
                                  <p:childTnLst>
                                    <p:set>
                                      <p:cBhvr>
                                        <p:cTn id="116" dur="1" fill="hold">
                                          <p:stCondLst>
                                            <p:cond delay="0"/>
                                          </p:stCondLst>
                                        </p:cTn>
                                        <p:tgtEl>
                                          <p:spTgt spid="190476"/>
                                        </p:tgtEl>
                                        <p:attrNameLst>
                                          <p:attrName>style.visibility</p:attrName>
                                        </p:attrNameLst>
                                      </p:cBhvr>
                                      <p:to>
                                        <p:strVal val="visible"/>
                                      </p:to>
                                    </p:set>
                                    <p:animEffect transition="in" filter="slide(fromTop)">
                                      <p:cBhvr>
                                        <p:cTn id="117" dur="500"/>
                                        <p:tgtEl>
                                          <p:spTgt spid="190476"/>
                                        </p:tgtEl>
                                      </p:cBhvr>
                                    </p:animEffect>
                                  </p:childTnLst>
                                </p:cTn>
                              </p:par>
                            </p:childTnLst>
                          </p:cTn>
                        </p:par>
                      </p:childTnLst>
                    </p:cTn>
                  </p:par>
                  <p:par>
                    <p:cTn id="118" fill="hold">
                      <p:stCondLst>
                        <p:cond delay="indefinite"/>
                      </p:stCondLst>
                      <p:childTnLst>
                        <p:par>
                          <p:cTn id="119" fill="hold">
                            <p:stCondLst>
                              <p:cond delay="0"/>
                            </p:stCondLst>
                            <p:childTnLst>
                              <p:par>
                                <p:cTn id="120" presetID="9" presetClass="entr" presetSubtype="0" fill="hold" nodeType="clickEffect">
                                  <p:stCondLst>
                                    <p:cond delay="0"/>
                                  </p:stCondLst>
                                  <p:childTnLst>
                                    <p:set>
                                      <p:cBhvr>
                                        <p:cTn id="121" dur="1" fill="hold">
                                          <p:stCondLst>
                                            <p:cond delay="0"/>
                                          </p:stCondLst>
                                        </p:cTn>
                                        <p:tgtEl>
                                          <p:spTgt spid="4"/>
                                        </p:tgtEl>
                                        <p:attrNameLst>
                                          <p:attrName>style.visibility</p:attrName>
                                        </p:attrNameLst>
                                      </p:cBhvr>
                                      <p:to>
                                        <p:strVal val="visible"/>
                                      </p:to>
                                    </p:set>
                                    <p:animEffect transition="in" filter="dissolve">
                                      <p:cBhvr>
                                        <p:cTn id="122" dur="500"/>
                                        <p:tgtEl>
                                          <p:spTgt spid="4"/>
                                        </p:tgtEl>
                                      </p:cBhvr>
                                    </p:animEffect>
                                  </p:childTnLst>
                                </p:cTn>
                              </p:par>
                            </p:childTnLst>
                          </p:cTn>
                        </p:par>
                      </p:childTnLst>
                    </p:cTn>
                  </p:par>
                  <p:par>
                    <p:cTn id="123" fill="hold">
                      <p:stCondLst>
                        <p:cond delay="indefinite"/>
                      </p:stCondLst>
                      <p:childTnLst>
                        <p:par>
                          <p:cTn id="124" fill="hold">
                            <p:stCondLst>
                              <p:cond delay="0"/>
                            </p:stCondLst>
                            <p:childTnLst>
                              <p:par>
                                <p:cTn id="125" presetID="9" presetClass="entr" presetSubtype="0" fill="hold" grpId="0" nodeType="clickEffect">
                                  <p:stCondLst>
                                    <p:cond delay="0"/>
                                  </p:stCondLst>
                                  <p:childTnLst>
                                    <p:set>
                                      <p:cBhvr>
                                        <p:cTn id="126" dur="1" fill="hold">
                                          <p:stCondLst>
                                            <p:cond delay="0"/>
                                          </p:stCondLst>
                                        </p:cTn>
                                        <p:tgtEl>
                                          <p:spTgt spid="190477"/>
                                        </p:tgtEl>
                                        <p:attrNameLst>
                                          <p:attrName>style.visibility</p:attrName>
                                        </p:attrNameLst>
                                      </p:cBhvr>
                                      <p:to>
                                        <p:strVal val="visible"/>
                                      </p:to>
                                    </p:set>
                                    <p:animEffect transition="in" filter="dissolve">
                                      <p:cBhvr>
                                        <p:cTn id="127" dur="500"/>
                                        <p:tgtEl>
                                          <p:spTgt spid="190477"/>
                                        </p:tgtEl>
                                      </p:cBhvr>
                                    </p:animEffect>
                                  </p:childTnLst>
                                </p:cTn>
                              </p:par>
                            </p:childTnLst>
                          </p:cTn>
                        </p:par>
                      </p:childTnLst>
                    </p:cTn>
                  </p:par>
                  <p:par>
                    <p:cTn id="128" fill="hold">
                      <p:stCondLst>
                        <p:cond delay="indefinite"/>
                      </p:stCondLst>
                      <p:childTnLst>
                        <p:par>
                          <p:cTn id="129" fill="hold">
                            <p:stCondLst>
                              <p:cond delay="0"/>
                            </p:stCondLst>
                            <p:childTnLst>
                              <p:par>
                                <p:cTn id="130" presetID="12" presetClass="entr" presetSubtype="1" fill="hold" nodeType="clickEffect">
                                  <p:stCondLst>
                                    <p:cond delay="0"/>
                                  </p:stCondLst>
                                  <p:childTnLst>
                                    <p:set>
                                      <p:cBhvr>
                                        <p:cTn id="131" dur="1" fill="hold">
                                          <p:stCondLst>
                                            <p:cond delay="0"/>
                                          </p:stCondLst>
                                        </p:cTn>
                                        <p:tgtEl>
                                          <p:spTgt spid="190478"/>
                                        </p:tgtEl>
                                        <p:attrNameLst>
                                          <p:attrName>style.visibility</p:attrName>
                                        </p:attrNameLst>
                                      </p:cBhvr>
                                      <p:to>
                                        <p:strVal val="visible"/>
                                      </p:to>
                                    </p:set>
                                    <p:animEffect transition="in" filter="slide(fromTop)">
                                      <p:cBhvr>
                                        <p:cTn id="132" dur="500"/>
                                        <p:tgtEl>
                                          <p:spTgt spid="190478"/>
                                        </p:tgtEl>
                                      </p:cBhvr>
                                    </p:animEffect>
                                  </p:childTnLst>
                                </p:cTn>
                              </p:par>
                            </p:childTnLst>
                          </p:cTn>
                        </p:par>
                      </p:childTnLst>
                    </p:cTn>
                  </p:par>
                  <p:par>
                    <p:cTn id="133" fill="hold">
                      <p:stCondLst>
                        <p:cond delay="indefinite"/>
                      </p:stCondLst>
                      <p:childTnLst>
                        <p:par>
                          <p:cTn id="134" fill="hold">
                            <p:stCondLst>
                              <p:cond delay="0"/>
                            </p:stCondLst>
                            <p:childTnLst>
                              <p:par>
                                <p:cTn id="135" presetID="9" presetClass="entr" presetSubtype="0" fill="hold" nodeType="clickEffect">
                                  <p:stCondLst>
                                    <p:cond delay="0"/>
                                  </p:stCondLst>
                                  <p:childTnLst>
                                    <p:set>
                                      <p:cBhvr>
                                        <p:cTn id="136" dur="1" fill="hold">
                                          <p:stCondLst>
                                            <p:cond delay="0"/>
                                          </p:stCondLst>
                                        </p:cTn>
                                        <p:tgtEl>
                                          <p:spTgt spid="7"/>
                                        </p:tgtEl>
                                        <p:attrNameLst>
                                          <p:attrName>style.visibility</p:attrName>
                                        </p:attrNameLst>
                                      </p:cBhvr>
                                      <p:to>
                                        <p:strVal val="visible"/>
                                      </p:to>
                                    </p:set>
                                    <p:animEffect transition="in" filter="dissolve">
                                      <p:cBhvr>
                                        <p:cTn id="1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73" grpId="0" bldLvl="0" animBg="1"/>
      <p:bldP spid="190475" grpId="0" bldLvl="0" animBg="1"/>
      <p:bldP spid="190477" grpId="0" bldLvl="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5106" name="Rectangle 2"/>
          <p:cNvSpPr>
            <a:spLocks noGrp="1" noRot="1" noChangeArrowheads="1"/>
          </p:cNvSpPr>
          <p:nvPr>
            <p:ph type="title"/>
          </p:nvPr>
        </p:nvSpPr>
        <p:spPr>
          <a:xfrm>
            <a:off x="1135063" y="1984375"/>
            <a:ext cx="1524000" cy="2349500"/>
          </a:xfrm>
        </p:spPr>
        <p:txBody>
          <a:bodyPr vert="horz" wrap="square" lIns="0" tIns="0" rIns="0" bIns="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0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j-lt"/>
                <a:ea typeface="+mj-ea"/>
                <a:cs typeface="+mj-cs"/>
              </a:rPr>
              <a:t>地址锁存器</a:t>
            </a:r>
            <a:r>
              <a:rPr kumimoji="0" lang="en-US" altLang="zh-CN" sz="30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j-lt"/>
                <a:ea typeface="+mj-ea"/>
                <a:cs typeface="+mj-cs"/>
              </a:rPr>
              <a:t>8282</a:t>
            </a:r>
            <a:r>
              <a:rPr kumimoji="0" lang="zh-CN" altLang="en-US" sz="30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j-lt"/>
                <a:ea typeface="+mj-ea"/>
                <a:cs typeface="+mj-cs"/>
              </a:rPr>
              <a:t>内部结构</a:t>
            </a:r>
            <a:endParaRPr kumimoji="0" lang="zh-CN" altLang="en-US" sz="30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j-lt"/>
              <a:ea typeface="+mj-ea"/>
              <a:cs typeface="+mj-cs"/>
            </a:endParaRPr>
          </a:p>
        </p:txBody>
      </p:sp>
      <p:sp>
        <p:nvSpPr>
          <p:cNvPr id="175107" name="Rectangle 3"/>
          <p:cNvSpPr>
            <a:spLocks noChangeArrowheads="1"/>
          </p:cNvSpPr>
          <p:nvPr/>
        </p:nvSpPr>
        <p:spPr bwMode="auto">
          <a:xfrm>
            <a:off x="4804833" y="951177"/>
            <a:ext cx="685800" cy="368935"/>
          </a:xfrm>
          <a:prstGeom prst="rect">
            <a:avLst/>
          </a:prstGeom>
          <a:noFill/>
          <a:ln w="25400">
            <a:noFill/>
            <a:miter lim="800000"/>
          </a:ln>
        </p:spPr>
        <p:txBody>
          <a:bodyPr wrap="none" lIns="0" tIns="0" rIns="0" bIns="0">
            <a:spAutoFit/>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665" b="1"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8282</a:t>
            </a:r>
            <a:endParaRPr kumimoji="0" lang="en-US" altLang="zh-CN" sz="266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grpSp>
        <p:nvGrpSpPr>
          <p:cNvPr id="2" name="Group 4"/>
          <p:cNvGrpSpPr/>
          <p:nvPr/>
        </p:nvGrpSpPr>
        <p:grpSpPr>
          <a:xfrm>
            <a:off x="3077104" y="1451240"/>
            <a:ext cx="383646" cy="3034771"/>
            <a:chOff x="1967" y="1097"/>
            <a:chExt cx="290" cy="2294"/>
          </a:xfrm>
        </p:grpSpPr>
        <p:sp>
          <p:nvSpPr>
            <p:cNvPr id="175109" name="Rectangle 5"/>
            <p:cNvSpPr>
              <a:spLocks noChangeArrowheads="1"/>
            </p:cNvSpPr>
            <p:nvPr/>
          </p:nvSpPr>
          <p:spPr bwMode="auto">
            <a:xfrm>
              <a:off x="1967" y="1097"/>
              <a:ext cx="192" cy="209"/>
            </a:xfrm>
            <a:prstGeom prst="rect">
              <a:avLst/>
            </a:prstGeom>
            <a:noFill/>
            <a:ln w="25400">
              <a:noFill/>
              <a:miter lim="800000"/>
            </a:ln>
          </p:spPr>
          <p:txBody>
            <a:bodyPr wrap="none" lIns="0" tIns="0" rIns="0" bIns="0">
              <a:spAutoFit/>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0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DI</a:t>
              </a:r>
              <a:endParaRPr kumimoji="0"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5110" name="Rectangle 6"/>
            <p:cNvSpPr>
              <a:spLocks noChangeArrowheads="1"/>
            </p:cNvSpPr>
            <p:nvPr/>
          </p:nvSpPr>
          <p:spPr bwMode="auto">
            <a:xfrm>
              <a:off x="2161" y="1170"/>
              <a:ext cx="96" cy="209"/>
            </a:xfrm>
            <a:prstGeom prst="rect">
              <a:avLst/>
            </a:prstGeom>
            <a:noFill/>
            <a:ln w="25400">
              <a:noFill/>
              <a:miter lim="800000"/>
            </a:ln>
          </p:spPr>
          <p:txBody>
            <a:bodyPr wrap="none" lIns="0" tIns="0" rIns="0" bIns="0">
              <a:spAutoFit/>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0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1</a:t>
              </a:r>
              <a:endParaRPr kumimoji="0"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5111" name="Rectangle 7"/>
            <p:cNvSpPr>
              <a:spLocks noChangeArrowheads="1"/>
            </p:cNvSpPr>
            <p:nvPr/>
          </p:nvSpPr>
          <p:spPr bwMode="auto">
            <a:xfrm>
              <a:off x="1967" y="1433"/>
              <a:ext cx="192" cy="209"/>
            </a:xfrm>
            <a:prstGeom prst="rect">
              <a:avLst/>
            </a:prstGeom>
            <a:noFill/>
            <a:ln w="25400">
              <a:noFill/>
              <a:miter lim="800000"/>
            </a:ln>
          </p:spPr>
          <p:txBody>
            <a:bodyPr wrap="none" lIns="0" tIns="0" rIns="0" bIns="0">
              <a:spAutoFit/>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0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DI</a:t>
              </a:r>
              <a:endParaRPr kumimoji="0"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5112" name="Rectangle 8"/>
            <p:cNvSpPr>
              <a:spLocks noChangeArrowheads="1"/>
            </p:cNvSpPr>
            <p:nvPr/>
          </p:nvSpPr>
          <p:spPr bwMode="auto">
            <a:xfrm>
              <a:off x="2161" y="1505"/>
              <a:ext cx="96" cy="209"/>
            </a:xfrm>
            <a:prstGeom prst="rect">
              <a:avLst/>
            </a:prstGeom>
            <a:noFill/>
            <a:ln w="25400">
              <a:noFill/>
              <a:miter lim="800000"/>
            </a:ln>
          </p:spPr>
          <p:txBody>
            <a:bodyPr wrap="none" lIns="0" tIns="0" rIns="0" bIns="0">
              <a:spAutoFit/>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0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2</a:t>
              </a:r>
              <a:endParaRPr kumimoji="0"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5113" name="Rectangle 9"/>
            <p:cNvSpPr>
              <a:spLocks noChangeArrowheads="1"/>
            </p:cNvSpPr>
            <p:nvPr/>
          </p:nvSpPr>
          <p:spPr bwMode="auto">
            <a:xfrm>
              <a:off x="1967" y="1768"/>
              <a:ext cx="192" cy="209"/>
            </a:xfrm>
            <a:prstGeom prst="rect">
              <a:avLst/>
            </a:prstGeom>
            <a:noFill/>
            <a:ln w="25400">
              <a:noFill/>
              <a:miter lim="800000"/>
            </a:ln>
          </p:spPr>
          <p:txBody>
            <a:bodyPr wrap="none" lIns="0" tIns="0" rIns="0" bIns="0">
              <a:spAutoFit/>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0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DI</a:t>
              </a:r>
              <a:endParaRPr kumimoji="0"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5114" name="Rectangle 10"/>
            <p:cNvSpPr>
              <a:spLocks noChangeArrowheads="1"/>
            </p:cNvSpPr>
            <p:nvPr/>
          </p:nvSpPr>
          <p:spPr bwMode="auto">
            <a:xfrm>
              <a:off x="2161" y="1841"/>
              <a:ext cx="96" cy="209"/>
            </a:xfrm>
            <a:prstGeom prst="rect">
              <a:avLst/>
            </a:prstGeom>
            <a:noFill/>
            <a:ln w="25400">
              <a:noFill/>
              <a:miter lim="800000"/>
            </a:ln>
          </p:spPr>
          <p:txBody>
            <a:bodyPr wrap="none" lIns="0" tIns="0" rIns="0" bIns="0">
              <a:spAutoFit/>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0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3</a:t>
              </a:r>
              <a:endParaRPr kumimoji="0"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5115" name="Rectangle 11"/>
            <p:cNvSpPr>
              <a:spLocks noChangeArrowheads="1"/>
            </p:cNvSpPr>
            <p:nvPr/>
          </p:nvSpPr>
          <p:spPr bwMode="auto">
            <a:xfrm>
              <a:off x="1967" y="2104"/>
              <a:ext cx="192" cy="209"/>
            </a:xfrm>
            <a:prstGeom prst="rect">
              <a:avLst/>
            </a:prstGeom>
            <a:noFill/>
            <a:ln w="25400">
              <a:noFill/>
              <a:miter lim="800000"/>
            </a:ln>
          </p:spPr>
          <p:txBody>
            <a:bodyPr wrap="none" lIns="0" tIns="0" rIns="0" bIns="0">
              <a:spAutoFit/>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0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DI</a:t>
              </a:r>
              <a:endParaRPr kumimoji="0"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5116" name="Rectangle 12"/>
            <p:cNvSpPr>
              <a:spLocks noChangeArrowheads="1"/>
            </p:cNvSpPr>
            <p:nvPr/>
          </p:nvSpPr>
          <p:spPr bwMode="auto">
            <a:xfrm>
              <a:off x="2161" y="2176"/>
              <a:ext cx="96" cy="209"/>
            </a:xfrm>
            <a:prstGeom prst="rect">
              <a:avLst/>
            </a:prstGeom>
            <a:noFill/>
            <a:ln w="25400">
              <a:noFill/>
              <a:miter lim="800000"/>
            </a:ln>
          </p:spPr>
          <p:txBody>
            <a:bodyPr wrap="none" lIns="0" tIns="0" rIns="0" bIns="0">
              <a:spAutoFit/>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0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4</a:t>
              </a:r>
              <a:endParaRPr kumimoji="0"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5117" name="Rectangle 13"/>
            <p:cNvSpPr>
              <a:spLocks noChangeArrowheads="1"/>
            </p:cNvSpPr>
            <p:nvPr/>
          </p:nvSpPr>
          <p:spPr bwMode="auto">
            <a:xfrm>
              <a:off x="1967" y="2438"/>
              <a:ext cx="192" cy="209"/>
            </a:xfrm>
            <a:prstGeom prst="rect">
              <a:avLst/>
            </a:prstGeom>
            <a:noFill/>
            <a:ln w="25400">
              <a:noFill/>
              <a:miter lim="800000"/>
            </a:ln>
          </p:spPr>
          <p:txBody>
            <a:bodyPr wrap="none" lIns="0" tIns="0" rIns="0" bIns="0">
              <a:spAutoFit/>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0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DI</a:t>
              </a:r>
              <a:endParaRPr kumimoji="0"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5118" name="Rectangle 14"/>
            <p:cNvSpPr>
              <a:spLocks noChangeArrowheads="1"/>
            </p:cNvSpPr>
            <p:nvPr/>
          </p:nvSpPr>
          <p:spPr bwMode="auto">
            <a:xfrm>
              <a:off x="2161" y="2512"/>
              <a:ext cx="96" cy="209"/>
            </a:xfrm>
            <a:prstGeom prst="rect">
              <a:avLst/>
            </a:prstGeom>
            <a:noFill/>
            <a:ln w="25400">
              <a:noFill/>
              <a:miter lim="800000"/>
            </a:ln>
          </p:spPr>
          <p:txBody>
            <a:bodyPr wrap="none" lIns="0" tIns="0" rIns="0" bIns="0">
              <a:spAutoFit/>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0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5</a:t>
              </a:r>
              <a:endParaRPr kumimoji="0"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5119" name="Rectangle 15"/>
            <p:cNvSpPr>
              <a:spLocks noChangeArrowheads="1"/>
            </p:cNvSpPr>
            <p:nvPr/>
          </p:nvSpPr>
          <p:spPr bwMode="auto">
            <a:xfrm>
              <a:off x="1967" y="2774"/>
              <a:ext cx="192" cy="209"/>
            </a:xfrm>
            <a:prstGeom prst="rect">
              <a:avLst/>
            </a:prstGeom>
            <a:noFill/>
            <a:ln w="25400">
              <a:noFill/>
              <a:miter lim="800000"/>
            </a:ln>
          </p:spPr>
          <p:txBody>
            <a:bodyPr wrap="none" lIns="0" tIns="0" rIns="0" bIns="0">
              <a:spAutoFit/>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0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DI</a:t>
              </a:r>
              <a:endParaRPr kumimoji="0"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5120" name="Rectangle 16"/>
            <p:cNvSpPr>
              <a:spLocks noChangeArrowheads="1"/>
            </p:cNvSpPr>
            <p:nvPr/>
          </p:nvSpPr>
          <p:spPr bwMode="auto">
            <a:xfrm>
              <a:off x="2161" y="2846"/>
              <a:ext cx="96" cy="209"/>
            </a:xfrm>
            <a:prstGeom prst="rect">
              <a:avLst/>
            </a:prstGeom>
            <a:noFill/>
            <a:ln w="25400">
              <a:noFill/>
              <a:miter lim="800000"/>
            </a:ln>
          </p:spPr>
          <p:txBody>
            <a:bodyPr wrap="none" lIns="0" tIns="0" rIns="0" bIns="0">
              <a:spAutoFit/>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0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6</a:t>
              </a:r>
              <a:endParaRPr kumimoji="0"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5121" name="Rectangle 17"/>
            <p:cNvSpPr>
              <a:spLocks noChangeArrowheads="1"/>
            </p:cNvSpPr>
            <p:nvPr/>
          </p:nvSpPr>
          <p:spPr bwMode="auto">
            <a:xfrm>
              <a:off x="1967" y="3109"/>
              <a:ext cx="192" cy="209"/>
            </a:xfrm>
            <a:prstGeom prst="rect">
              <a:avLst/>
            </a:prstGeom>
            <a:noFill/>
            <a:ln w="25400">
              <a:noFill/>
              <a:miter lim="800000"/>
            </a:ln>
          </p:spPr>
          <p:txBody>
            <a:bodyPr wrap="none" lIns="0" tIns="0" rIns="0" bIns="0">
              <a:spAutoFit/>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0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DI</a:t>
              </a:r>
              <a:endParaRPr kumimoji="0"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5122" name="Rectangle 18"/>
            <p:cNvSpPr>
              <a:spLocks noChangeArrowheads="1"/>
            </p:cNvSpPr>
            <p:nvPr/>
          </p:nvSpPr>
          <p:spPr bwMode="auto">
            <a:xfrm>
              <a:off x="2161" y="3182"/>
              <a:ext cx="96" cy="209"/>
            </a:xfrm>
            <a:prstGeom prst="rect">
              <a:avLst/>
            </a:prstGeom>
            <a:noFill/>
            <a:ln w="25400">
              <a:noFill/>
              <a:miter lim="800000"/>
            </a:ln>
          </p:spPr>
          <p:txBody>
            <a:bodyPr wrap="none" lIns="0" tIns="0" rIns="0" bIns="0">
              <a:spAutoFit/>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0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7</a:t>
              </a:r>
              <a:endParaRPr kumimoji="0"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grpSp>
      <p:grpSp>
        <p:nvGrpSpPr>
          <p:cNvPr id="3" name="Group 19"/>
          <p:cNvGrpSpPr/>
          <p:nvPr/>
        </p:nvGrpSpPr>
        <p:grpSpPr>
          <a:xfrm>
            <a:off x="7118615" y="1451240"/>
            <a:ext cx="403489" cy="3034771"/>
            <a:chOff x="5022" y="1097"/>
            <a:chExt cx="305" cy="2294"/>
          </a:xfrm>
        </p:grpSpPr>
        <p:sp>
          <p:nvSpPr>
            <p:cNvPr id="175124" name="Rectangle 20"/>
            <p:cNvSpPr>
              <a:spLocks noChangeArrowheads="1"/>
            </p:cNvSpPr>
            <p:nvPr/>
          </p:nvSpPr>
          <p:spPr bwMode="auto">
            <a:xfrm>
              <a:off x="5022" y="1097"/>
              <a:ext cx="192" cy="209"/>
            </a:xfrm>
            <a:prstGeom prst="rect">
              <a:avLst/>
            </a:prstGeom>
            <a:noFill/>
            <a:ln w="25400">
              <a:noFill/>
              <a:miter lim="800000"/>
            </a:ln>
          </p:spPr>
          <p:txBody>
            <a:bodyPr wrap="none" lIns="0" tIns="0" rIns="0" bIns="0">
              <a:spAutoFit/>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0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DO</a:t>
              </a:r>
              <a:endParaRPr kumimoji="0"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5125" name="Rectangle 21"/>
            <p:cNvSpPr>
              <a:spLocks noChangeArrowheads="1"/>
            </p:cNvSpPr>
            <p:nvPr/>
          </p:nvSpPr>
          <p:spPr bwMode="auto">
            <a:xfrm>
              <a:off x="5231" y="1170"/>
              <a:ext cx="96" cy="209"/>
            </a:xfrm>
            <a:prstGeom prst="rect">
              <a:avLst/>
            </a:prstGeom>
            <a:noFill/>
            <a:ln w="25400">
              <a:noFill/>
              <a:miter lim="800000"/>
            </a:ln>
          </p:spPr>
          <p:txBody>
            <a:bodyPr wrap="none" lIns="0" tIns="0" rIns="0" bIns="0">
              <a:spAutoFit/>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0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1</a:t>
              </a:r>
              <a:endParaRPr kumimoji="0"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5126" name="Rectangle 22"/>
            <p:cNvSpPr>
              <a:spLocks noChangeArrowheads="1"/>
            </p:cNvSpPr>
            <p:nvPr/>
          </p:nvSpPr>
          <p:spPr bwMode="auto">
            <a:xfrm>
              <a:off x="5022" y="1433"/>
              <a:ext cx="192" cy="209"/>
            </a:xfrm>
            <a:prstGeom prst="rect">
              <a:avLst/>
            </a:prstGeom>
            <a:noFill/>
            <a:ln w="25400">
              <a:noFill/>
              <a:miter lim="800000"/>
            </a:ln>
          </p:spPr>
          <p:txBody>
            <a:bodyPr wrap="none" lIns="0" tIns="0" rIns="0" bIns="0">
              <a:spAutoFit/>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0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DO</a:t>
              </a:r>
              <a:endParaRPr kumimoji="0"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5127" name="Rectangle 23"/>
            <p:cNvSpPr>
              <a:spLocks noChangeArrowheads="1"/>
            </p:cNvSpPr>
            <p:nvPr/>
          </p:nvSpPr>
          <p:spPr bwMode="auto">
            <a:xfrm>
              <a:off x="5231" y="1505"/>
              <a:ext cx="96" cy="209"/>
            </a:xfrm>
            <a:prstGeom prst="rect">
              <a:avLst/>
            </a:prstGeom>
            <a:noFill/>
            <a:ln w="25400">
              <a:noFill/>
              <a:miter lim="800000"/>
            </a:ln>
          </p:spPr>
          <p:txBody>
            <a:bodyPr wrap="none" lIns="0" tIns="0" rIns="0" bIns="0">
              <a:spAutoFit/>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0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2</a:t>
              </a:r>
              <a:endParaRPr kumimoji="0"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5128" name="Rectangle 24"/>
            <p:cNvSpPr>
              <a:spLocks noChangeArrowheads="1"/>
            </p:cNvSpPr>
            <p:nvPr/>
          </p:nvSpPr>
          <p:spPr bwMode="auto">
            <a:xfrm>
              <a:off x="5022" y="1768"/>
              <a:ext cx="192" cy="209"/>
            </a:xfrm>
            <a:prstGeom prst="rect">
              <a:avLst/>
            </a:prstGeom>
            <a:noFill/>
            <a:ln w="25400">
              <a:noFill/>
              <a:miter lim="800000"/>
            </a:ln>
          </p:spPr>
          <p:txBody>
            <a:bodyPr wrap="none" lIns="0" tIns="0" rIns="0" bIns="0">
              <a:spAutoFit/>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0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DO</a:t>
              </a:r>
              <a:endParaRPr kumimoji="0"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5129" name="Rectangle 25"/>
            <p:cNvSpPr>
              <a:spLocks noChangeArrowheads="1"/>
            </p:cNvSpPr>
            <p:nvPr/>
          </p:nvSpPr>
          <p:spPr bwMode="auto">
            <a:xfrm>
              <a:off x="5231" y="1841"/>
              <a:ext cx="96" cy="209"/>
            </a:xfrm>
            <a:prstGeom prst="rect">
              <a:avLst/>
            </a:prstGeom>
            <a:noFill/>
            <a:ln w="25400">
              <a:noFill/>
              <a:miter lim="800000"/>
            </a:ln>
          </p:spPr>
          <p:txBody>
            <a:bodyPr wrap="none" lIns="0" tIns="0" rIns="0" bIns="0">
              <a:spAutoFit/>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0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3</a:t>
              </a:r>
              <a:endParaRPr kumimoji="0"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5130" name="Rectangle 26"/>
            <p:cNvSpPr>
              <a:spLocks noChangeArrowheads="1"/>
            </p:cNvSpPr>
            <p:nvPr/>
          </p:nvSpPr>
          <p:spPr bwMode="auto">
            <a:xfrm>
              <a:off x="5022" y="2104"/>
              <a:ext cx="192" cy="209"/>
            </a:xfrm>
            <a:prstGeom prst="rect">
              <a:avLst/>
            </a:prstGeom>
            <a:noFill/>
            <a:ln w="25400">
              <a:noFill/>
              <a:miter lim="800000"/>
            </a:ln>
          </p:spPr>
          <p:txBody>
            <a:bodyPr wrap="none" lIns="0" tIns="0" rIns="0" bIns="0">
              <a:spAutoFit/>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0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DO</a:t>
              </a:r>
              <a:endParaRPr kumimoji="0"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5131" name="Rectangle 27"/>
            <p:cNvSpPr>
              <a:spLocks noChangeArrowheads="1"/>
            </p:cNvSpPr>
            <p:nvPr/>
          </p:nvSpPr>
          <p:spPr bwMode="auto">
            <a:xfrm>
              <a:off x="5231" y="2176"/>
              <a:ext cx="96" cy="209"/>
            </a:xfrm>
            <a:prstGeom prst="rect">
              <a:avLst/>
            </a:prstGeom>
            <a:noFill/>
            <a:ln w="25400">
              <a:noFill/>
              <a:miter lim="800000"/>
            </a:ln>
          </p:spPr>
          <p:txBody>
            <a:bodyPr wrap="none" lIns="0" tIns="0" rIns="0" bIns="0">
              <a:spAutoFit/>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0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4</a:t>
              </a:r>
              <a:endParaRPr kumimoji="0"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5132" name="Rectangle 28"/>
            <p:cNvSpPr>
              <a:spLocks noChangeArrowheads="1"/>
            </p:cNvSpPr>
            <p:nvPr/>
          </p:nvSpPr>
          <p:spPr bwMode="auto">
            <a:xfrm>
              <a:off x="5022" y="2438"/>
              <a:ext cx="192" cy="209"/>
            </a:xfrm>
            <a:prstGeom prst="rect">
              <a:avLst/>
            </a:prstGeom>
            <a:noFill/>
            <a:ln w="25400">
              <a:noFill/>
              <a:miter lim="800000"/>
            </a:ln>
          </p:spPr>
          <p:txBody>
            <a:bodyPr wrap="none" lIns="0" tIns="0" rIns="0" bIns="0">
              <a:spAutoFit/>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0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DO</a:t>
              </a:r>
              <a:endParaRPr kumimoji="0"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5133" name="Rectangle 29"/>
            <p:cNvSpPr>
              <a:spLocks noChangeArrowheads="1"/>
            </p:cNvSpPr>
            <p:nvPr/>
          </p:nvSpPr>
          <p:spPr bwMode="auto">
            <a:xfrm>
              <a:off x="5231" y="2512"/>
              <a:ext cx="96" cy="209"/>
            </a:xfrm>
            <a:prstGeom prst="rect">
              <a:avLst/>
            </a:prstGeom>
            <a:noFill/>
            <a:ln w="25400">
              <a:noFill/>
              <a:miter lim="800000"/>
            </a:ln>
          </p:spPr>
          <p:txBody>
            <a:bodyPr wrap="none" lIns="0" tIns="0" rIns="0" bIns="0">
              <a:spAutoFit/>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0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5</a:t>
              </a:r>
              <a:endParaRPr kumimoji="0"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5134" name="Rectangle 30"/>
            <p:cNvSpPr>
              <a:spLocks noChangeArrowheads="1"/>
            </p:cNvSpPr>
            <p:nvPr/>
          </p:nvSpPr>
          <p:spPr bwMode="auto">
            <a:xfrm>
              <a:off x="5022" y="2774"/>
              <a:ext cx="192" cy="209"/>
            </a:xfrm>
            <a:prstGeom prst="rect">
              <a:avLst/>
            </a:prstGeom>
            <a:noFill/>
            <a:ln w="25400">
              <a:noFill/>
              <a:miter lim="800000"/>
            </a:ln>
          </p:spPr>
          <p:txBody>
            <a:bodyPr wrap="none" lIns="0" tIns="0" rIns="0" bIns="0">
              <a:spAutoFit/>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0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DO</a:t>
              </a:r>
              <a:endParaRPr kumimoji="0"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5135" name="Rectangle 31"/>
            <p:cNvSpPr>
              <a:spLocks noChangeArrowheads="1"/>
            </p:cNvSpPr>
            <p:nvPr/>
          </p:nvSpPr>
          <p:spPr bwMode="auto">
            <a:xfrm>
              <a:off x="5231" y="2846"/>
              <a:ext cx="96" cy="209"/>
            </a:xfrm>
            <a:prstGeom prst="rect">
              <a:avLst/>
            </a:prstGeom>
            <a:noFill/>
            <a:ln w="25400">
              <a:noFill/>
              <a:miter lim="800000"/>
            </a:ln>
          </p:spPr>
          <p:txBody>
            <a:bodyPr wrap="none" lIns="0" tIns="0" rIns="0" bIns="0">
              <a:spAutoFit/>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0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6</a:t>
              </a:r>
              <a:endParaRPr kumimoji="0"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5136" name="Rectangle 32"/>
            <p:cNvSpPr>
              <a:spLocks noChangeArrowheads="1"/>
            </p:cNvSpPr>
            <p:nvPr/>
          </p:nvSpPr>
          <p:spPr bwMode="auto">
            <a:xfrm>
              <a:off x="5022" y="3109"/>
              <a:ext cx="192" cy="209"/>
            </a:xfrm>
            <a:prstGeom prst="rect">
              <a:avLst/>
            </a:prstGeom>
            <a:noFill/>
            <a:ln w="25400">
              <a:noFill/>
              <a:miter lim="800000"/>
            </a:ln>
          </p:spPr>
          <p:txBody>
            <a:bodyPr wrap="none" lIns="0" tIns="0" rIns="0" bIns="0">
              <a:spAutoFit/>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0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DO</a:t>
              </a:r>
              <a:endParaRPr kumimoji="0"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5137" name="Rectangle 33"/>
            <p:cNvSpPr>
              <a:spLocks noChangeArrowheads="1"/>
            </p:cNvSpPr>
            <p:nvPr/>
          </p:nvSpPr>
          <p:spPr bwMode="auto">
            <a:xfrm>
              <a:off x="5231" y="3182"/>
              <a:ext cx="96" cy="209"/>
            </a:xfrm>
            <a:prstGeom prst="rect">
              <a:avLst/>
            </a:prstGeom>
            <a:noFill/>
            <a:ln w="25400">
              <a:noFill/>
              <a:miter lim="800000"/>
            </a:ln>
          </p:spPr>
          <p:txBody>
            <a:bodyPr wrap="none" lIns="0" tIns="0" rIns="0" bIns="0">
              <a:spAutoFit/>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0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7</a:t>
              </a:r>
              <a:endParaRPr kumimoji="0"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grpSp>
      <p:grpSp>
        <p:nvGrpSpPr>
          <p:cNvPr id="4" name="Group 34"/>
          <p:cNvGrpSpPr/>
          <p:nvPr/>
        </p:nvGrpSpPr>
        <p:grpSpPr>
          <a:xfrm>
            <a:off x="3077104" y="357188"/>
            <a:ext cx="4445000" cy="664104"/>
            <a:chOff x="1967" y="270"/>
            <a:chExt cx="3360" cy="502"/>
          </a:xfrm>
        </p:grpSpPr>
        <p:sp>
          <p:nvSpPr>
            <p:cNvPr id="175139" name="Rectangle 35"/>
            <p:cNvSpPr>
              <a:spLocks noChangeArrowheads="1"/>
            </p:cNvSpPr>
            <p:nvPr/>
          </p:nvSpPr>
          <p:spPr bwMode="auto">
            <a:xfrm>
              <a:off x="2909" y="282"/>
              <a:ext cx="288" cy="209"/>
            </a:xfrm>
            <a:prstGeom prst="rect">
              <a:avLst/>
            </a:prstGeom>
            <a:noFill/>
            <a:ln w="25400">
              <a:noFill/>
              <a:miter lim="800000"/>
            </a:ln>
          </p:spPr>
          <p:txBody>
            <a:bodyPr wrap="none" lIns="0" tIns="0" rIns="0" bIns="0">
              <a:spAutoFit/>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0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D Q</a:t>
              </a:r>
              <a:endParaRPr kumimoji="0"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5140" name="Rectangle 36"/>
            <p:cNvSpPr>
              <a:spLocks noChangeArrowheads="1"/>
            </p:cNvSpPr>
            <p:nvPr/>
          </p:nvSpPr>
          <p:spPr bwMode="auto">
            <a:xfrm>
              <a:off x="5022" y="315"/>
              <a:ext cx="192" cy="209"/>
            </a:xfrm>
            <a:prstGeom prst="rect">
              <a:avLst/>
            </a:prstGeom>
            <a:noFill/>
            <a:ln w="25400">
              <a:noFill/>
              <a:miter lim="800000"/>
            </a:ln>
          </p:spPr>
          <p:txBody>
            <a:bodyPr wrap="none" lIns="0" tIns="0" rIns="0" bIns="0">
              <a:spAutoFit/>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0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DO</a:t>
              </a:r>
              <a:endParaRPr kumimoji="0"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5141" name="Freeform 37"/>
            <p:cNvSpPr/>
            <p:nvPr/>
          </p:nvSpPr>
          <p:spPr bwMode="auto">
            <a:xfrm>
              <a:off x="3932" y="273"/>
              <a:ext cx="241" cy="279"/>
            </a:xfrm>
            <a:custGeom>
              <a:avLst/>
              <a:gdLst/>
              <a:ahLst/>
              <a:cxnLst>
                <a:cxn ang="0">
                  <a:pos x="0" y="0"/>
                </a:cxn>
                <a:cxn ang="0">
                  <a:pos x="0" y="279"/>
                </a:cxn>
                <a:cxn ang="0">
                  <a:pos x="241" y="140"/>
                </a:cxn>
                <a:cxn ang="0">
                  <a:pos x="0" y="0"/>
                </a:cxn>
              </a:cxnLst>
              <a:rect l="0" t="0" r="r" b="b"/>
              <a:pathLst>
                <a:path w="241" h="279">
                  <a:moveTo>
                    <a:pt x="0" y="0"/>
                  </a:moveTo>
                  <a:lnTo>
                    <a:pt x="0" y="279"/>
                  </a:lnTo>
                  <a:lnTo>
                    <a:pt x="241" y="140"/>
                  </a:lnTo>
                  <a:lnTo>
                    <a:pt x="0" y="0"/>
                  </a:lnTo>
                  <a:close/>
                </a:path>
              </a:pathLst>
            </a:cu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5142" name="Line 38"/>
            <p:cNvSpPr>
              <a:spLocks noChangeShapeType="1"/>
            </p:cNvSpPr>
            <p:nvPr/>
          </p:nvSpPr>
          <p:spPr bwMode="auto">
            <a:xfrm>
              <a:off x="3208" y="413"/>
              <a:ext cx="724"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5143" name="Line 39"/>
            <p:cNvSpPr>
              <a:spLocks noChangeShapeType="1"/>
            </p:cNvSpPr>
            <p:nvPr/>
          </p:nvSpPr>
          <p:spPr bwMode="auto">
            <a:xfrm>
              <a:off x="4173" y="413"/>
              <a:ext cx="788"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5144" name="Freeform 40"/>
            <p:cNvSpPr/>
            <p:nvPr/>
          </p:nvSpPr>
          <p:spPr bwMode="auto">
            <a:xfrm>
              <a:off x="3876" y="385"/>
              <a:ext cx="56" cy="56"/>
            </a:xfrm>
            <a:custGeom>
              <a:avLst/>
              <a:gdLst/>
              <a:ahLst/>
              <a:cxnLst>
                <a:cxn ang="0">
                  <a:pos x="0" y="28"/>
                </a:cxn>
                <a:cxn ang="0">
                  <a:pos x="3" y="17"/>
                </a:cxn>
                <a:cxn ang="0">
                  <a:pos x="9" y="8"/>
                </a:cxn>
                <a:cxn ang="0">
                  <a:pos x="18" y="2"/>
                </a:cxn>
                <a:cxn ang="0">
                  <a:pos x="29" y="0"/>
                </a:cxn>
                <a:cxn ang="0">
                  <a:pos x="39" y="2"/>
                </a:cxn>
                <a:cxn ang="0">
                  <a:pos x="49" y="8"/>
                </a:cxn>
                <a:cxn ang="0">
                  <a:pos x="55" y="17"/>
                </a:cxn>
                <a:cxn ang="0">
                  <a:pos x="56" y="28"/>
                </a:cxn>
                <a:cxn ang="0">
                  <a:pos x="55" y="39"/>
                </a:cxn>
                <a:cxn ang="0">
                  <a:pos x="49" y="48"/>
                </a:cxn>
                <a:cxn ang="0">
                  <a:pos x="39" y="54"/>
                </a:cxn>
                <a:cxn ang="0">
                  <a:pos x="29" y="56"/>
                </a:cxn>
                <a:cxn ang="0">
                  <a:pos x="18" y="54"/>
                </a:cxn>
                <a:cxn ang="0">
                  <a:pos x="9" y="48"/>
                </a:cxn>
                <a:cxn ang="0">
                  <a:pos x="3" y="39"/>
                </a:cxn>
                <a:cxn ang="0">
                  <a:pos x="0" y="28"/>
                </a:cxn>
              </a:cxnLst>
              <a:rect l="0" t="0" r="r" b="b"/>
              <a:pathLst>
                <a:path w="56" h="56">
                  <a:moveTo>
                    <a:pt x="0" y="28"/>
                  </a:moveTo>
                  <a:lnTo>
                    <a:pt x="3" y="17"/>
                  </a:lnTo>
                  <a:lnTo>
                    <a:pt x="9" y="8"/>
                  </a:lnTo>
                  <a:lnTo>
                    <a:pt x="18" y="2"/>
                  </a:lnTo>
                  <a:lnTo>
                    <a:pt x="29" y="0"/>
                  </a:lnTo>
                  <a:lnTo>
                    <a:pt x="39" y="2"/>
                  </a:lnTo>
                  <a:lnTo>
                    <a:pt x="49" y="8"/>
                  </a:lnTo>
                  <a:lnTo>
                    <a:pt x="55" y="17"/>
                  </a:lnTo>
                  <a:lnTo>
                    <a:pt x="56" y="28"/>
                  </a:lnTo>
                  <a:lnTo>
                    <a:pt x="55" y="39"/>
                  </a:lnTo>
                  <a:lnTo>
                    <a:pt x="49" y="48"/>
                  </a:lnTo>
                  <a:lnTo>
                    <a:pt x="39" y="54"/>
                  </a:lnTo>
                  <a:lnTo>
                    <a:pt x="29" y="56"/>
                  </a:lnTo>
                  <a:lnTo>
                    <a:pt x="18" y="54"/>
                  </a:lnTo>
                  <a:lnTo>
                    <a:pt x="9" y="48"/>
                  </a:lnTo>
                  <a:lnTo>
                    <a:pt x="3" y="39"/>
                  </a:lnTo>
                  <a:lnTo>
                    <a:pt x="0" y="28"/>
                  </a:lnTo>
                  <a:close/>
                </a:path>
              </a:pathLst>
            </a:custGeom>
            <a:noFill/>
            <a:ln w="25400">
              <a:solidFill>
                <a:schemeClr val="tx1"/>
              </a:solidFill>
              <a:prstDash val="solid"/>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5145" name="Line 41"/>
            <p:cNvSpPr>
              <a:spLocks noChangeShapeType="1"/>
            </p:cNvSpPr>
            <p:nvPr/>
          </p:nvSpPr>
          <p:spPr bwMode="auto">
            <a:xfrm flipH="1">
              <a:off x="2264" y="382"/>
              <a:ext cx="610"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5146" name="Rectangle 42"/>
            <p:cNvSpPr>
              <a:spLocks noChangeArrowheads="1"/>
            </p:cNvSpPr>
            <p:nvPr/>
          </p:nvSpPr>
          <p:spPr bwMode="auto">
            <a:xfrm>
              <a:off x="2879" y="502"/>
              <a:ext cx="288" cy="209"/>
            </a:xfrm>
            <a:prstGeom prst="rect">
              <a:avLst/>
            </a:prstGeom>
            <a:noFill/>
            <a:ln w="25400">
              <a:noFill/>
              <a:miter lim="800000"/>
            </a:ln>
          </p:spPr>
          <p:txBody>
            <a:bodyPr wrap="none" lIns="0" tIns="0" rIns="0" bIns="0">
              <a:spAutoFit/>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0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CLK</a:t>
              </a:r>
              <a:endParaRPr kumimoji="0"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5147" name="Freeform 43"/>
            <p:cNvSpPr/>
            <p:nvPr/>
          </p:nvSpPr>
          <p:spPr bwMode="auto">
            <a:xfrm>
              <a:off x="2973" y="715"/>
              <a:ext cx="57" cy="57"/>
            </a:xfrm>
            <a:custGeom>
              <a:avLst/>
              <a:gdLst/>
              <a:ahLst/>
              <a:cxnLst>
                <a:cxn ang="0">
                  <a:pos x="0" y="29"/>
                </a:cxn>
                <a:cxn ang="0">
                  <a:pos x="3" y="18"/>
                </a:cxn>
                <a:cxn ang="0">
                  <a:pos x="9" y="9"/>
                </a:cxn>
                <a:cxn ang="0">
                  <a:pos x="18" y="3"/>
                </a:cxn>
                <a:cxn ang="0">
                  <a:pos x="29" y="0"/>
                </a:cxn>
                <a:cxn ang="0">
                  <a:pos x="39" y="3"/>
                </a:cxn>
                <a:cxn ang="0">
                  <a:pos x="49" y="9"/>
                </a:cxn>
                <a:cxn ang="0">
                  <a:pos x="55" y="18"/>
                </a:cxn>
                <a:cxn ang="0">
                  <a:pos x="57" y="29"/>
                </a:cxn>
                <a:cxn ang="0">
                  <a:pos x="55" y="39"/>
                </a:cxn>
                <a:cxn ang="0">
                  <a:pos x="49" y="49"/>
                </a:cxn>
                <a:cxn ang="0">
                  <a:pos x="39" y="55"/>
                </a:cxn>
                <a:cxn ang="0">
                  <a:pos x="29" y="57"/>
                </a:cxn>
                <a:cxn ang="0">
                  <a:pos x="18" y="55"/>
                </a:cxn>
                <a:cxn ang="0">
                  <a:pos x="9" y="49"/>
                </a:cxn>
                <a:cxn ang="0">
                  <a:pos x="3" y="39"/>
                </a:cxn>
                <a:cxn ang="0">
                  <a:pos x="0" y="29"/>
                </a:cxn>
              </a:cxnLst>
              <a:rect l="0" t="0" r="r" b="b"/>
              <a:pathLst>
                <a:path w="57" h="57">
                  <a:moveTo>
                    <a:pt x="0" y="29"/>
                  </a:moveTo>
                  <a:lnTo>
                    <a:pt x="3" y="18"/>
                  </a:lnTo>
                  <a:lnTo>
                    <a:pt x="9" y="9"/>
                  </a:lnTo>
                  <a:lnTo>
                    <a:pt x="18" y="3"/>
                  </a:lnTo>
                  <a:lnTo>
                    <a:pt x="29" y="0"/>
                  </a:lnTo>
                  <a:lnTo>
                    <a:pt x="39" y="3"/>
                  </a:lnTo>
                  <a:lnTo>
                    <a:pt x="49" y="9"/>
                  </a:lnTo>
                  <a:lnTo>
                    <a:pt x="55" y="18"/>
                  </a:lnTo>
                  <a:lnTo>
                    <a:pt x="57" y="29"/>
                  </a:lnTo>
                  <a:lnTo>
                    <a:pt x="55" y="39"/>
                  </a:lnTo>
                  <a:lnTo>
                    <a:pt x="49" y="49"/>
                  </a:lnTo>
                  <a:lnTo>
                    <a:pt x="39" y="55"/>
                  </a:lnTo>
                  <a:lnTo>
                    <a:pt x="29" y="57"/>
                  </a:lnTo>
                  <a:lnTo>
                    <a:pt x="18" y="55"/>
                  </a:lnTo>
                  <a:lnTo>
                    <a:pt x="9" y="49"/>
                  </a:lnTo>
                  <a:lnTo>
                    <a:pt x="3" y="39"/>
                  </a:lnTo>
                  <a:lnTo>
                    <a:pt x="0" y="29"/>
                  </a:lnTo>
                  <a:close/>
                </a:path>
              </a:pathLst>
            </a:custGeom>
            <a:noFill/>
            <a:ln w="25400">
              <a:solidFill>
                <a:schemeClr val="tx1"/>
              </a:solidFill>
              <a:prstDash val="solid"/>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5148" name="Rectangle 44"/>
            <p:cNvSpPr>
              <a:spLocks noChangeArrowheads="1"/>
            </p:cNvSpPr>
            <p:nvPr/>
          </p:nvSpPr>
          <p:spPr bwMode="auto">
            <a:xfrm>
              <a:off x="2874" y="270"/>
              <a:ext cx="334" cy="447"/>
            </a:xfrm>
            <a:prstGeom prst="rect">
              <a:avLst/>
            </a:prstGeom>
            <a:noFill/>
            <a:ln w="25400">
              <a:solidFill>
                <a:schemeClr val="tx1"/>
              </a:solidFill>
              <a:miter lim="800000"/>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5149" name="Rectangle 45"/>
            <p:cNvSpPr>
              <a:spLocks noChangeArrowheads="1"/>
            </p:cNvSpPr>
            <p:nvPr/>
          </p:nvSpPr>
          <p:spPr bwMode="auto">
            <a:xfrm>
              <a:off x="1967" y="315"/>
              <a:ext cx="192" cy="209"/>
            </a:xfrm>
            <a:prstGeom prst="rect">
              <a:avLst/>
            </a:prstGeom>
            <a:noFill/>
            <a:ln w="25400">
              <a:noFill/>
              <a:miter lim="800000"/>
            </a:ln>
          </p:spPr>
          <p:txBody>
            <a:bodyPr wrap="none" lIns="0" tIns="0" rIns="0" bIns="0">
              <a:spAutoFit/>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0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DI</a:t>
              </a:r>
              <a:endParaRPr kumimoji="0"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5150" name="Rectangle 46"/>
            <p:cNvSpPr>
              <a:spLocks noChangeArrowheads="1"/>
            </p:cNvSpPr>
            <p:nvPr/>
          </p:nvSpPr>
          <p:spPr bwMode="auto">
            <a:xfrm>
              <a:off x="2161" y="387"/>
              <a:ext cx="96" cy="209"/>
            </a:xfrm>
            <a:prstGeom prst="rect">
              <a:avLst/>
            </a:prstGeom>
            <a:noFill/>
            <a:ln w="25400">
              <a:noFill/>
              <a:miter lim="800000"/>
            </a:ln>
          </p:spPr>
          <p:txBody>
            <a:bodyPr wrap="none" lIns="0" tIns="0" rIns="0" bIns="0">
              <a:spAutoFit/>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0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0</a:t>
              </a:r>
              <a:endParaRPr kumimoji="0"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5151" name="Rectangle 47"/>
            <p:cNvSpPr>
              <a:spLocks noChangeArrowheads="1"/>
            </p:cNvSpPr>
            <p:nvPr/>
          </p:nvSpPr>
          <p:spPr bwMode="auto">
            <a:xfrm>
              <a:off x="5231" y="387"/>
              <a:ext cx="96" cy="209"/>
            </a:xfrm>
            <a:prstGeom prst="rect">
              <a:avLst/>
            </a:prstGeom>
            <a:noFill/>
            <a:ln w="25400">
              <a:noFill/>
              <a:miter lim="800000"/>
            </a:ln>
          </p:spPr>
          <p:txBody>
            <a:bodyPr wrap="none" lIns="0" tIns="0" rIns="0" bIns="0">
              <a:spAutoFit/>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0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0</a:t>
              </a:r>
              <a:endParaRPr kumimoji="0"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5152" name="Line 48"/>
            <p:cNvSpPr>
              <a:spLocks noChangeShapeType="1"/>
            </p:cNvSpPr>
            <p:nvPr/>
          </p:nvSpPr>
          <p:spPr bwMode="auto">
            <a:xfrm>
              <a:off x="3075" y="292"/>
              <a:ext cx="106"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grpSp>
        <p:nvGrpSpPr>
          <p:cNvPr id="5" name="Group 49"/>
          <p:cNvGrpSpPr/>
          <p:nvPr/>
        </p:nvGrpSpPr>
        <p:grpSpPr>
          <a:xfrm>
            <a:off x="2849563" y="194469"/>
            <a:ext cx="4732073" cy="5298281"/>
            <a:chOff x="1795" y="147"/>
            <a:chExt cx="3577" cy="4005"/>
          </a:xfrm>
        </p:grpSpPr>
        <p:sp>
          <p:nvSpPr>
            <p:cNvPr id="175154" name="Freeform 50"/>
            <p:cNvSpPr/>
            <p:nvPr/>
          </p:nvSpPr>
          <p:spPr bwMode="auto">
            <a:xfrm>
              <a:off x="2317" y="3747"/>
              <a:ext cx="279" cy="243"/>
            </a:xfrm>
            <a:custGeom>
              <a:avLst/>
              <a:gdLst/>
              <a:ahLst/>
              <a:cxnLst>
                <a:cxn ang="0">
                  <a:pos x="0" y="243"/>
                </a:cxn>
                <a:cxn ang="0">
                  <a:pos x="279" y="243"/>
                </a:cxn>
                <a:cxn ang="0">
                  <a:pos x="139" y="0"/>
                </a:cxn>
                <a:cxn ang="0">
                  <a:pos x="0" y="243"/>
                </a:cxn>
              </a:cxnLst>
              <a:rect l="0" t="0" r="r" b="b"/>
              <a:pathLst>
                <a:path w="279" h="243">
                  <a:moveTo>
                    <a:pt x="0" y="243"/>
                  </a:moveTo>
                  <a:lnTo>
                    <a:pt x="279" y="243"/>
                  </a:lnTo>
                  <a:lnTo>
                    <a:pt x="139" y="0"/>
                  </a:lnTo>
                  <a:lnTo>
                    <a:pt x="0" y="243"/>
                  </a:lnTo>
                  <a:close/>
                </a:path>
              </a:pathLst>
            </a:cu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5155" name="Line 51"/>
            <p:cNvSpPr>
              <a:spLocks noChangeShapeType="1"/>
            </p:cNvSpPr>
            <p:nvPr/>
          </p:nvSpPr>
          <p:spPr bwMode="auto">
            <a:xfrm flipV="1">
              <a:off x="2456" y="3990"/>
              <a:ext cx="1" cy="11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5156" name="Line 52"/>
            <p:cNvSpPr>
              <a:spLocks noChangeShapeType="1"/>
            </p:cNvSpPr>
            <p:nvPr/>
          </p:nvSpPr>
          <p:spPr bwMode="auto">
            <a:xfrm flipV="1">
              <a:off x="2456" y="916"/>
              <a:ext cx="1" cy="283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5157" name="Freeform 53"/>
            <p:cNvSpPr/>
            <p:nvPr/>
          </p:nvSpPr>
          <p:spPr bwMode="auto">
            <a:xfrm>
              <a:off x="4628" y="3747"/>
              <a:ext cx="279" cy="243"/>
            </a:xfrm>
            <a:custGeom>
              <a:avLst/>
              <a:gdLst/>
              <a:ahLst/>
              <a:cxnLst>
                <a:cxn ang="0">
                  <a:pos x="0" y="243"/>
                </a:cxn>
                <a:cxn ang="0">
                  <a:pos x="279" y="243"/>
                </a:cxn>
                <a:cxn ang="0">
                  <a:pos x="139" y="0"/>
                </a:cxn>
                <a:cxn ang="0">
                  <a:pos x="0" y="243"/>
                </a:cxn>
              </a:cxnLst>
              <a:rect l="0" t="0" r="r" b="b"/>
              <a:pathLst>
                <a:path w="279" h="243">
                  <a:moveTo>
                    <a:pt x="0" y="243"/>
                  </a:moveTo>
                  <a:lnTo>
                    <a:pt x="279" y="243"/>
                  </a:lnTo>
                  <a:lnTo>
                    <a:pt x="139" y="0"/>
                  </a:lnTo>
                  <a:lnTo>
                    <a:pt x="0" y="243"/>
                  </a:lnTo>
                  <a:close/>
                </a:path>
              </a:pathLst>
            </a:cu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5158" name="Line 54"/>
            <p:cNvSpPr>
              <a:spLocks noChangeShapeType="1"/>
            </p:cNvSpPr>
            <p:nvPr/>
          </p:nvSpPr>
          <p:spPr bwMode="auto">
            <a:xfrm flipV="1">
              <a:off x="4767" y="3990"/>
              <a:ext cx="1" cy="11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5159" name="Line 55"/>
            <p:cNvSpPr>
              <a:spLocks noChangeShapeType="1"/>
            </p:cNvSpPr>
            <p:nvPr/>
          </p:nvSpPr>
          <p:spPr bwMode="auto">
            <a:xfrm flipV="1">
              <a:off x="4767" y="916"/>
              <a:ext cx="1" cy="283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5160" name="Freeform 56"/>
            <p:cNvSpPr/>
            <p:nvPr/>
          </p:nvSpPr>
          <p:spPr bwMode="auto">
            <a:xfrm>
              <a:off x="2429" y="3682"/>
              <a:ext cx="55" cy="56"/>
            </a:xfrm>
            <a:custGeom>
              <a:avLst/>
              <a:gdLst/>
              <a:ahLst/>
              <a:cxnLst>
                <a:cxn ang="0">
                  <a:pos x="0" y="27"/>
                </a:cxn>
                <a:cxn ang="0">
                  <a:pos x="2" y="17"/>
                </a:cxn>
                <a:cxn ang="0">
                  <a:pos x="8" y="8"/>
                </a:cxn>
                <a:cxn ang="0">
                  <a:pos x="16" y="2"/>
                </a:cxn>
                <a:cxn ang="0">
                  <a:pos x="27" y="0"/>
                </a:cxn>
                <a:cxn ang="0">
                  <a:pos x="39" y="2"/>
                </a:cxn>
                <a:cxn ang="0">
                  <a:pos x="47" y="8"/>
                </a:cxn>
                <a:cxn ang="0">
                  <a:pos x="53" y="17"/>
                </a:cxn>
                <a:cxn ang="0">
                  <a:pos x="55" y="27"/>
                </a:cxn>
                <a:cxn ang="0">
                  <a:pos x="53" y="38"/>
                </a:cxn>
                <a:cxn ang="0">
                  <a:pos x="47" y="47"/>
                </a:cxn>
                <a:cxn ang="0">
                  <a:pos x="39" y="53"/>
                </a:cxn>
                <a:cxn ang="0">
                  <a:pos x="27" y="56"/>
                </a:cxn>
                <a:cxn ang="0">
                  <a:pos x="16" y="53"/>
                </a:cxn>
                <a:cxn ang="0">
                  <a:pos x="8" y="47"/>
                </a:cxn>
                <a:cxn ang="0">
                  <a:pos x="2" y="38"/>
                </a:cxn>
                <a:cxn ang="0">
                  <a:pos x="0" y="27"/>
                </a:cxn>
              </a:cxnLst>
              <a:rect l="0" t="0" r="r" b="b"/>
              <a:pathLst>
                <a:path w="55" h="56">
                  <a:moveTo>
                    <a:pt x="0" y="27"/>
                  </a:moveTo>
                  <a:lnTo>
                    <a:pt x="2" y="17"/>
                  </a:lnTo>
                  <a:lnTo>
                    <a:pt x="8" y="8"/>
                  </a:lnTo>
                  <a:lnTo>
                    <a:pt x="16" y="2"/>
                  </a:lnTo>
                  <a:lnTo>
                    <a:pt x="27" y="0"/>
                  </a:lnTo>
                  <a:lnTo>
                    <a:pt x="39" y="2"/>
                  </a:lnTo>
                  <a:lnTo>
                    <a:pt x="47" y="8"/>
                  </a:lnTo>
                  <a:lnTo>
                    <a:pt x="53" y="17"/>
                  </a:lnTo>
                  <a:lnTo>
                    <a:pt x="55" y="27"/>
                  </a:lnTo>
                  <a:lnTo>
                    <a:pt x="53" y="38"/>
                  </a:lnTo>
                  <a:lnTo>
                    <a:pt x="47" y="47"/>
                  </a:lnTo>
                  <a:lnTo>
                    <a:pt x="39" y="53"/>
                  </a:lnTo>
                  <a:lnTo>
                    <a:pt x="27" y="56"/>
                  </a:lnTo>
                  <a:lnTo>
                    <a:pt x="16" y="53"/>
                  </a:lnTo>
                  <a:lnTo>
                    <a:pt x="8" y="47"/>
                  </a:lnTo>
                  <a:lnTo>
                    <a:pt x="2" y="38"/>
                  </a:lnTo>
                  <a:lnTo>
                    <a:pt x="0" y="27"/>
                  </a:lnTo>
                  <a:close/>
                </a:path>
              </a:pathLst>
            </a:custGeom>
            <a:noFill/>
            <a:ln w="25400">
              <a:solidFill>
                <a:schemeClr val="tx1"/>
              </a:solidFill>
              <a:prstDash val="solid"/>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5161" name="Freeform 57"/>
            <p:cNvSpPr/>
            <p:nvPr/>
          </p:nvSpPr>
          <p:spPr bwMode="auto">
            <a:xfrm>
              <a:off x="4740" y="3689"/>
              <a:ext cx="56" cy="56"/>
            </a:xfrm>
            <a:custGeom>
              <a:avLst/>
              <a:gdLst/>
              <a:ahLst/>
              <a:cxnLst>
                <a:cxn ang="0">
                  <a:pos x="0" y="27"/>
                </a:cxn>
                <a:cxn ang="0">
                  <a:pos x="2" y="17"/>
                </a:cxn>
                <a:cxn ang="0">
                  <a:pos x="7" y="8"/>
                </a:cxn>
                <a:cxn ang="0">
                  <a:pos x="17" y="2"/>
                </a:cxn>
                <a:cxn ang="0">
                  <a:pos x="27" y="0"/>
                </a:cxn>
                <a:cxn ang="0">
                  <a:pos x="38" y="2"/>
                </a:cxn>
                <a:cxn ang="0">
                  <a:pos x="47" y="8"/>
                </a:cxn>
                <a:cxn ang="0">
                  <a:pos x="53" y="17"/>
                </a:cxn>
                <a:cxn ang="0">
                  <a:pos x="56" y="27"/>
                </a:cxn>
                <a:cxn ang="0">
                  <a:pos x="53" y="38"/>
                </a:cxn>
                <a:cxn ang="0">
                  <a:pos x="47" y="47"/>
                </a:cxn>
                <a:cxn ang="0">
                  <a:pos x="38" y="53"/>
                </a:cxn>
                <a:cxn ang="0">
                  <a:pos x="27" y="56"/>
                </a:cxn>
                <a:cxn ang="0">
                  <a:pos x="17" y="53"/>
                </a:cxn>
                <a:cxn ang="0">
                  <a:pos x="7" y="47"/>
                </a:cxn>
                <a:cxn ang="0">
                  <a:pos x="2" y="38"/>
                </a:cxn>
                <a:cxn ang="0">
                  <a:pos x="0" y="27"/>
                </a:cxn>
              </a:cxnLst>
              <a:rect l="0" t="0" r="r" b="b"/>
              <a:pathLst>
                <a:path w="56" h="56">
                  <a:moveTo>
                    <a:pt x="0" y="27"/>
                  </a:moveTo>
                  <a:lnTo>
                    <a:pt x="2" y="17"/>
                  </a:lnTo>
                  <a:lnTo>
                    <a:pt x="7" y="8"/>
                  </a:lnTo>
                  <a:lnTo>
                    <a:pt x="17" y="2"/>
                  </a:lnTo>
                  <a:lnTo>
                    <a:pt x="27" y="0"/>
                  </a:lnTo>
                  <a:lnTo>
                    <a:pt x="38" y="2"/>
                  </a:lnTo>
                  <a:lnTo>
                    <a:pt x="47" y="8"/>
                  </a:lnTo>
                  <a:lnTo>
                    <a:pt x="53" y="17"/>
                  </a:lnTo>
                  <a:lnTo>
                    <a:pt x="56" y="27"/>
                  </a:lnTo>
                  <a:lnTo>
                    <a:pt x="53" y="38"/>
                  </a:lnTo>
                  <a:lnTo>
                    <a:pt x="47" y="47"/>
                  </a:lnTo>
                  <a:lnTo>
                    <a:pt x="38" y="53"/>
                  </a:lnTo>
                  <a:lnTo>
                    <a:pt x="27" y="56"/>
                  </a:lnTo>
                  <a:lnTo>
                    <a:pt x="17" y="53"/>
                  </a:lnTo>
                  <a:lnTo>
                    <a:pt x="7" y="47"/>
                  </a:lnTo>
                  <a:lnTo>
                    <a:pt x="2" y="38"/>
                  </a:lnTo>
                  <a:lnTo>
                    <a:pt x="0" y="27"/>
                  </a:lnTo>
                  <a:close/>
                </a:path>
              </a:pathLst>
            </a:custGeom>
            <a:noFill/>
            <a:ln w="25400">
              <a:solidFill>
                <a:schemeClr val="tx1"/>
              </a:solidFill>
              <a:prstDash val="solid"/>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5162" name="Line 58"/>
            <p:cNvSpPr>
              <a:spLocks noChangeShapeType="1"/>
            </p:cNvSpPr>
            <p:nvPr/>
          </p:nvSpPr>
          <p:spPr bwMode="auto">
            <a:xfrm flipH="1">
              <a:off x="2152" y="4101"/>
              <a:ext cx="304"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5163" name="Line 59"/>
            <p:cNvSpPr>
              <a:spLocks noChangeShapeType="1"/>
            </p:cNvSpPr>
            <p:nvPr/>
          </p:nvSpPr>
          <p:spPr bwMode="auto">
            <a:xfrm flipV="1">
              <a:off x="3002" y="804"/>
              <a:ext cx="1" cy="112"/>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5164" name="Line 60"/>
            <p:cNvSpPr>
              <a:spLocks noChangeShapeType="1"/>
            </p:cNvSpPr>
            <p:nvPr/>
          </p:nvSpPr>
          <p:spPr bwMode="auto">
            <a:xfrm flipH="1">
              <a:off x="4044" y="916"/>
              <a:ext cx="723"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5165" name="Line 61"/>
            <p:cNvSpPr>
              <a:spLocks noChangeShapeType="1"/>
            </p:cNvSpPr>
            <p:nvPr/>
          </p:nvSpPr>
          <p:spPr bwMode="auto">
            <a:xfrm flipV="1">
              <a:off x="4044" y="492"/>
              <a:ext cx="1" cy="424"/>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5166" name="Line 62"/>
            <p:cNvSpPr>
              <a:spLocks noChangeShapeType="1"/>
            </p:cNvSpPr>
            <p:nvPr/>
          </p:nvSpPr>
          <p:spPr bwMode="auto">
            <a:xfrm>
              <a:off x="2456" y="916"/>
              <a:ext cx="546"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5167" name="Line 63"/>
            <p:cNvSpPr>
              <a:spLocks noChangeShapeType="1"/>
            </p:cNvSpPr>
            <p:nvPr/>
          </p:nvSpPr>
          <p:spPr bwMode="auto">
            <a:xfrm flipH="1">
              <a:off x="2261" y="1164"/>
              <a:ext cx="474"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5168" name="Line 64"/>
            <p:cNvSpPr>
              <a:spLocks noChangeShapeType="1"/>
            </p:cNvSpPr>
            <p:nvPr/>
          </p:nvSpPr>
          <p:spPr bwMode="auto">
            <a:xfrm flipH="1">
              <a:off x="2261" y="1500"/>
              <a:ext cx="474"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5169" name="Line 65"/>
            <p:cNvSpPr>
              <a:spLocks noChangeShapeType="1"/>
            </p:cNvSpPr>
            <p:nvPr/>
          </p:nvSpPr>
          <p:spPr bwMode="auto">
            <a:xfrm flipH="1">
              <a:off x="2264" y="1834"/>
              <a:ext cx="471"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5170" name="Line 66"/>
            <p:cNvSpPr>
              <a:spLocks noChangeShapeType="1"/>
            </p:cNvSpPr>
            <p:nvPr/>
          </p:nvSpPr>
          <p:spPr bwMode="auto">
            <a:xfrm flipH="1">
              <a:off x="2261" y="2170"/>
              <a:ext cx="472"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5171" name="Line 67"/>
            <p:cNvSpPr>
              <a:spLocks noChangeShapeType="1"/>
            </p:cNvSpPr>
            <p:nvPr/>
          </p:nvSpPr>
          <p:spPr bwMode="auto">
            <a:xfrm flipH="1">
              <a:off x="2261" y="2505"/>
              <a:ext cx="472"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5172" name="Line 68"/>
            <p:cNvSpPr>
              <a:spLocks noChangeShapeType="1"/>
            </p:cNvSpPr>
            <p:nvPr/>
          </p:nvSpPr>
          <p:spPr bwMode="auto">
            <a:xfrm flipH="1">
              <a:off x="2261" y="2841"/>
              <a:ext cx="474"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5173" name="Line 69"/>
            <p:cNvSpPr>
              <a:spLocks noChangeShapeType="1"/>
            </p:cNvSpPr>
            <p:nvPr/>
          </p:nvSpPr>
          <p:spPr bwMode="auto">
            <a:xfrm flipH="1">
              <a:off x="2264" y="3176"/>
              <a:ext cx="471"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5174" name="Line 70"/>
            <p:cNvSpPr>
              <a:spLocks noChangeShapeType="1"/>
            </p:cNvSpPr>
            <p:nvPr/>
          </p:nvSpPr>
          <p:spPr bwMode="auto">
            <a:xfrm flipH="1">
              <a:off x="2456" y="1276"/>
              <a:ext cx="279"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5175" name="Line 71"/>
            <p:cNvSpPr>
              <a:spLocks noChangeShapeType="1"/>
            </p:cNvSpPr>
            <p:nvPr/>
          </p:nvSpPr>
          <p:spPr bwMode="auto">
            <a:xfrm flipH="1">
              <a:off x="2456" y="1611"/>
              <a:ext cx="279"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5176" name="Line 72"/>
            <p:cNvSpPr>
              <a:spLocks noChangeShapeType="1"/>
            </p:cNvSpPr>
            <p:nvPr/>
          </p:nvSpPr>
          <p:spPr bwMode="auto">
            <a:xfrm flipH="1">
              <a:off x="2456" y="1947"/>
              <a:ext cx="279"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5177" name="Line 73"/>
            <p:cNvSpPr>
              <a:spLocks noChangeShapeType="1"/>
            </p:cNvSpPr>
            <p:nvPr/>
          </p:nvSpPr>
          <p:spPr bwMode="auto">
            <a:xfrm flipH="1">
              <a:off x="2456" y="2281"/>
              <a:ext cx="279"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5178" name="Line 74"/>
            <p:cNvSpPr>
              <a:spLocks noChangeShapeType="1"/>
            </p:cNvSpPr>
            <p:nvPr/>
          </p:nvSpPr>
          <p:spPr bwMode="auto">
            <a:xfrm flipH="1">
              <a:off x="2456" y="2617"/>
              <a:ext cx="277"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5179" name="Line 75"/>
            <p:cNvSpPr>
              <a:spLocks noChangeShapeType="1"/>
            </p:cNvSpPr>
            <p:nvPr/>
          </p:nvSpPr>
          <p:spPr bwMode="auto">
            <a:xfrm flipH="1">
              <a:off x="2456" y="2952"/>
              <a:ext cx="279"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5180" name="Line 76"/>
            <p:cNvSpPr>
              <a:spLocks noChangeShapeType="1"/>
            </p:cNvSpPr>
            <p:nvPr/>
          </p:nvSpPr>
          <p:spPr bwMode="auto">
            <a:xfrm flipH="1">
              <a:off x="2458" y="3288"/>
              <a:ext cx="275"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5181" name="Rectangle 77"/>
            <p:cNvSpPr>
              <a:spLocks noChangeArrowheads="1"/>
            </p:cNvSpPr>
            <p:nvPr/>
          </p:nvSpPr>
          <p:spPr bwMode="auto">
            <a:xfrm>
              <a:off x="2736" y="147"/>
              <a:ext cx="1754" cy="3577"/>
            </a:xfrm>
            <a:prstGeom prst="rect">
              <a:avLst/>
            </a:prstGeom>
            <a:noFill/>
            <a:ln w="25400">
              <a:solidFill>
                <a:schemeClr val="tx1"/>
              </a:solidFill>
              <a:miter lim="800000"/>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5182" name="Line 78"/>
            <p:cNvSpPr>
              <a:spLocks noChangeShapeType="1"/>
            </p:cNvSpPr>
            <p:nvPr/>
          </p:nvSpPr>
          <p:spPr bwMode="auto">
            <a:xfrm flipH="1">
              <a:off x="4489" y="1164"/>
              <a:ext cx="473"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5183" name="Line 79"/>
            <p:cNvSpPr>
              <a:spLocks noChangeShapeType="1"/>
            </p:cNvSpPr>
            <p:nvPr/>
          </p:nvSpPr>
          <p:spPr bwMode="auto">
            <a:xfrm flipH="1">
              <a:off x="4489" y="1500"/>
              <a:ext cx="473"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5184" name="Line 80"/>
            <p:cNvSpPr>
              <a:spLocks noChangeShapeType="1"/>
            </p:cNvSpPr>
            <p:nvPr/>
          </p:nvSpPr>
          <p:spPr bwMode="auto">
            <a:xfrm flipH="1">
              <a:off x="4490" y="1834"/>
              <a:ext cx="472"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5185" name="Line 81"/>
            <p:cNvSpPr>
              <a:spLocks noChangeShapeType="1"/>
            </p:cNvSpPr>
            <p:nvPr/>
          </p:nvSpPr>
          <p:spPr bwMode="auto">
            <a:xfrm flipH="1">
              <a:off x="4489" y="2170"/>
              <a:ext cx="472"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5186" name="Line 82"/>
            <p:cNvSpPr>
              <a:spLocks noChangeShapeType="1"/>
            </p:cNvSpPr>
            <p:nvPr/>
          </p:nvSpPr>
          <p:spPr bwMode="auto">
            <a:xfrm flipH="1">
              <a:off x="4489" y="2505"/>
              <a:ext cx="472"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5187" name="Line 83"/>
            <p:cNvSpPr>
              <a:spLocks noChangeShapeType="1"/>
            </p:cNvSpPr>
            <p:nvPr/>
          </p:nvSpPr>
          <p:spPr bwMode="auto">
            <a:xfrm flipH="1">
              <a:off x="4489" y="2841"/>
              <a:ext cx="473"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5188" name="Line 84"/>
            <p:cNvSpPr>
              <a:spLocks noChangeShapeType="1"/>
            </p:cNvSpPr>
            <p:nvPr/>
          </p:nvSpPr>
          <p:spPr bwMode="auto">
            <a:xfrm flipH="1">
              <a:off x="4490" y="3176"/>
              <a:ext cx="472"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5189" name="Line 85"/>
            <p:cNvSpPr>
              <a:spLocks noChangeShapeType="1"/>
            </p:cNvSpPr>
            <p:nvPr/>
          </p:nvSpPr>
          <p:spPr bwMode="auto">
            <a:xfrm flipH="1">
              <a:off x="4489" y="1276"/>
              <a:ext cx="278"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5190" name="Line 86"/>
            <p:cNvSpPr>
              <a:spLocks noChangeShapeType="1"/>
            </p:cNvSpPr>
            <p:nvPr/>
          </p:nvSpPr>
          <p:spPr bwMode="auto">
            <a:xfrm flipH="1">
              <a:off x="4489" y="1611"/>
              <a:ext cx="278"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5191" name="Line 87"/>
            <p:cNvSpPr>
              <a:spLocks noChangeShapeType="1"/>
            </p:cNvSpPr>
            <p:nvPr/>
          </p:nvSpPr>
          <p:spPr bwMode="auto">
            <a:xfrm flipH="1">
              <a:off x="4489" y="1947"/>
              <a:ext cx="278"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5192" name="Line 88"/>
            <p:cNvSpPr>
              <a:spLocks noChangeShapeType="1"/>
            </p:cNvSpPr>
            <p:nvPr/>
          </p:nvSpPr>
          <p:spPr bwMode="auto">
            <a:xfrm flipH="1">
              <a:off x="4489" y="2281"/>
              <a:ext cx="278"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5193" name="Line 89"/>
            <p:cNvSpPr>
              <a:spLocks noChangeShapeType="1"/>
            </p:cNvSpPr>
            <p:nvPr/>
          </p:nvSpPr>
          <p:spPr bwMode="auto">
            <a:xfrm flipH="1">
              <a:off x="4489" y="2617"/>
              <a:ext cx="277"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5194" name="Line 90"/>
            <p:cNvSpPr>
              <a:spLocks noChangeShapeType="1"/>
            </p:cNvSpPr>
            <p:nvPr/>
          </p:nvSpPr>
          <p:spPr bwMode="auto">
            <a:xfrm flipH="1">
              <a:off x="4489" y="2952"/>
              <a:ext cx="278"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5195" name="Line 91"/>
            <p:cNvSpPr>
              <a:spLocks noChangeShapeType="1"/>
            </p:cNvSpPr>
            <p:nvPr/>
          </p:nvSpPr>
          <p:spPr bwMode="auto">
            <a:xfrm flipH="1">
              <a:off x="4490" y="3288"/>
              <a:ext cx="276"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5196" name="Freeform 92"/>
            <p:cNvSpPr/>
            <p:nvPr/>
          </p:nvSpPr>
          <p:spPr bwMode="auto">
            <a:xfrm>
              <a:off x="2445" y="1264"/>
              <a:ext cx="23" cy="23"/>
            </a:xfrm>
            <a:custGeom>
              <a:avLst/>
              <a:gdLst/>
              <a:ahLst/>
              <a:cxnLst>
                <a:cxn ang="0">
                  <a:pos x="23" y="11"/>
                </a:cxn>
                <a:cxn ang="0">
                  <a:pos x="20" y="4"/>
                </a:cxn>
                <a:cxn ang="0">
                  <a:pos x="15" y="0"/>
                </a:cxn>
                <a:cxn ang="0">
                  <a:pos x="9" y="0"/>
                </a:cxn>
                <a:cxn ang="0">
                  <a:pos x="3" y="4"/>
                </a:cxn>
                <a:cxn ang="0">
                  <a:pos x="0" y="11"/>
                </a:cxn>
                <a:cxn ang="0">
                  <a:pos x="3" y="18"/>
                </a:cxn>
                <a:cxn ang="0">
                  <a:pos x="9" y="23"/>
                </a:cxn>
                <a:cxn ang="0">
                  <a:pos x="15" y="23"/>
                </a:cxn>
                <a:cxn ang="0">
                  <a:pos x="20" y="18"/>
                </a:cxn>
                <a:cxn ang="0">
                  <a:pos x="23" y="11"/>
                </a:cxn>
              </a:cxnLst>
              <a:rect l="0" t="0" r="r" b="b"/>
              <a:pathLst>
                <a:path w="23" h="23">
                  <a:moveTo>
                    <a:pt x="23" y="11"/>
                  </a:moveTo>
                  <a:lnTo>
                    <a:pt x="20" y="4"/>
                  </a:lnTo>
                  <a:lnTo>
                    <a:pt x="15" y="0"/>
                  </a:lnTo>
                  <a:lnTo>
                    <a:pt x="9" y="0"/>
                  </a:lnTo>
                  <a:lnTo>
                    <a:pt x="3" y="4"/>
                  </a:lnTo>
                  <a:lnTo>
                    <a:pt x="0" y="11"/>
                  </a:lnTo>
                  <a:lnTo>
                    <a:pt x="3" y="18"/>
                  </a:lnTo>
                  <a:lnTo>
                    <a:pt x="9" y="23"/>
                  </a:lnTo>
                  <a:lnTo>
                    <a:pt x="15" y="23"/>
                  </a:lnTo>
                  <a:lnTo>
                    <a:pt x="20" y="18"/>
                  </a:lnTo>
                  <a:lnTo>
                    <a:pt x="23" y="11"/>
                  </a:lnTo>
                  <a:close/>
                </a:path>
              </a:pathLst>
            </a:custGeom>
            <a:noFill/>
            <a:ln w="25400">
              <a:solidFill>
                <a:schemeClr val="tx1"/>
              </a:solidFill>
              <a:prstDash val="solid"/>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5197" name="Freeform 93"/>
            <p:cNvSpPr/>
            <p:nvPr/>
          </p:nvSpPr>
          <p:spPr bwMode="auto">
            <a:xfrm>
              <a:off x="2445" y="1600"/>
              <a:ext cx="23" cy="23"/>
            </a:xfrm>
            <a:custGeom>
              <a:avLst/>
              <a:gdLst/>
              <a:ahLst/>
              <a:cxnLst>
                <a:cxn ang="0">
                  <a:pos x="23" y="11"/>
                </a:cxn>
                <a:cxn ang="0">
                  <a:pos x="20" y="4"/>
                </a:cxn>
                <a:cxn ang="0">
                  <a:pos x="15" y="0"/>
                </a:cxn>
                <a:cxn ang="0">
                  <a:pos x="9" y="0"/>
                </a:cxn>
                <a:cxn ang="0">
                  <a:pos x="3" y="4"/>
                </a:cxn>
                <a:cxn ang="0">
                  <a:pos x="0" y="11"/>
                </a:cxn>
                <a:cxn ang="0">
                  <a:pos x="3" y="18"/>
                </a:cxn>
                <a:cxn ang="0">
                  <a:pos x="9" y="23"/>
                </a:cxn>
                <a:cxn ang="0">
                  <a:pos x="15" y="23"/>
                </a:cxn>
                <a:cxn ang="0">
                  <a:pos x="20" y="18"/>
                </a:cxn>
                <a:cxn ang="0">
                  <a:pos x="23" y="11"/>
                </a:cxn>
              </a:cxnLst>
              <a:rect l="0" t="0" r="r" b="b"/>
              <a:pathLst>
                <a:path w="23" h="23">
                  <a:moveTo>
                    <a:pt x="23" y="11"/>
                  </a:moveTo>
                  <a:lnTo>
                    <a:pt x="20" y="4"/>
                  </a:lnTo>
                  <a:lnTo>
                    <a:pt x="15" y="0"/>
                  </a:lnTo>
                  <a:lnTo>
                    <a:pt x="9" y="0"/>
                  </a:lnTo>
                  <a:lnTo>
                    <a:pt x="3" y="4"/>
                  </a:lnTo>
                  <a:lnTo>
                    <a:pt x="0" y="11"/>
                  </a:lnTo>
                  <a:lnTo>
                    <a:pt x="3" y="18"/>
                  </a:lnTo>
                  <a:lnTo>
                    <a:pt x="9" y="23"/>
                  </a:lnTo>
                  <a:lnTo>
                    <a:pt x="15" y="23"/>
                  </a:lnTo>
                  <a:lnTo>
                    <a:pt x="20" y="18"/>
                  </a:lnTo>
                  <a:lnTo>
                    <a:pt x="23" y="11"/>
                  </a:lnTo>
                  <a:close/>
                </a:path>
              </a:pathLst>
            </a:custGeom>
            <a:noFill/>
            <a:ln w="25400">
              <a:solidFill>
                <a:schemeClr val="tx1"/>
              </a:solidFill>
              <a:prstDash val="solid"/>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5198" name="Freeform 94"/>
            <p:cNvSpPr/>
            <p:nvPr/>
          </p:nvSpPr>
          <p:spPr bwMode="auto">
            <a:xfrm>
              <a:off x="2445" y="1935"/>
              <a:ext cx="23" cy="22"/>
            </a:xfrm>
            <a:custGeom>
              <a:avLst/>
              <a:gdLst/>
              <a:ahLst/>
              <a:cxnLst>
                <a:cxn ang="0">
                  <a:pos x="23" y="12"/>
                </a:cxn>
                <a:cxn ang="0">
                  <a:pos x="20" y="5"/>
                </a:cxn>
                <a:cxn ang="0">
                  <a:pos x="15" y="0"/>
                </a:cxn>
                <a:cxn ang="0">
                  <a:pos x="9" y="0"/>
                </a:cxn>
                <a:cxn ang="0">
                  <a:pos x="3" y="5"/>
                </a:cxn>
                <a:cxn ang="0">
                  <a:pos x="0" y="12"/>
                </a:cxn>
                <a:cxn ang="0">
                  <a:pos x="3" y="19"/>
                </a:cxn>
                <a:cxn ang="0">
                  <a:pos x="9" y="22"/>
                </a:cxn>
                <a:cxn ang="0">
                  <a:pos x="15" y="22"/>
                </a:cxn>
                <a:cxn ang="0">
                  <a:pos x="20" y="19"/>
                </a:cxn>
                <a:cxn ang="0">
                  <a:pos x="23" y="12"/>
                </a:cxn>
              </a:cxnLst>
              <a:rect l="0" t="0" r="r" b="b"/>
              <a:pathLst>
                <a:path w="23" h="22">
                  <a:moveTo>
                    <a:pt x="23" y="12"/>
                  </a:moveTo>
                  <a:lnTo>
                    <a:pt x="20" y="5"/>
                  </a:lnTo>
                  <a:lnTo>
                    <a:pt x="15" y="0"/>
                  </a:lnTo>
                  <a:lnTo>
                    <a:pt x="9" y="0"/>
                  </a:lnTo>
                  <a:lnTo>
                    <a:pt x="3" y="5"/>
                  </a:lnTo>
                  <a:lnTo>
                    <a:pt x="0" y="12"/>
                  </a:lnTo>
                  <a:lnTo>
                    <a:pt x="3" y="19"/>
                  </a:lnTo>
                  <a:lnTo>
                    <a:pt x="9" y="22"/>
                  </a:lnTo>
                  <a:lnTo>
                    <a:pt x="15" y="22"/>
                  </a:lnTo>
                  <a:lnTo>
                    <a:pt x="20" y="19"/>
                  </a:lnTo>
                  <a:lnTo>
                    <a:pt x="23" y="12"/>
                  </a:lnTo>
                  <a:close/>
                </a:path>
              </a:pathLst>
            </a:custGeom>
            <a:noFill/>
            <a:ln w="25400">
              <a:solidFill>
                <a:schemeClr val="tx1"/>
              </a:solidFill>
              <a:prstDash val="solid"/>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5199" name="Freeform 95"/>
            <p:cNvSpPr/>
            <p:nvPr/>
          </p:nvSpPr>
          <p:spPr bwMode="auto">
            <a:xfrm>
              <a:off x="2445" y="2271"/>
              <a:ext cx="23" cy="22"/>
            </a:xfrm>
            <a:custGeom>
              <a:avLst/>
              <a:gdLst/>
              <a:ahLst/>
              <a:cxnLst>
                <a:cxn ang="0">
                  <a:pos x="23" y="10"/>
                </a:cxn>
                <a:cxn ang="0">
                  <a:pos x="20" y="3"/>
                </a:cxn>
                <a:cxn ang="0">
                  <a:pos x="15" y="0"/>
                </a:cxn>
                <a:cxn ang="0">
                  <a:pos x="9" y="0"/>
                </a:cxn>
                <a:cxn ang="0">
                  <a:pos x="3" y="3"/>
                </a:cxn>
                <a:cxn ang="0">
                  <a:pos x="0" y="10"/>
                </a:cxn>
                <a:cxn ang="0">
                  <a:pos x="3" y="18"/>
                </a:cxn>
                <a:cxn ang="0">
                  <a:pos x="9" y="22"/>
                </a:cxn>
                <a:cxn ang="0">
                  <a:pos x="15" y="22"/>
                </a:cxn>
                <a:cxn ang="0">
                  <a:pos x="20" y="18"/>
                </a:cxn>
                <a:cxn ang="0">
                  <a:pos x="23" y="10"/>
                </a:cxn>
              </a:cxnLst>
              <a:rect l="0" t="0" r="r" b="b"/>
              <a:pathLst>
                <a:path w="23" h="22">
                  <a:moveTo>
                    <a:pt x="23" y="10"/>
                  </a:moveTo>
                  <a:lnTo>
                    <a:pt x="20" y="3"/>
                  </a:lnTo>
                  <a:lnTo>
                    <a:pt x="15" y="0"/>
                  </a:lnTo>
                  <a:lnTo>
                    <a:pt x="9" y="0"/>
                  </a:lnTo>
                  <a:lnTo>
                    <a:pt x="3" y="3"/>
                  </a:lnTo>
                  <a:lnTo>
                    <a:pt x="0" y="10"/>
                  </a:lnTo>
                  <a:lnTo>
                    <a:pt x="3" y="18"/>
                  </a:lnTo>
                  <a:lnTo>
                    <a:pt x="9" y="22"/>
                  </a:lnTo>
                  <a:lnTo>
                    <a:pt x="15" y="22"/>
                  </a:lnTo>
                  <a:lnTo>
                    <a:pt x="20" y="18"/>
                  </a:lnTo>
                  <a:lnTo>
                    <a:pt x="23" y="10"/>
                  </a:lnTo>
                  <a:close/>
                </a:path>
              </a:pathLst>
            </a:custGeom>
            <a:noFill/>
            <a:ln w="25400">
              <a:solidFill>
                <a:schemeClr val="tx1"/>
              </a:solidFill>
              <a:prstDash val="solid"/>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5200" name="Freeform 96"/>
            <p:cNvSpPr/>
            <p:nvPr/>
          </p:nvSpPr>
          <p:spPr bwMode="auto">
            <a:xfrm>
              <a:off x="2445" y="2605"/>
              <a:ext cx="23" cy="23"/>
            </a:xfrm>
            <a:custGeom>
              <a:avLst/>
              <a:gdLst/>
              <a:ahLst/>
              <a:cxnLst>
                <a:cxn ang="0">
                  <a:pos x="23" y="12"/>
                </a:cxn>
                <a:cxn ang="0">
                  <a:pos x="20" y="5"/>
                </a:cxn>
                <a:cxn ang="0">
                  <a:pos x="15" y="0"/>
                </a:cxn>
                <a:cxn ang="0">
                  <a:pos x="9" y="0"/>
                </a:cxn>
                <a:cxn ang="0">
                  <a:pos x="3" y="5"/>
                </a:cxn>
                <a:cxn ang="0">
                  <a:pos x="0" y="12"/>
                </a:cxn>
                <a:cxn ang="0">
                  <a:pos x="3" y="19"/>
                </a:cxn>
                <a:cxn ang="0">
                  <a:pos x="9" y="23"/>
                </a:cxn>
                <a:cxn ang="0">
                  <a:pos x="15" y="23"/>
                </a:cxn>
                <a:cxn ang="0">
                  <a:pos x="20" y="19"/>
                </a:cxn>
                <a:cxn ang="0">
                  <a:pos x="23" y="12"/>
                </a:cxn>
              </a:cxnLst>
              <a:rect l="0" t="0" r="r" b="b"/>
              <a:pathLst>
                <a:path w="23" h="23">
                  <a:moveTo>
                    <a:pt x="23" y="12"/>
                  </a:moveTo>
                  <a:lnTo>
                    <a:pt x="20" y="5"/>
                  </a:lnTo>
                  <a:lnTo>
                    <a:pt x="15" y="0"/>
                  </a:lnTo>
                  <a:lnTo>
                    <a:pt x="9" y="0"/>
                  </a:lnTo>
                  <a:lnTo>
                    <a:pt x="3" y="5"/>
                  </a:lnTo>
                  <a:lnTo>
                    <a:pt x="0" y="12"/>
                  </a:lnTo>
                  <a:lnTo>
                    <a:pt x="3" y="19"/>
                  </a:lnTo>
                  <a:lnTo>
                    <a:pt x="9" y="23"/>
                  </a:lnTo>
                  <a:lnTo>
                    <a:pt x="15" y="23"/>
                  </a:lnTo>
                  <a:lnTo>
                    <a:pt x="20" y="19"/>
                  </a:lnTo>
                  <a:lnTo>
                    <a:pt x="23" y="12"/>
                  </a:lnTo>
                  <a:close/>
                </a:path>
              </a:pathLst>
            </a:custGeom>
            <a:noFill/>
            <a:ln w="25400">
              <a:solidFill>
                <a:schemeClr val="tx1"/>
              </a:solidFill>
              <a:prstDash val="solid"/>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5201" name="Freeform 97"/>
            <p:cNvSpPr/>
            <p:nvPr/>
          </p:nvSpPr>
          <p:spPr bwMode="auto">
            <a:xfrm>
              <a:off x="2445" y="2941"/>
              <a:ext cx="23" cy="23"/>
            </a:xfrm>
            <a:custGeom>
              <a:avLst/>
              <a:gdLst/>
              <a:ahLst/>
              <a:cxnLst>
                <a:cxn ang="0">
                  <a:pos x="23" y="11"/>
                </a:cxn>
                <a:cxn ang="0">
                  <a:pos x="20" y="4"/>
                </a:cxn>
                <a:cxn ang="0">
                  <a:pos x="15" y="0"/>
                </a:cxn>
                <a:cxn ang="0">
                  <a:pos x="9" y="0"/>
                </a:cxn>
                <a:cxn ang="0">
                  <a:pos x="3" y="4"/>
                </a:cxn>
                <a:cxn ang="0">
                  <a:pos x="0" y="11"/>
                </a:cxn>
                <a:cxn ang="0">
                  <a:pos x="3" y="18"/>
                </a:cxn>
                <a:cxn ang="0">
                  <a:pos x="9" y="23"/>
                </a:cxn>
                <a:cxn ang="0">
                  <a:pos x="15" y="23"/>
                </a:cxn>
                <a:cxn ang="0">
                  <a:pos x="20" y="18"/>
                </a:cxn>
                <a:cxn ang="0">
                  <a:pos x="23" y="11"/>
                </a:cxn>
              </a:cxnLst>
              <a:rect l="0" t="0" r="r" b="b"/>
              <a:pathLst>
                <a:path w="23" h="23">
                  <a:moveTo>
                    <a:pt x="23" y="11"/>
                  </a:moveTo>
                  <a:lnTo>
                    <a:pt x="20" y="4"/>
                  </a:lnTo>
                  <a:lnTo>
                    <a:pt x="15" y="0"/>
                  </a:lnTo>
                  <a:lnTo>
                    <a:pt x="9" y="0"/>
                  </a:lnTo>
                  <a:lnTo>
                    <a:pt x="3" y="4"/>
                  </a:lnTo>
                  <a:lnTo>
                    <a:pt x="0" y="11"/>
                  </a:lnTo>
                  <a:lnTo>
                    <a:pt x="3" y="18"/>
                  </a:lnTo>
                  <a:lnTo>
                    <a:pt x="9" y="23"/>
                  </a:lnTo>
                  <a:lnTo>
                    <a:pt x="15" y="23"/>
                  </a:lnTo>
                  <a:lnTo>
                    <a:pt x="20" y="18"/>
                  </a:lnTo>
                  <a:lnTo>
                    <a:pt x="23" y="11"/>
                  </a:lnTo>
                  <a:close/>
                </a:path>
              </a:pathLst>
            </a:custGeom>
            <a:noFill/>
            <a:ln w="25400">
              <a:solidFill>
                <a:schemeClr val="tx1"/>
              </a:solidFill>
              <a:prstDash val="solid"/>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5202" name="Freeform 98"/>
            <p:cNvSpPr/>
            <p:nvPr/>
          </p:nvSpPr>
          <p:spPr bwMode="auto">
            <a:xfrm>
              <a:off x="2445" y="3276"/>
              <a:ext cx="23" cy="23"/>
            </a:xfrm>
            <a:custGeom>
              <a:avLst/>
              <a:gdLst/>
              <a:ahLst/>
              <a:cxnLst>
                <a:cxn ang="0">
                  <a:pos x="23" y="12"/>
                </a:cxn>
                <a:cxn ang="0">
                  <a:pos x="20" y="5"/>
                </a:cxn>
                <a:cxn ang="0">
                  <a:pos x="15" y="0"/>
                </a:cxn>
                <a:cxn ang="0">
                  <a:pos x="9" y="0"/>
                </a:cxn>
                <a:cxn ang="0">
                  <a:pos x="3" y="5"/>
                </a:cxn>
                <a:cxn ang="0">
                  <a:pos x="0" y="12"/>
                </a:cxn>
                <a:cxn ang="0">
                  <a:pos x="3" y="19"/>
                </a:cxn>
                <a:cxn ang="0">
                  <a:pos x="9" y="23"/>
                </a:cxn>
                <a:cxn ang="0">
                  <a:pos x="15" y="23"/>
                </a:cxn>
                <a:cxn ang="0">
                  <a:pos x="20" y="19"/>
                </a:cxn>
                <a:cxn ang="0">
                  <a:pos x="23" y="12"/>
                </a:cxn>
              </a:cxnLst>
              <a:rect l="0" t="0" r="r" b="b"/>
              <a:pathLst>
                <a:path w="23" h="23">
                  <a:moveTo>
                    <a:pt x="23" y="12"/>
                  </a:moveTo>
                  <a:lnTo>
                    <a:pt x="20" y="5"/>
                  </a:lnTo>
                  <a:lnTo>
                    <a:pt x="15" y="0"/>
                  </a:lnTo>
                  <a:lnTo>
                    <a:pt x="9" y="0"/>
                  </a:lnTo>
                  <a:lnTo>
                    <a:pt x="3" y="5"/>
                  </a:lnTo>
                  <a:lnTo>
                    <a:pt x="0" y="12"/>
                  </a:lnTo>
                  <a:lnTo>
                    <a:pt x="3" y="19"/>
                  </a:lnTo>
                  <a:lnTo>
                    <a:pt x="9" y="23"/>
                  </a:lnTo>
                  <a:lnTo>
                    <a:pt x="15" y="23"/>
                  </a:lnTo>
                  <a:lnTo>
                    <a:pt x="20" y="19"/>
                  </a:lnTo>
                  <a:lnTo>
                    <a:pt x="23" y="12"/>
                  </a:lnTo>
                  <a:close/>
                </a:path>
              </a:pathLst>
            </a:custGeom>
            <a:noFill/>
            <a:ln w="25400">
              <a:solidFill>
                <a:schemeClr val="tx1"/>
              </a:solidFill>
              <a:prstDash val="solid"/>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5203" name="Rectangle 99"/>
            <p:cNvSpPr>
              <a:spLocks noChangeArrowheads="1"/>
            </p:cNvSpPr>
            <p:nvPr/>
          </p:nvSpPr>
          <p:spPr bwMode="auto">
            <a:xfrm>
              <a:off x="1795" y="3943"/>
              <a:ext cx="288" cy="209"/>
            </a:xfrm>
            <a:prstGeom prst="rect">
              <a:avLst/>
            </a:prstGeom>
            <a:noFill/>
            <a:ln w="25400">
              <a:noFill/>
              <a:miter lim="800000"/>
            </a:ln>
          </p:spPr>
          <p:txBody>
            <a:bodyPr wrap="none" lIns="0" tIns="0" rIns="0" bIns="0">
              <a:spAutoFit/>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0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STB</a:t>
              </a:r>
              <a:endParaRPr kumimoji="0"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5204" name="Line 100"/>
            <p:cNvSpPr>
              <a:spLocks noChangeShapeType="1"/>
            </p:cNvSpPr>
            <p:nvPr/>
          </p:nvSpPr>
          <p:spPr bwMode="auto">
            <a:xfrm flipH="1">
              <a:off x="4766" y="4080"/>
              <a:ext cx="280"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5205" name="Rectangle 101"/>
            <p:cNvSpPr>
              <a:spLocks noChangeArrowheads="1"/>
            </p:cNvSpPr>
            <p:nvPr/>
          </p:nvSpPr>
          <p:spPr bwMode="auto">
            <a:xfrm>
              <a:off x="5180" y="3943"/>
              <a:ext cx="192" cy="209"/>
            </a:xfrm>
            <a:prstGeom prst="rect">
              <a:avLst/>
            </a:prstGeom>
            <a:noFill/>
            <a:ln w="25400">
              <a:noFill/>
              <a:miter lim="800000"/>
            </a:ln>
          </p:spPr>
          <p:txBody>
            <a:bodyPr wrap="none" lIns="0" tIns="0" rIns="0" bIns="0">
              <a:spAutoFit/>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0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OE</a:t>
              </a:r>
              <a:endParaRPr kumimoji="0"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5206" name="Freeform 102"/>
            <p:cNvSpPr/>
            <p:nvPr/>
          </p:nvSpPr>
          <p:spPr bwMode="auto">
            <a:xfrm>
              <a:off x="4757" y="1264"/>
              <a:ext cx="22" cy="23"/>
            </a:xfrm>
            <a:custGeom>
              <a:avLst/>
              <a:gdLst/>
              <a:ahLst/>
              <a:cxnLst>
                <a:cxn ang="0">
                  <a:pos x="22" y="12"/>
                </a:cxn>
                <a:cxn ang="0">
                  <a:pos x="20" y="5"/>
                </a:cxn>
                <a:cxn ang="0">
                  <a:pos x="14" y="0"/>
                </a:cxn>
                <a:cxn ang="0">
                  <a:pos x="7" y="0"/>
                </a:cxn>
                <a:cxn ang="0">
                  <a:pos x="1" y="5"/>
                </a:cxn>
                <a:cxn ang="0">
                  <a:pos x="0" y="12"/>
                </a:cxn>
                <a:cxn ang="0">
                  <a:pos x="1" y="19"/>
                </a:cxn>
                <a:cxn ang="0">
                  <a:pos x="7" y="23"/>
                </a:cxn>
                <a:cxn ang="0">
                  <a:pos x="14" y="23"/>
                </a:cxn>
                <a:cxn ang="0">
                  <a:pos x="20" y="19"/>
                </a:cxn>
                <a:cxn ang="0">
                  <a:pos x="22" y="12"/>
                </a:cxn>
              </a:cxnLst>
              <a:rect l="0" t="0" r="r" b="b"/>
              <a:pathLst>
                <a:path w="22" h="23">
                  <a:moveTo>
                    <a:pt x="22" y="12"/>
                  </a:moveTo>
                  <a:lnTo>
                    <a:pt x="20" y="5"/>
                  </a:lnTo>
                  <a:lnTo>
                    <a:pt x="14" y="0"/>
                  </a:lnTo>
                  <a:lnTo>
                    <a:pt x="7" y="0"/>
                  </a:lnTo>
                  <a:lnTo>
                    <a:pt x="1" y="5"/>
                  </a:lnTo>
                  <a:lnTo>
                    <a:pt x="0" y="12"/>
                  </a:lnTo>
                  <a:lnTo>
                    <a:pt x="1" y="19"/>
                  </a:lnTo>
                  <a:lnTo>
                    <a:pt x="7" y="23"/>
                  </a:lnTo>
                  <a:lnTo>
                    <a:pt x="14" y="23"/>
                  </a:lnTo>
                  <a:lnTo>
                    <a:pt x="20" y="19"/>
                  </a:lnTo>
                  <a:lnTo>
                    <a:pt x="22" y="12"/>
                  </a:lnTo>
                  <a:close/>
                </a:path>
              </a:pathLst>
            </a:custGeom>
            <a:noFill/>
            <a:ln w="25400">
              <a:solidFill>
                <a:schemeClr val="tx1"/>
              </a:solidFill>
              <a:prstDash val="solid"/>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5207" name="Freeform 103"/>
            <p:cNvSpPr/>
            <p:nvPr/>
          </p:nvSpPr>
          <p:spPr bwMode="auto">
            <a:xfrm>
              <a:off x="4757" y="1600"/>
              <a:ext cx="22" cy="23"/>
            </a:xfrm>
            <a:custGeom>
              <a:avLst/>
              <a:gdLst/>
              <a:ahLst/>
              <a:cxnLst>
                <a:cxn ang="0">
                  <a:pos x="22" y="12"/>
                </a:cxn>
                <a:cxn ang="0">
                  <a:pos x="20" y="5"/>
                </a:cxn>
                <a:cxn ang="0">
                  <a:pos x="14" y="0"/>
                </a:cxn>
                <a:cxn ang="0">
                  <a:pos x="7" y="0"/>
                </a:cxn>
                <a:cxn ang="0">
                  <a:pos x="1" y="5"/>
                </a:cxn>
                <a:cxn ang="0">
                  <a:pos x="0" y="12"/>
                </a:cxn>
                <a:cxn ang="0">
                  <a:pos x="1" y="19"/>
                </a:cxn>
                <a:cxn ang="0">
                  <a:pos x="7" y="23"/>
                </a:cxn>
                <a:cxn ang="0">
                  <a:pos x="14" y="23"/>
                </a:cxn>
                <a:cxn ang="0">
                  <a:pos x="20" y="19"/>
                </a:cxn>
                <a:cxn ang="0">
                  <a:pos x="22" y="12"/>
                </a:cxn>
              </a:cxnLst>
              <a:rect l="0" t="0" r="r" b="b"/>
              <a:pathLst>
                <a:path w="22" h="23">
                  <a:moveTo>
                    <a:pt x="22" y="12"/>
                  </a:moveTo>
                  <a:lnTo>
                    <a:pt x="20" y="5"/>
                  </a:lnTo>
                  <a:lnTo>
                    <a:pt x="14" y="0"/>
                  </a:lnTo>
                  <a:lnTo>
                    <a:pt x="7" y="0"/>
                  </a:lnTo>
                  <a:lnTo>
                    <a:pt x="1" y="5"/>
                  </a:lnTo>
                  <a:lnTo>
                    <a:pt x="0" y="12"/>
                  </a:lnTo>
                  <a:lnTo>
                    <a:pt x="1" y="19"/>
                  </a:lnTo>
                  <a:lnTo>
                    <a:pt x="7" y="23"/>
                  </a:lnTo>
                  <a:lnTo>
                    <a:pt x="14" y="23"/>
                  </a:lnTo>
                  <a:lnTo>
                    <a:pt x="20" y="19"/>
                  </a:lnTo>
                  <a:lnTo>
                    <a:pt x="22" y="12"/>
                  </a:lnTo>
                  <a:close/>
                </a:path>
              </a:pathLst>
            </a:custGeom>
            <a:noFill/>
            <a:ln w="25400">
              <a:solidFill>
                <a:schemeClr val="tx1"/>
              </a:solidFill>
              <a:prstDash val="solid"/>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5208" name="Freeform 104"/>
            <p:cNvSpPr/>
            <p:nvPr/>
          </p:nvSpPr>
          <p:spPr bwMode="auto">
            <a:xfrm>
              <a:off x="4757" y="1936"/>
              <a:ext cx="22" cy="23"/>
            </a:xfrm>
            <a:custGeom>
              <a:avLst/>
              <a:gdLst/>
              <a:ahLst/>
              <a:cxnLst>
                <a:cxn ang="0">
                  <a:pos x="22" y="11"/>
                </a:cxn>
                <a:cxn ang="0">
                  <a:pos x="20" y="4"/>
                </a:cxn>
                <a:cxn ang="0">
                  <a:pos x="14" y="0"/>
                </a:cxn>
                <a:cxn ang="0">
                  <a:pos x="7" y="0"/>
                </a:cxn>
                <a:cxn ang="0">
                  <a:pos x="1" y="4"/>
                </a:cxn>
                <a:cxn ang="0">
                  <a:pos x="0" y="11"/>
                </a:cxn>
                <a:cxn ang="0">
                  <a:pos x="1" y="18"/>
                </a:cxn>
                <a:cxn ang="0">
                  <a:pos x="7" y="23"/>
                </a:cxn>
                <a:cxn ang="0">
                  <a:pos x="14" y="23"/>
                </a:cxn>
                <a:cxn ang="0">
                  <a:pos x="20" y="18"/>
                </a:cxn>
                <a:cxn ang="0">
                  <a:pos x="22" y="11"/>
                </a:cxn>
              </a:cxnLst>
              <a:rect l="0" t="0" r="r" b="b"/>
              <a:pathLst>
                <a:path w="22" h="23">
                  <a:moveTo>
                    <a:pt x="22" y="11"/>
                  </a:moveTo>
                  <a:lnTo>
                    <a:pt x="20" y="4"/>
                  </a:lnTo>
                  <a:lnTo>
                    <a:pt x="14" y="0"/>
                  </a:lnTo>
                  <a:lnTo>
                    <a:pt x="7" y="0"/>
                  </a:lnTo>
                  <a:lnTo>
                    <a:pt x="1" y="4"/>
                  </a:lnTo>
                  <a:lnTo>
                    <a:pt x="0" y="11"/>
                  </a:lnTo>
                  <a:lnTo>
                    <a:pt x="1" y="18"/>
                  </a:lnTo>
                  <a:lnTo>
                    <a:pt x="7" y="23"/>
                  </a:lnTo>
                  <a:lnTo>
                    <a:pt x="14" y="23"/>
                  </a:lnTo>
                  <a:lnTo>
                    <a:pt x="20" y="18"/>
                  </a:lnTo>
                  <a:lnTo>
                    <a:pt x="22" y="11"/>
                  </a:lnTo>
                  <a:close/>
                </a:path>
              </a:pathLst>
            </a:custGeom>
            <a:noFill/>
            <a:ln w="25400">
              <a:solidFill>
                <a:schemeClr val="tx1"/>
              </a:solidFill>
              <a:prstDash val="solid"/>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5209" name="Freeform 105"/>
            <p:cNvSpPr/>
            <p:nvPr/>
          </p:nvSpPr>
          <p:spPr bwMode="auto">
            <a:xfrm>
              <a:off x="4757" y="2271"/>
              <a:ext cx="22" cy="22"/>
            </a:xfrm>
            <a:custGeom>
              <a:avLst/>
              <a:gdLst/>
              <a:ahLst/>
              <a:cxnLst>
                <a:cxn ang="0">
                  <a:pos x="22" y="12"/>
                </a:cxn>
                <a:cxn ang="0">
                  <a:pos x="20" y="4"/>
                </a:cxn>
                <a:cxn ang="0">
                  <a:pos x="14" y="0"/>
                </a:cxn>
                <a:cxn ang="0">
                  <a:pos x="7" y="0"/>
                </a:cxn>
                <a:cxn ang="0">
                  <a:pos x="1" y="4"/>
                </a:cxn>
                <a:cxn ang="0">
                  <a:pos x="0" y="12"/>
                </a:cxn>
                <a:cxn ang="0">
                  <a:pos x="1" y="19"/>
                </a:cxn>
                <a:cxn ang="0">
                  <a:pos x="7" y="22"/>
                </a:cxn>
                <a:cxn ang="0">
                  <a:pos x="14" y="22"/>
                </a:cxn>
                <a:cxn ang="0">
                  <a:pos x="20" y="19"/>
                </a:cxn>
                <a:cxn ang="0">
                  <a:pos x="22" y="12"/>
                </a:cxn>
              </a:cxnLst>
              <a:rect l="0" t="0" r="r" b="b"/>
              <a:pathLst>
                <a:path w="22" h="22">
                  <a:moveTo>
                    <a:pt x="22" y="12"/>
                  </a:moveTo>
                  <a:lnTo>
                    <a:pt x="20" y="4"/>
                  </a:lnTo>
                  <a:lnTo>
                    <a:pt x="14" y="0"/>
                  </a:lnTo>
                  <a:lnTo>
                    <a:pt x="7" y="0"/>
                  </a:lnTo>
                  <a:lnTo>
                    <a:pt x="1" y="4"/>
                  </a:lnTo>
                  <a:lnTo>
                    <a:pt x="0" y="12"/>
                  </a:lnTo>
                  <a:lnTo>
                    <a:pt x="1" y="19"/>
                  </a:lnTo>
                  <a:lnTo>
                    <a:pt x="7" y="22"/>
                  </a:lnTo>
                  <a:lnTo>
                    <a:pt x="14" y="22"/>
                  </a:lnTo>
                  <a:lnTo>
                    <a:pt x="20" y="19"/>
                  </a:lnTo>
                  <a:lnTo>
                    <a:pt x="22" y="12"/>
                  </a:lnTo>
                  <a:close/>
                </a:path>
              </a:pathLst>
            </a:custGeom>
            <a:noFill/>
            <a:ln w="25400">
              <a:solidFill>
                <a:schemeClr val="tx1"/>
              </a:solidFill>
              <a:prstDash val="solid"/>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5210" name="Freeform 106"/>
            <p:cNvSpPr/>
            <p:nvPr/>
          </p:nvSpPr>
          <p:spPr bwMode="auto">
            <a:xfrm>
              <a:off x="4757" y="2605"/>
              <a:ext cx="22" cy="24"/>
            </a:xfrm>
            <a:custGeom>
              <a:avLst/>
              <a:gdLst/>
              <a:ahLst/>
              <a:cxnLst>
                <a:cxn ang="0">
                  <a:pos x="22" y="12"/>
                </a:cxn>
                <a:cxn ang="0">
                  <a:pos x="20" y="5"/>
                </a:cxn>
                <a:cxn ang="0">
                  <a:pos x="14" y="0"/>
                </a:cxn>
                <a:cxn ang="0">
                  <a:pos x="7" y="0"/>
                </a:cxn>
                <a:cxn ang="0">
                  <a:pos x="1" y="5"/>
                </a:cxn>
                <a:cxn ang="0">
                  <a:pos x="0" y="12"/>
                </a:cxn>
                <a:cxn ang="0">
                  <a:pos x="1" y="19"/>
                </a:cxn>
                <a:cxn ang="0">
                  <a:pos x="7" y="24"/>
                </a:cxn>
                <a:cxn ang="0">
                  <a:pos x="14" y="24"/>
                </a:cxn>
                <a:cxn ang="0">
                  <a:pos x="20" y="19"/>
                </a:cxn>
                <a:cxn ang="0">
                  <a:pos x="22" y="12"/>
                </a:cxn>
              </a:cxnLst>
              <a:rect l="0" t="0" r="r" b="b"/>
              <a:pathLst>
                <a:path w="22" h="24">
                  <a:moveTo>
                    <a:pt x="22" y="12"/>
                  </a:moveTo>
                  <a:lnTo>
                    <a:pt x="20" y="5"/>
                  </a:lnTo>
                  <a:lnTo>
                    <a:pt x="14" y="0"/>
                  </a:lnTo>
                  <a:lnTo>
                    <a:pt x="7" y="0"/>
                  </a:lnTo>
                  <a:lnTo>
                    <a:pt x="1" y="5"/>
                  </a:lnTo>
                  <a:lnTo>
                    <a:pt x="0" y="12"/>
                  </a:lnTo>
                  <a:lnTo>
                    <a:pt x="1" y="19"/>
                  </a:lnTo>
                  <a:lnTo>
                    <a:pt x="7" y="24"/>
                  </a:lnTo>
                  <a:lnTo>
                    <a:pt x="14" y="24"/>
                  </a:lnTo>
                  <a:lnTo>
                    <a:pt x="20" y="19"/>
                  </a:lnTo>
                  <a:lnTo>
                    <a:pt x="22" y="12"/>
                  </a:lnTo>
                  <a:close/>
                </a:path>
              </a:pathLst>
            </a:custGeom>
            <a:noFill/>
            <a:ln w="25400">
              <a:solidFill>
                <a:schemeClr val="tx1"/>
              </a:solidFill>
              <a:prstDash val="solid"/>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5211" name="Freeform 107"/>
            <p:cNvSpPr/>
            <p:nvPr/>
          </p:nvSpPr>
          <p:spPr bwMode="auto">
            <a:xfrm>
              <a:off x="4757" y="2941"/>
              <a:ext cx="22" cy="23"/>
            </a:xfrm>
            <a:custGeom>
              <a:avLst/>
              <a:gdLst/>
              <a:ahLst/>
              <a:cxnLst>
                <a:cxn ang="0">
                  <a:pos x="22" y="12"/>
                </a:cxn>
                <a:cxn ang="0">
                  <a:pos x="20" y="5"/>
                </a:cxn>
                <a:cxn ang="0">
                  <a:pos x="14" y="0"/>
                </a:cxn>
                <a:cxn ang="0">
                  <a:pos x="7" y="0"/>
                </a:cxn>
                <a:cxn ang="0">
                  <a:pos x="1" y="5"/>
                </a:cxn>
                <a:cxn ang="0">
                  <a:pos x="0" y="12"/>
                </a:cxn>
                <a:cxn ang="0">
                  <a:pos x="1" y="19"/>
                </a:cxn>
                <a:cxn ang="0">
                  <a:pos x="7" y="23"/>
                </a:cxn>
                <a:cxn ang="0">
                  <a:pos x="14" y="23"/>
                </a:cxn>
                <a:cxn ang="0">
                  <a:pos x="20" y="19"/>
                </a:cxn>
                <a:cxn ang="0">
                  <a:pos x="22" y="12"/>
                </a:cxn>
              </a:cxnLst>
              <a:rect l="0" t="0" r="r" b="b"/>
              <a:pathLst>
                <a:path w="22" h="23">
                  <a:moveTo>
                    <a:pt x="22" y="12"/>
                  </a:moveTo>
                  <a:lnTo>
                    <a:pt x="20" y="5"/>
                  </a:lnTo>
                  <a:lnTo>
                    <a:pt x="14" y="0"/>
                  </a:lnTo>
                  <a:lnTo>
                    <a:pt x="7" y="0"/>
                  </a:lnTo>
                  <a:lnTo>
                    <a:pt x="1" y="5"/>
                  </a:lnTo>
                  <a:lnTo>
                    <a:pt x="0" y="12"/>
                  </a:lnTo>
                  <a:lnTo>
                    <a:pt x="1" y="19"/>
                  </a:lnTo>
                  <a:lnTo>
                    <a:pt x="7" y="23"/>
                  </a:lnTo>
                  <a:lnTo>
                    <a:pt x="14" y="23"/>
                  </a:lnTo>
                  <a:lnTo>
                    <a:pt x="20" y="19"/>
                  </a:lnTo>
                  <a:lnTo>
                    <a:pt x="22" y="12"/>
                  </a:lnTo>
                  <a:close/>
                </a:path>
              </a:pathLst>
            </a:custGeom>
            <a:noFill/>
            <a:ln w="25400">
              <a:solidFill>
                <a:schemeClr val="tx1"/>
              </a:solidFill>
              <a:prstDash val="solid"/>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5212" name="Freeform 108"/>
            <p:cNvSpPr/>
            <p:nvPr/>
          </p:nvSpPr>
          <p:spPr bwMode="auto">
            <a:xfrm>
              <a:off x="4757" y="3276"/>
              <a:ext cx="22" cy="24"/>
            </a:xfrm>
            <a:custGeom>
              <a:avLst/>
              <a:gdLst/>
              <a:ahLst/>
              <a:cxnLst>
                <a:cxn ang="0">
                  <a:pos x="22" y="12"/>
                </a:cxn>
                <a:cxn ang="0">
                  <a:pos x="20" y="5"/>
                </a:cxn>
                <a:cxn ang="0">
                  <a:pos x="14" y="0"/>
                </a:cxn>
                <a:cxn ang="0">
                  <a:pos x="7" y="0"/>
                </a:cxn>
                <a:cxn ang="0">
                  <a:pos x="1" y="5"/>
                </a:cxn>
                <a:cxn ang="0">
                  <a:pos x="0" y="12"/>
                </a:cxn>
                <a:cxn ang="0">
                  <a:pos x="1" y="19"/>
                </a:cxn>
                <a:cxn ang="0">
                  <a:pos x="7" y="24"/>
                </a:cxn>
                <a:cxn ang="0">
                  <a:pos x="14" y="24"/>
                </a:cxn>
                <a:cxn ang="0">
                  <a:pos x="20" y="19"/>
                </a:cxn>
                <a:cxn ang="0">
                  <a:pos x="22" y="12"/>
                </a:cxn>
              </a:cxnLst>
              <a:rect l="0" t="0" r="r" b="b"/>
              <a:pathLst>
                <a:path w="22" h="24">
                  <a:moveTo>
                    <a:pt x="22" y="12"/>
                  </a:moveTo>
                  <a:lnTo>
                    <a:pt x="20" y="5"/>
                  </a:lnTo>
                  <a:lnTo>
                    <a:pt x="14" y="0"/>
                  </a:lnTo>
                  <a:lnTo>
                    <a:pt x="7" y="0"/>
                  </a:lnTo>
                  <a:lnTo>
                    <a:pt x="1" y="5"/>
                  </a:lnTo>
                  <a:lnTo>
                    <a:pt x="0" y="12"/>
                  </a:lnTo>
                  <a:lnTo>
                    <a:pt x="1" y="19"/>
                  </a:lnTo>
                  <a:lnTo>
                    <a:pt x="7" y="24"/>
                  </a:lnTo>
                  <a:lnTo>
                    <a:pt x="14" y="24"/>
                  </a:lnTo>
                  <a:lnTo>
                    <a:pt x="20" y="19"/>
                  </a:lnTo>
                  <a:lnTo>
                    <a:pt x="22" y="12"/>
                  </a:lnTo>
                  <a:close/>
                </a:path>
              </a:pathLst>
            </a:custGeom>
            <a:noFill/>
            <a:ln w="25400">
              <a:solidFill>
                <a:schemeClr val="tx1"/>
              </a:solidFill>
              <a:prstDash val="solid"/>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5213" name="Line 109"/>
            <p:cNvSpPr>
              <a:spLocks noChangeShapeType="1"/>
            </p:cNvSpPr>
            <p:nvPr/>
          </p:nvSpPr>
          <p:spPr bwMode="auto">
            <a:xfrm>
              <a:off x="2735" y="1053"/>
              <a:ext cx="1740" cy="0"/>
            </a:xfrm>
            <a:prstGeom prst="line">
              <a:avLst/>
            </a:prstGeom>
            <a:noFill/>
            <a:ln w="25400">
              <a:solidFill>
                <a:schemeClr val="tx1"/>
              </a:solidFill>
              <a:prstDash val="dash"/>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5214" name="Line 110"/>
            <p:cNvSpPr>
              <a:spLocks noChangeShapeType="1"/>
            </p:cNvSpPr>
            <p:nvPr/>
          </p:nvSpPr>
          <p:spPr bwMode="auto">
            <a:xfrm>
              <a:off x="2735" y="1366"/>
              <a:ext cx="1740" cy="0"/>
            </a:xfrm>
            <a:prstGeom prst="line">
              <a:avLst/>
            </a:prstGeom>
            <a:noFill/>
            <a:ln w="25400">
              <a:solidFill>
                <a:schemeClr val="tx1"/>
              </a:solidFill>
              <a:prstDash val="dash"/>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5215" name="Line 111"/>
            <p:cNvSpPr>
              <a:spLocks noChangeShapeType="1"/>
            </p:cNvSpPr>
            <p:nvPr/>
          </p:nvSpPr>
          <p:spPr bwMode="auto">
            <a:xfrm>
              <a:off x="2735" y="1702"/>
              <a:ext cx="1740" cy="0"/>
            </a:xfrm>
            <a:prstGeom prst="line">
              <a:avLst/>
            </a:prstGeom>
            <a:noFill/>
            <a:ln w="25400">
              <a:solidFill>
                <a:schemeClr val="tx1"/>
              </a:solidFill>
              <a:prstDash val="dash"/>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5216" name="Line 112"/>
            <p:cNvSpPr>
              <a:spLocks noChangeShapeType="1"/>
            </p:cNvSpPr>
            <p:nvPr/>
          </p:nvSpPr>
          <p:spPr bwMode="auto">
            <a:xfrm>
              <a:off x="2735" y="2038"/>
              <a:ext cx="1740" cy="0"/>
            </a:xfrm>
            <a:prstGeom prst="line">
              <a:avLst/>
            </a:prstGeom>
            <a:noFill/>
            <a:ln w="25400">
              <a:solidFill>
                <a:schemeClr val="tx1"/>
              </a:solidFill>
              <a:prstDash val="dash"/>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5217" name="Line 113"/>
            <p:cNvSpPr>
              <a:spLocks noChangeShapeType="1"/>
            </p:cNvSpPr>
            <p:nvPr/>
          </p:nvSpPr>
          <p:spPr bwMode="auto">
            <a:xfrm>
              <a:off x="2735" y="2374"/>
              <a:ext cx="1740" cy="0"/>
            </a:xfrm>
            <a:prstGeom prst="line">
              <a:avLst/>
            </a:prstGeom>
            <a:noFill/>
            <a:ln w="25400">
              <a:solidFill>
                <a:schemeClr val="tx1"/>
              </a:solidFill>
              <a:prstDash val="dash"/>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5218" name="Line 114"/>
            <p:cNvSpPr>
              <a:spLocks noChangeShapeType="1"/>
            </p:cNvSpPr>
            <p:nvPr/>
          </p:nvSpPr>
          <p:spPr bwMode="auto">
            <a:xfrm>
              <a:off x="2735" y="2710"/>
              <a:ext cx="1740" cy="0"/>
            </a:xfrm>
            <a:prstGeom prst="line">
              <a:avLst/>
            </a:prstGeom>
            <a:noFill/>
            <a:ln w="25400">
              <a:solidFill>
                <a:schemeClr val="tx1"/>
              </a:solidFill>
              <a:prstDash val="dash"/>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5219" name="Line 115"/>
            <p:cNvSpPr>
              <a:spLocks noChangeShapeType="1"/>
            </p:cNvSpPr>
            <p:nvPr/>
          </p:nvSpPr>
          <p:spPr bwMode="auto">
            <a:xfrm>
              <a:off x="2735" y="3046"/>
              <a:ext cx="1740" cy="0"/>
            </a:xfrm>
            <a:prstGeom prst="line">
              <a:avLst/>
            </a:prstGeom>
            <a:noFill/>
            <a:ln w="25400">
              <a:solidFill>
                <a:schemeClr val="tx1"/>
              </a:solidFill>
              <a:prstDash val="dash"/>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5220" name="Line 116"/>
            <p:cNvSpPr>
              <a:spLocks noChangeShapeType="1"/>
            </p:cNvSpPr>
            <p:nvPr/>
          </p:nvSpPr>
          <p:spPr bwMode="auto">
            <a:xfrm>
              <a:off x="5180" y="3984"/>
              <a:ext cx="192" cy="0"/>
            </a:xfrm>
            <a:prstGeom prst="line">
              <a:avLst/>
            </a:prstGeom>
            <a:noFill/>
            <a:ln w="25400">
              <a:solidFill>
                <a:schemeClr val="tx1"/>
              </a:solidFill>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000000"/>
                                          </p:val>
                                        </p:tav>
                                        <p:tav tm="100000">
                                          <p:val>
                                            <p:strVal val="#ppt_w"/>
                                          </p:val>
                                        </p:tav>
                                      </p:tavLst>
                                    </p:anim>
                                    <p:anim calcmode="lin" valueType="num">
                                      <p:cBhvr>
                                        <p:cTn id="14" dur="500" fill="hold"/>
                                        <p:tgtEl>
                                          <p:spTgt spid="5"/>
                                        </p:tgtEl>
                                        <p:attrNameLst>
                                          <p:attrName>ppt_h</p:attrName>
                                        </p:attrNameLst>
                                      </p:cBhvr>
                                      <p:tavLst>
                                        <p:tav tm="0">
                                          <p:val>
                                            <p:fltVal val="0.00000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1+#ppt_w/2"/>
                                          </p:val>
                                        </p:tav>
                                        <p:tav tm="100000">
                                          <p:val>
                                            <p:strVal val="#ppt_x"/>
                                          </p:val>
                                        </p:tav>
                                      </p:tavLst>
                                    </p:anim>
                                    <p:anim calcmode="lin" valueType="num">
                                      <p:cBhvr additive="base">
                                        <p:cTn id="26"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75107"/>
                                        </p:tgtEl>
                                        <p:attrNameLst>
                                          <p:attrName>style.visibility</p:attrName>
                                        </p:attrNameLst>
                                      </p:cBhvr>
                                      <p:to>
                                        <p:strVal val="visible"/>
                                      </p:to>
                                    </p:set>
                                    <p:anim calcmode="lin" valueType="num">
                                      <p:cBhvr additive="base">
                                        <p:cTn id="31" dur="500" fill="hold"/>
                                        <p:tgtEl>
                                          <p:spTgt spid="175107"/>
                                        </p:tgtEl>
                                        <p:attrNameLst>
                                          <p:attrName>ppt_x</p:attrName>
                                        </p:attrNameLst>
                                      </p:cBhvr>
                                      <p:tavLst>
                                        <p:tav tm="0">
                                          <p:val>
                                            <p:strVal val="0-#ppt_w/2"/>
                                          </p:val>
                                        </p:tav>
                                        <p:tav tm="100000">
                                          <p:val>
                                            <p:strVal val="#ppt_x"/>
                                          </p:val>
                                        </p:tav>
                                      </p:tavLst>
                                    </p:anim>
                                    <p:anim calcmode="lin" valueType="num">
                                      <p:cBhvr additive="base">
                                        <p:cTn id="32" dur="500" fill="hold"/>
                                        <p:tgtEl>
                                          <p:spTgt spid="1751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7"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7154" name="Rectangle 2"/>
          <p:cNvSpPr>
            <a:spLocks noGrp="1" noRot="1" noChangeArrowheads="1"/>
          </p:cNvSpPr>
          <p:nvPr>
            <p:ph type="title"/>
          </p:nvPr>
        </p:nvSpPr>
        <p:spPr>
          <a:xfrm>
            <a:off x="1267354" y="209021"/>
            <a:ext cx="2752990" cy="973667"/>
          </a:xfrm>
        </p:spPr>
        <p:txBody>
          <a:bodyPr vert="horz" wrap="square" lIns="76199" tIns="38099" rIns="76199" bIns="38099"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j-lt"/>
                <a:ea typeface="隶书" panose="02010509060101010101" charset="-122"/>
                <a:cs typeface="+mj-cs"/>
              </a:rPr>
              <a:t>地址锁存器</a:t>
            </a:r>
            <a:r>
              <a:rPr kumimoji="0" lang="en-US" altLang="zh-CN" sz="3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j-lt"/>
                <a:ea typeface="隶书" panose="02010509060101010101" charset="-122"/>
                <a:cs typeface="+mj-cs"/>
              </a:rPr>
              <a:t>8282</a:t>
            </a:r>
            <a:r>
              <a:rPr kumimoji="0" lang="zh-CN" altLang="en-US" sz="3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j-lt"/>
                <a:ea typeface="隶书" panose="02010509060101010101" charset="-122"/>
                <a:cs typeface="+mj-cs"/>
              </a:rPr>
              <a:t>引脚信号</a:t>
            </a:r>
            <a:endParaRPr kumimoji="0" lang="zh-CN" altLang="en-US" sz="3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j-lt"/>
              <a:ea typeface="隶书" panose="02010509060101010101" charset="-122"/>
              <a:cs typeface="+mj-cs"/>
            </a:endParaRPr>
          </a:p>
        </p:txBody>
      </p:sp>
      <p:grpSp>
        <p:nvGrpSpPr>
          <p:cNvPr id="2" name="Group 3"/>
          <p:cNvGrpSpPr/>
          <p:nvPr/>
        </p:nvGrpSpPr>
        <p:grpSpPr>
          <a:xfrm>
            <a:off x="1644386" y="1758157"/>
            <a:ext cx="1587500" cy="2374635"/>
            <a:chOff x="721" y="1329"/>
            <a:chExt cx="1200" cy="1795"/>
          </a:xfrm>
        </p:grpSpPr>
        <p:sp>
          <p:nvSpPr>
            <p:cNvPr id="177156" name="Line 4"/>
            <p:cNvSpPr>
              <a:spLocks noChangeShapeType="1"/>
            </p:cNvSpPr>
            <p:nvPr/>
          </p:nvSpPr>
          <p:spPr bwMode="auto">
            <a:xfrm>
              <a:off x="721" y="1329"/>
              <a:ext cx="0" cy="1780"/>
            </a:xfrm>
            <a:prstGeom prst="line">
              <a:avLst/>
            </a:prstGeom>
            <a:noFill/>
            <a:ln w="12700">
              <a:solidFill>
                <a:schemeClr val="tx1"/>
              </a:solidFill>
              <a:prstDash val="lgDash"/>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7157" name="Line 5"/>
            <p:cNvSpPr>
              <a:spLocks noChangeShapeType="1"/>
            </p:cNvSpPr>
            <p:nvPr/>
          </p:nvSpPr>
          <p:spPr bwMode="auto">
            <a:xfrm>
              <a:off x="961" y="1340"/>
              <a:ext cx="0" cy="1780"/>
            </a:xfrm>
            <a:prstGeom prst="line">
              <a:avLst/>
            </a:prstGeom>
            <a:noFill/>
            <a:ln w="12700">
              <a:solidFill>
                <a:schemeClr val="tx1"/>
              </a:solidFill>
              <a:prstDash val="lgDash"/>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7158" name="Line 6"/>
            <p:cNvSpPr>
              <a:spLocks noChangeShapeType="1"/>
            </p:cNvSpPr>
            <p:nvPr/>
          </p:nvSpPr>
          <p:spPr bwMode="auto">
            <a:xfrm>
              <a:off x="1681" y="1340"/>
              <a:ext cx="0" cy="1780"/>
            </a:xfrm>
            <a:prstGeom prst="line">
              <a:avLst/>
            </a:prstGeom>
            <a:noFill/>
            <a:ln w="12700">
              <a:solidFill>
                <a:schemeClr val="tx1"/>
              </a:solidFill>
              <a:prstDash val="lgDash"/>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7159" name="Line 7"/>
            <p:cNvSpPr>
              <a:spLocks noChangeShapeType="1"/>
            </p:cNvSpPr>
            <p:nvPr/>
          </p:nvSpPr>
          <p:spPr bwMode="auto">
            <a:xfrm>
              <a:off x="1921" y="1344"/>
              <a:ext cx="0" cy="1780"/>
            </a:xfrm>
            <a:prstGeom prst="line">
              <a:avLst/>
            </a:prstGeom>
            <a:noFill/>
            <a:ln w="12700">
              <a:solidFill>
                <a:schemeClr val="tx1"/>
              </a:solidFill>
              <a:prstDash val="lgDash"/>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grpSp>
        <p:nvGrpSpPr>
          <p:cNvPr id="3" name="Group 162"/>
          <p:cNvGrpSpPr/>
          <p:nvPr/>
        </p:nvGrpSpPr>
        <p:grpSpPr>
          <a:xfrm>
            <a:off x="817563" y="1475053"/>
            <a:ext cx="2857500" cy="1382448"/>
            <a:chOff x="96" y="1115"/>
            <a:chExt cx="2160" cy="1045"/>
          </a:xfrm>
        </p:grpSpPr>
        <p:sp>
          <p:nvSpPr>
            <p:cNvPr id="177161" name="Line 9"/>
            <p:cNvSpPr>
              <a:spLocks noChangeShapeType="1"/>
            </p:cNvSpPr>
            <p:nvPr/>
          </p:nvSpPr>
          <p:spPr bwMode="auto">
            <a:xfrm>
              <a:off x="481" y="1329"/>
              <a:ext cx="240" cy="0"/>
            </a:xfrm>
            <a:prstGeom prst="line">
              <a:avLst/>
            </a:prstGeom>
            <a:noFill/>
            <a:ln w="25400">
              <a:solidFill>
                <a:schemeClr val="tx1"/>
              </a:solidFill>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7162" name="Line 10"/>
            <p:cNvSpPr>
              <a:spLocks noChangeShapeType="1"/>
            </p:cNvSpPr>
            <p:nvPr/>
          </p:nvSpPr>
          <p:spPr bwMode="auto">
            <a:xfrm>
              <a:off x="1921" y="1329"/>
              <a:ext cx="240" cy="0"/>
            </a:xfrm>
            <a:prstGeom prst="line">
              <a:avLst/>
            </a:prstGeom>
            <a:noFill/>
            <a:ln w="25400">
              <a:solidFill>
                <a:schemeClr val="tx1"/>
              </a:solidFill>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7163" name="Line 11"/>
            <p:cNvSpPr>
              <a:spLocks noChangeShapeType="1"/>
            </p:cNvSpPr>
            <p:nvPr/>
          </p:nvSpPr>
          <p:spPr bwMode="auto">
            <a:xfrm flipV="1">
              <a:off x="1057" y="1776"/>
              <a:ext cx="480" cy="0"/>
            </a:xfrm>
            <a:prstGeom prst="line">
              <a:avLst/>
            </a:prstGeom>
            <a:noFill/>
            <a:ln w="25400">
              <a:solidFill>
                <a:schemeClr val="tx1"/>
              </a:solidFill>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7164" name="Line 12"/>
            <p:cNvSpPr>
              <a:spLocks noChangeShapeType="1"/>
            </p:cNvSpPr>
            <p:nvPr/>
          </p:nvSpPr>
          <p:spPr bwMode="auto">
            <a:xfrm>
              <a:off x="481" y="1600"/>
              <a:ext cx="576" cy="0"/>
            </a:xfrm>
            <a:prstGeom prst="line">
              <a:avLst/>
            </a:prstGeom>
            <a:noFill/>
            <a:ln w="25400">
              <a:solidFill>
                <a:schemeClr val="tx1"/>
              </a:solidFill>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7165" name="Line 13"/>
            <p:cNvSpPr>
              <a:spLocks noChangeShapeType="1"/>
            </p:cNvSpPr>
            <p:nvPr/>
          </p:nvSpPr>
          <p:spPr bwMode="auto">
            <a:xfrm>
              <a:off x="721" y="1115"/>
              <a:ext cx="240" cy="0"/>
            </a:xfrm>
            <a:prstGeom prst="line">
              <a:avLst/>
            </a:prstGeom>
            <a:noFill/>
            <a:ln w="25400">
              <a:solidFill>
                <a:srgbClr val="FF0000"/>
              </a:solidFill>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7166" name="Line 14"/>
            <p:cNvSpPr>
              <a:spLocks noChangeShapeType="1"/>
            </p:cNvSpPr>
            <p:nvPr/>
          </p:nvSpPr>
          <p:spPr bwMode="auto">
            <a:xfrm flipV="1">
              <a:off x="721" y="1115"/>
              <a:ext cx="0" cy="214"/>
            </a:xfrm>
            <a:prstGeom prst="line">
              <a:avLst/>
            </a:prstGeom>
            <a:noFill/>
            <a:ln w="25400">
              <a:solidFill>
                <a:schemeClr val="tx1"/>
              </a:solidFill>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7167" name="Line 15"/>
            <p:cNvSpPr>
              <a:spLocks noChangeShapeType="1"/>
            </p:cNvSpPr>
            <p:nvPr/>
          </p:nvSpPr>
          <p:spPr bwMode="auto">
            <a:xfrm flipV="1">
              <a:off x="961" y="1130"/>
              <a:ext cx="0" cy="214"/>
            </a:xfrm>
            <a:prstGeom prst="line">
              <a:avLst/>
            </a:prstGeom>
            <a:noFill/>
            <a:ln w="25400">
              <a:solidFill>
                <a:schemeClr val="tx1"/>
              </a:solidFill>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7168" name="Line 16"/>
            <p:cNvSpPr>
              <a:spLocks noChangeShapeType="1"/>
            </p:cNvSpPr>
            <p:nvPr/>
          </p:nvSpPr>
          <p:spPr bwMode="auto">
            <a:xfrm>
              <a:off x="961" y="1329"/>
              <a:ext cx="720" cy="0"/>
            </a:xfrm>
            <a:prstGeom prst="line">
              <a:avLst/>
            </a:prstGeom>
            <a:noFill/>
            <a:ln w="25400">
              <a:solidFill>
                <a:srgbClr val="00FF00"/>
              </a:solidFill>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7169" name="Line 17"/>
            <p:cNvSpPr>
              <a:spLocks noChangeShapeType="1"/>
            </p:cNvSpPr>
            <p:nvPr/>
          </p:nvSpPr>
          <p:spPr bwMode="auto">
            <a:xfrm>
              <a:off x="1681" y="1115"/>
              <a:ext cx="240" cy="0"/>
            </a:xfrm>
            <a:prstGeom prst="line">
              <a:avLst/>
            </a:prstGeom>
            <a:noFill/>
            <a:ln w="25400">
              <a:solidFill>
                <a:schemeClr val="tx1"/>
              </a:solidFill>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7170" name="Line 18"/>
            <p:cNvSpPr>
              <a:spLocks noChangeShapeType="1"/>
            </p:cNvSpPr>
            <p:nvPr/>
          </p:nvSpPr>
          <p:spPr bwMode="auto">
            <a:xfrm flipV="1">
              <a:off x="1681" y="1115"/>
              <a:ext cx="0" cy="214"/>
            </a:xfrm>
            <a:prstGeom prst="line">
              <a:avLst/>
            </a:prstGeom>
            <a:noFill/>
            <a:ln w="25400">
              <a:solidFill>
                <a:schemeClr val="tx1"/>
              </a:solidFill>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7171" name="Line 19"/>
            <p:cNvSpPr>
              <a:spLocks noChangeShapeType="1"/>
            </p:cNvSpPr>
            <p:nvPr/>
          </p:nvSpPr>
          <p:spPr bwMode="auto">
            <a:xfrm flipV="1">
              <a:off x="1921" y="1130"/>
              <a:ext cx="0" cy="214"/>
            </a:xfrm>
            <a:prstGeom prst="line">
              <a:avLst/>
            </a:prstGeom>
            <a:noFill/>
            <a:ln w="25400">
              <a:solidFill>
                <a:schemeClr val="tx1"/>
              </a:solidFill>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7172" name="Line 20"/>
            <p:cNvSpPr>
              <a:spLocks noChangeShapeType="1"/>
            </p:cNvSpPr>
            <p:nvPr/>
          </p:nvSpPr>
          <p:spPr bwMode="auto">
            <a:xfrm>
              <a:off x="1057" y="1600"/>
              <a:ext cx="0" cy="168"/>
            </a:xfrm>
            <a:prstGeom prst="line">
              <a:avLst/>
            </a:prstGeom>
            <a:noFill/>
            <a:ln w="25400">
              <a:solidFill>
                <a:schemeClr val="tx1"/>
              </a:solidFill>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7173" name="Line 21"/>
            <p:cNvSpPr>
              <a:spLocks noChangeShapeType="1"/>
            </p:cNvSpPr>
            <p:nvPr/>
          </p:nvSpPr>
          <p:spPr bwMode="auto">
            <a:xfrm flipV="1">
              <a:off x="1537" y="1608"/>
              <a:ext cx="528" cy="0"/>
            </a:xfrm>
            <a:prstGeom prst="line">
              <a:avLst/>
            </a:prstGeom>
            <a:noFill/>
            <a:ln w="25400">
              <a:solidFill>
                <a:schemeClr val="tx1"/>
              </a:solidFill>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7174" name="Line 22"/>
            <p:cNvSpPr>
              <a:spLocks noChangeShapeType="1"/>
            </p:cNvSpPr>
            <p:nvPr/>
          </p:nvSpPr>
          <p:spPr bwMode="auto">
            <a:xfrm>
              <a:off x="2065" y="1608"/>
              <a:ext cx="0" cy="168"/>
            </a:xfrm>
            <a:prstGeom prst="line">
              <a:avLst/>
            </a:prstGeom>
            <a:noFill/>
            <a:ln w="25400">
              <a:solidFill>
                <a:schemeClr val="tx1"/>
              </a:solidFill>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7175" name="Line 23"/>
            <p:cNvSpPr>
              <a:spLocks noChangeShapeType="1"/>
            </p:cNvSpPr>
            <p:nvPr/>
          </p:nvSpPr>
          <p:spPr bwMode="auto">
            <a:xfrm>
              <a:off x="1537" y="1608"/>
              <a:ext cx="0" cy="168"/>
            </a:xfrm>
            <a:prstGeom prst="line">
              <a:avLst/>
            </a:prstGeom>
            <a:noFill/>
            <a:ln w="25400">
              <a:solidFill>
                <a:schemeClr val="tx1"/>
              </a:solidFill>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7176" name="Line 24"/>
            <p:cNvSpPr>
              <a:spLocks noChangeShapeType="1"/>
            </p:cNvSpPr>
            <p:nvPr/>
          </p:nvSpPr>
          <p:spPr bwMode="auto">
            <a:xfrm flipV="1">
              <a:off x="2065" y="1776"/>
              <a:ext cx="191" cy="0"/>
            </a:xfrm>
            <a:prstGeom prst="line">
              <a:avLst/>
            </a:prstGeom>
            <a:noFill/>
            <a:ln w="25400">
              <a:solidFill>
                <a:schemeClr val="tx1"/>
              </a:solidFill>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7177" name="Line 25"/>
            <p:cNvSpPr>
              <a:spLocks noChangeShapeType="1"/>
            </p:cNvSpPr>
            <p:nvPr/>
          </p:nvSpPr>
          <p:spPr bwMode="auto">
            <a:xfrm flipV="1">
              <a:off x="912" y="1968"/>
              <a:ext cx="625" cy="1"/>
            </a:xfrm>
            <a:prstGeom prst="line">
              <a:avLst/>
            </a:prstGeom>
            <a:noFill/>
            <a:ln w="25400">
              <a:solidFill>
                <a:schemeClr val="tx1"/>
              </a:solidFill>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7178" name="Line 26"/>
            <p:cNvSpPr>
              <a:spLocks noChangeShapeType="1"/>
            </p:cNvSpPr>
            <p:nvPr/>
          </p:nvSpPr>
          <p:spPr bwMode="auto">
            <a:xfrm>
              <a:off x="481" y="2160"/>
              <a:ext cx="431" cy="0"/>
            </a:xfrm>
            <a:prstGeom prst="line">
              <a:avLst/>
            </a:prstGeom>
            <a:noFill/>
            <a:ln w="25400">
              <a:solidFill>
                <a:schemeClr val="tx1"/>
              </a:solidFill>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7179" name="Line 27"/>
            <p:cNvSpPr>
              <a:spLocks noChangeShapeType="1"/>
            </p:cNvSpPr>
            <p:nvPr/>
          </p:nvSpPr>
          <p:spPr bwMode="auto">
            <a:xfrm>
              <a:off x="912" y="1984"/>
              <a:ext cx="0" cy="168"/>
            </a:xfrm>
            <a:prstGeom prst="line">
              <a:avLst/>
            </a:prstGeom>
            <a:noFill/>
            <a:ln w="25400">
              <a:solidFill>
                <a:schemeClr val="tx1"/>
              </a:solidFill>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7180" name="Line 28"/>
            <p:cNvSpPr>
              <a:spLocks noChangeShapeType="1"/>
            </p:cNvSpPr>
            <p:nvPr/>
          </p:nvSpPr>
          <p:spPr bwMode="auto">
            <a:xfrm flipV="1">
              <a:off x="1537" y="1968"/>
              <a:ext cx="528" cy="0"/>
            </a:xfrm>
            <a:prstGeom prst="line">
              <a:avLst/>
            </a:prstGeom>
            <a:noFill/>
            <a:ln w="25400">
              <a:solidFill>
                <a:schemeClr val="tx1"/>
              </a:solidFill>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7181" name="Line 29"/>
            <p:cNvSpPr>
              <a:spLocks noChangeShapeType="1"/>
            </p:cNvSpPr>
            <p:nvPr/>
          </p:nvSpPr>
          <p:spPr bwMode="auto">
            <a:xfrm>
              <a:off x="2065" y="1992"/>
              <a:ext cx="0" cy="168"/>
            </a:xfrm>
            <a:prstGeom prst="line">
              <a:avLst/>
            </a:prstGeom>
            <a:noFill/>
            <a:ln w="25400">
              <a:solidFill>
                <a:schemeClr val="tx1"/>
              </a:solidFill>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7182" name="Line 30"/>
            <p:cNvSpPr>
              <a:spLocks noChangeShapeType="1"/>
            </p:cNvSpPr>
            <p:nvPr/>
          </p:nvSpPr>
          <p:spPr bwMode="auto">
            <a:xfrm flipV="1">
              <a:off x="2065" y="2160"/>
              <a:ext cx="191" cy="0"/>
            </a:xfrm>
            <a:prstGeom prst="line">
              <a:avLst/>
            </a:prstGeom>
            <a:noFill/>
            <a:ln w="25400">
              <a:solidFill>
                <a:schemeClr val="tx1"/>
              </a:solidFill>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7183" name="Text Box 31"/>
            <p:cNvSpPr txBox="1">
              <a:spLocks noChangeArrowheads="1"/>
            </p:cNvSpPr>
            <p:nvPr/>
          </p:nvSpPr>
          <p:spPr bwMode="auto">
            <a:xfrm>
              <a:off x="96" y="1123"/>
              <a:ext cx="337" cy="193"/>
            </a:xfrm>
            <a:prstGeom prst="rect">
              <a:avLst/>
            </a:prstGeom>
            <a:noFill/>
            <a:ln w="25400">
              <a:noFill/>
              <a:miter lim="800000"/>
            </a:ln>
            <a:effectLst/>
          </p:spPr>
          <p:txBody>
            <a:bodyPr lIns="0" tIns="0" rIns="0" bIns="0">
              <a:spAutoFit/>
            </a:bodyPr>
            <a:lstStyle/>
            <a:p>
              <a:pPr marR="0" algn="ctr" defTabSz="914400">
                <a:spcBef>
                  <a:spcPct val="50000"/>
                </a:spcBef>
                <a:buClr>
                  <a:srgbClr val="B4B9BE"/>
                </a:buClr>
                <a:buSzTx/>
                <a:defRPr/>
              </a:pPr>
              <a:r>
                <a:rPr kumimoji="0" lang="en-US" altLang="zh-CN" sz="1665" kern="1200" cap="none" spc="0" normalizeH="0" baseline="0" noProof="0" smtClean="0">
                  <a:effectLst>
                    <a:outerShdw blurRad="38100" dist="38100" dir="2700000" algn="tl">
                      <a:srgbClr val="000000"/>
                    </a:outerShdw>
                  </a:effectLst>
                  <a:latin typeface="Times New Roman" panose="02020603050405020304" pitchFamily="18" charset="0"/>
                  <a:ea typeface="楷体_GB2312" panose="02010609030101010101" pitchFamily="49" charset="-122"/>
                  <a:cs typeface="+mn-cs"/>
                </a:rPr>
                <a:t>STB</a:t>
              </a:r>
              <a:endParaRPr kumimoji="0" lang="en-US" altLang="zh-CN" sz="1665" kern="1200" cap="none" spc="0" normalizeH="0" baseline="0" noProof="0" smtClean="0">
                <a:effectLst>
                  <a:outerShdw blurRad="38100" dist="38100" dir="2700000" algn="tl">
                    <a:srgbClr val="000000"/>
                  </a:outerShdw>
                </a:effectLst>
                <a:latin typeface="Times New Roman" panose="02020603050405020304" pitchFamily="18" charset="0"/>
                <a:ea typeface="楷体_GB2312" panose="02010609030101010101" pitchFamily="49" charset="-122"/>
                <a:cs typeface="+mn-cs"/>
              </a:endParaRPr>
            </a:p>
          </p:txBody>
        </p:sp>
        <p:sp>
          <p:nvSpPr>
            <p:cNvPr id="177184" name="Text Box 32"/>
            <p:cNvSpPr txBox="1">
              <a:spLocks noChangeArrowheads="1"/>
            </p:cNvSpPr>
            <p:nvPr/>
          </p:nvSpPr>
          <p:spPr bwMode="auto">
            <a:xfrm>
              <a:off x="96" y="1603"/>
              <a:ext cx="337" cy="193"/>
            </a:xfrm>
            <a:prstGeom prst="rect">
              <a:avLst/>
            </a:prstGeom>
            <a:noFill/>
            <a:ln w="25400">
              <a:noFill/>
              <a:miter lim="800000"/>
            </a:ln>
            <a:effectLst/>
          </p:spPr>
          <p:txBody>
            <a:bodyPr lIns="0" tIns="0" rIns="0" bIns="0">
              <a:spAutoFit/>
            </a:bodyPr>
            <a:lstStyle/>
            <a:p>
              <a:pPr marR="0" algn="ctr" defTabSz="914400">
                <a:spcBef>
                  <a:spcPct val="50000"/>
                </a:spcBef>
                <a:buClr>
                  <a:srgbClr val="B4B9BE"/>
                </a:buClr>
                <a:buSzTx/>
                <a:defRPr/>
              </a:pPr>
              <a:r>
                <a:rPr kumimoji="0" lang="en-US" altLang="zh-CN" sz="1665" kern="1200" cap="none" spc="0" normalizeH="0" baseline="0" noProof="0" smtClean="0">
                  <a:effectLst>
                    <a:outerShdw blurRad="38100" dist="38100" dir="2700000" algn="tl">
                      <a:srgbClr val="000000"/>
                    </a:outerShdw>
                  </a:effectLst>
                  <a:latin typeface="Times New Roman" panose="02020603050405020304" pitchFamily="18" charset="0"/>
                  <a:ea typeface="楷体_GB2312" panose="02010609030101010101" pitchFamily="49" charset="-122"/>
                  <a:cs typeface="+mn-cs"/>
                </a:rPr>
                <a:t>DI0</a:t>
              </a:r>
              <a:endParaRPr kumimoji="0" lang="en-US" altLang="zh-CN" sz="1665" kern="1200" cap="none" spc="0" normalizeH="0" baseline="0" noProof="0" smtClean="0">
                <a:effectLst>
                  <a:outerShdw blurRad="38100" dist="38100" dir="2700000" algn="tl">
                    <a:srgbClr val="000000"/>
                  </a:outerShdw>
                </a:effectLst>
                <a:latin typeface="Times New Roman" panose="02020603050405020304" pitchFamily="18" charset="0"/>
                <a:ea typeface="楷体_GB2312" panose="02010609030101010101" pitchFamily="49" charset="-122"/>
                <a:cs typeface="+mn-cs"/>
              </a:endParaRPr>
            </a:p>
          </p:txBody>
        </p:sp>
        <p:sp>
          <p:nvSpPr>
            <p:cNvPr id="177185" name="Text Box 33"/>
            <p:cNvSpPr txBox="1">
              <a:spLocks noChangeArrowheads="1"/>
            </p:cNvSpPr>
            <p:nvPr/>
          </p:nvSpPr>
          <p:spPr bwMode="auto">
            <a:xfrm>
              <a:off x="96" y="1939"/>
              <a:ext cx="337" cy="193"/>
            </a:xfrm>
            <a:prstGeom prst="rect">
              <a:avLst/>
            </a:prstGeom>
            <a:noFill/>
            <a:ln w="25400">
              <a:noFill/>
              <a:miter lim="800000"/>
            </a:ln>
            <a:effectLst/>
          </p:spPr>
          <p:txBody>
            <a:bodyPr lIns="0" tIns="0" rIns="0" bIns="0">
              <a:spAutoFit/>
            </a:bodyPr>
            <a:lstStyle/>
            <a:p>
              <a:pPr marR="0" algn="ctr" defTabSz="914400">
                <a:spcBef>
                  <a:spcPct val="50000"/>
                </a:spcBef>
                <a:buClr>
                  <a:srgbClr val="B4B9BE"/>
                </a:buClr>
                <a:buSzTx/>
                <a:defRPr/>
              </a:pPr>
              <a:r>
                <a:rPr kumimoji="0" lang="en-US" altLang="zh-CN" sz="1665" kern="1200" cap="none" spc="0" normalizeH="0" baseline="0" noProof="0" smtClean="0">
                  <a:effectLst>
                    <a:outerShdw blurRad="38100" dist="38100" dir="2700000" algn="tl">
                      <a:srgbClr val="000000"/>
                    </a:outerShdw>
                  </a:effectLst>
                  <a:latin typeface="Times New Roman" panose="02020603050405020304" pitchFamily="18" charset="0"/>
                  <a:ea typeface="楷体_GB2312" panose="02010609030101010101" pitchFamily="49" charset="-122"/>
                  <a:cs typeface="+mn-cs"/>
                </a:rPr>
                <a:t>DI1</a:t>
              </a:r>
              <a:endParaRPr kumimoji="0" lang="en-US" altLang="zh-CN" sz="1665" kern="1200" cap="none" spc="0" normalizeH="0" baseline="0" noProof="0" smtClean="0">
                <a:effectLst>
                  <a:outerShdw blurRad="38100" dist="38100" dir="2700000" algn="tl">
                    <a:srgbClr val="000000"/>
                  </a:outerShdw>
                </a:effectLst>
                <a:latin typeface="Times New Roman" panose="02020603050405020304" pitchFamily="18" charset="0"/>
                <a:ea typeface="楷体_GB2312" panose="02010609030101010101" pitchFamily="49" charset="-122"/>
                <a:cs typeface="+mn-cs"/>
              </a:endParaRPr>
            </a:p>
          </p:txBody>
        </p:sp>
      </p:grpSp>
      <p:sp>
        <p:nvSpPr>
          <p:cNvPr id="177186" name="AutoShape 34"/>
          <p:cNvSpPr/>
          <p:nvPr/>
        </p:nvSpPr>
        <p:spPr bwMode="auto">
          <a:xfrm>
            <a:off x="961761" y="4319323"/>
            <a:ext cx="728928" cy="316178"/>
          </a:xfrm>
          <a:prstGeom prst="borderCallout1">
            <a:avLst>
              <a:gd name="adj1" fmla="val 30125"/>
              <a:gd name="adj2" fmla="val 108713"/>
              <a:gd name="adj3" fmla="val -97069"/>
              <a:gd name="adj4" fmla="val 115065"/>
            </a:avLst>
          </a:prstGeom>
          <a:noFill/>
          <a:ln w="25400">
            <a:solidFill>
              <a:srgbClr val="FF0000"/>
            </a:solidFill>
            <a:miter lim="800000"/>
          </a:ln>
          <a:effectLst/>
        </p:spPr>
        <p:txBody>
          <a:bodyPr lIns="0" tIns="0" rIns="0" bIns="0"/>
          <a:lstStyle/>
          <a:p>
            <a:pPr marL="0" marR="0" lvl="0" indent="0" algn="ctr"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zh-CN" altLang="en-US" sz="233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rPr>
              <a:t>直通</a:t>
            </a: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7187" name="AutoShape 35"/>
          <p:cNvSpPr/>
          <p:nvPr/>
        </p:nvSpPr>
        <p:spPr bwMode="auto">
          <a:xfrm>
            <a:off x="2088886" y="4427803"/>
            <a:ext cx="728928" cy="316178"/>
          </a:xfrm>
          <a:prstGeom prst="borderCallout1">
            <a:avLst>
              <a:gd name="adj1" fmla="val 30125"/>
              <a:gd name="adj2" fmla="val -8713"/>
              <a:gd name="adj3" fmla="val -194144"/>
              <a:gd name="adj4" fmla="val -14519"/>
            </a:avLst>
          </a:prstGeom>
          <a:noFill/>
          <a:ln w="25400">
            <a:solidFill>
              <a:srgbClr val="00FF00"/>
            </a:solidFill>
            <a:miter lim="800000"/>
          </a:ln>
          <a:effectLst/>
        </p:spPr>
        <p:txBody>
          <a:bodyPr lIns="0" tIns="0" rIns="0" bIns="0"/>
          <a:lstStyle/>
          <a:p>
            <a:pPr marL="0" marR="0" lvl="0" indent="0" algn="ctr"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zh-CN" altLang="en-US" sz="233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rPr>
              <a:t>保持</a:t>
            </a: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7188" name="AutoShape 36"/>
          <p:cNvSpPr/>
          <p:nvPr/>
        </p:nvSpPr>
        <p:spPr bwMode="auto">
          <a:xfrm>
            <a:off x="2946136" y="4254500"/>
            <a:ext cx="603250" cy="316178"/>
          </a:xfrm>
          <a:prstGeom prst="borderCallout1">
            <a:avLst>
              <a:gd name="adj1" fmla="val 30125"/>
              <a:gd name="adj2" fmla="val -10528"/>
              <a:gd name="adj3" fmla="val -93306"/>
              <a:gd name="adj4" fmla="val -15792"/>
            </a:avLst>
          </a:prstGeom>
          <a:noFill/>
          <a:ln w="25400">
            <a:solidFill>
              <a:srgbClr val="FF00FF"/>
            </a:solidFill>
            <a:miter lim="800000"/>
          </a:ln>
          <a:effectLst/>
        </p:spPr>
        <p:txBody>
          <a:bodyPr lIns="0" tIns="0" rIns="0" bIns="0"/>
          <a:lstStyle/>
          <a:p>
            <a:pPr marL="0" marR="0" lvl="0" indent="0" algn="ctr"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zh-CN" altLang="en-US"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rPr>
              <a:t>高阻</a:t>
            </a:r>
            <a:endParaRPr kumimoji="0" lang="zh-CN" altLang="en-US"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grpSp>
        <p:nvGrpSpPr>
          <p:cNvPr id="4" name="Group 37"/>
          <p:cNvGrpSpPr/>
          <p:nvPr/>
        </p:nvGrpSpPr>
        <p:grpSpPr>
          <a:xfrm>
            <a:off x="817563" y="3365500"/>
            <a:ext cx="2731823" cy="666750"/>
            <a:chOff x="96" y="2544"/>
            <a:chExt cx="2065" cy="504"/>
          </a:xfrm>
        </p:grpSpPr>
        <p:sp>
          <p:nvSpPr>
            <p:cNvPr id="177190" name="Line 38"/>
            <p:cNvSpPr>
              <a:spLocks noChangeShapeType="1"/>
            </p:cNvSpPr>
            <p:nvPr/>
          </p:nvSpPr>
          <p:spPr bwMode="auto">
            <a:xfrm>
              <a:off x="481" y="2736"/>
              <a:ext cx="240" cy="0"/>
            </a:xfrm>
            <a:prstGeom prst="line">
              <a:avLst/>
            </a:prstGeom>
            <a:noFill/>
            <a:ln w="25400">
              <a:solidFill>
                <a:schemeClr val="tx1"/>
              </a:solidFill>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7191" name="Line 39"/>
            <p:cNvSpPr>
              <a:spLocks noChangeShapeType="1"/>
            </p:cNvSpPr>
            <p:nvPr/>
          </p:nvSpPr>
          <p:spPr bwMode="auto">
            <a:xfrm>
              <a:off x="721" y="2555"/>
              <a:ext cx="816" cy="0"/>
            </a:xfrm>
            <a:prstGeom prst="line">
              <a:avLst/>
            </a:prstGeom>
            <a:noFill/>
            <a:ln w="25400">
              <a:solidFill>
                <a:schemeClr val="tx1"/>
              </a:solidFill>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7192" name="Line 40"/>
            <p:cNvSpPr>
              <a:spLocks noChangeShapeType="1"/>
            </p:cNvSpPr>
            <p:nvPr/>
          </p:nvSpPr>
          <p:spPr bwMode="auto">
            <a:xfrm flipV="1">
              <a:off x="721" y="2544"/>
              <a:ext cx="0" cy="214"/>
            </a:xfrm>
            <a:prstGeom prst="line">
              <a:avLst/>
            </a:prstGeom>
            <a:noFill/>
            <a:ln w="25400">
              <a:solidFill>
                <a:schemeClr val="tx1"/>
              </a:solidFill>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7193" name="Line 41"/>
            <p:cNvSpPr>
              <a:spLocks noChangeShapeType="1"/>
            </p:cNvSpPr>
            <p:nvPr/>
          </p:nvSpPr>
          <p:spPr bwMode="auto">
            <a:xfrm flipV="1">
              <a:off x="1537" y="2880"/>
              <a:ext cx="0" cy="118"/>
            </a:xfrm>
            <a:prstGeom prst="line">
              <a:avLst/>
            </a:prstGeom>
            <a:noFill/>
            <a:ln w="25400">
              <a:solidFill>
                <a:schemeClr val="tx1"/>
              </a:solidFill>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7194" name="Line 42"/>
            <p:cNvSpPr>
              <a:spLocks noChangeShapeType="1"/>
            </p:cNvSpPr>
            <p:nvPr/>
          </p:nvSpPr>
          <p:spPr bwMode="auto">
            <a:xfrm>
              <a:off x="1537" y="2645"/>
              <a:ext cx="624" cy="0"/>
            </a:xfrm>
            <a:prstGeom prst="line">
              <a:avLst/>
            </a:prstGeom>
            <a:noFill/>
            <a:ln w="25400">
              <a:solidFill>
                <a:srgbClr val="FF00FF"/>
              </a:solidFill>
              <a:prstDash val="sysDot"/>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7195" name="Line 43"/>
            <p:cNvSpPr>
              <a:spLocks noChangeShapeType="1"/>
            </p:cNvSpPr>
            <p:nvPr/>
          </p:nvSpPr>
          <p:spPr bwMode="auto">
            <a:xfrm flipV="1">
              <a:off x="481" y="3044"/>
              <a:ext cx="431" cy="2"/>
            </a:xfrm>
            <a:prstGeom prst="line">
              <a:avLst/>
            </a:prstGeom>
            <a:noFill/>
            <a:ln w="25400">
              <a:solidFill>
                <a:schemeClr val="tx1"/>
              </a:solidFill>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7196" name="Line 44"/>
            <p:cNvSpPr>
              <a:spLocks noChangeShapeType="1"/>
            </p:cNvSpPr>
            <p:nvPr/>
          </p:nvSpPr>
          <p:spPr bwMode="auto">
            <a:xfrm>
              <a:off x="1537" y="2976"/>
              <a:ext cx="624" cy="0"/>
            </a:xfrm>
            <a:prstGeom prst="line">
              <a:avLst/>
            </a:prstGeom>
            <a:noFill/>
            <a:ln w="25400">
              <a:solidFill>
                <a:srgbClr val="FF00FF"/>
              </a:solidFill>
              <a:prstDash val="sysDot"/>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7197" name="Line 45"/>
            <p:cNvSpPr>
              <a:spLocks noChangeShapeType="1"/>
            </p:cNvSpPr>
            <p:nvPr/>
          </p:nvSpPr>
          <p:spPr bwMode="auto">
            <a:xfrm flipV="1">
              <a:off x="1537" y="2556"/>
              <a:ext cx="0" cy="84"/>
            </a:xfrm>
            <a:prstGeom prst="line">
              <a:avLst/>
            </a:prstGeom>
            <a:noFill/>
            <a:ln w="25400">
              <a:solidFill>
                <a:schemeClr val="tx1"/>
              </a:solidFill>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7198" name="Text Box 46"/>
            <p:cNvSpPr txBox="1">
              <a:spLocks noChangeArrowheads="1"/>
            </p:cNvSpPr>
            <p:nvPr/>
          </p:nvSpPr>
          <p:spPr bwMode="auto">
            <a:xfrm>
              <a:off x="96" y="2563"/>
              <a:ext cx="337" cy="193"/>
            </a:xfrm>
            <a:prstGeom prst="rect">
              <a:avLst/>
            </a:prstGeom>
            <a:noFill/>
            <a:ln w="25400">
              <a:noFill/>
              <a:miter lim="800000"/>
            </a:ln>
            <a:effectLst/>
          </p:spPr>
          <p:txBody>
            <a:bodyPr lIns="0" tIns="0" rIns="0" bIns="0">
              <a:spAutoFit/>
            </a:bodyPr>
            <a:lstStyle/>
            <a:p>
              <a:pPr marR="0" algn="ctr" defTabSz="914400">
                <a:spcBef>
                  <a:spcPct val="50000"/>
                </a:spcBef>
                <a:buClr>
                  <a:srgbClr val="B4B9BE"/>
                </a:buClr>
                <a:buSzTx/>
                <a:defRPr/>
              </a:pPr>
              <a:r>
                <a:rPr kumimoji="0" lang="en-US" altLang="zh-CN" sz="1665" kern="1200" cap="none" spc="0" normalizeH="0" baseline="0" noProof="0" smtClean="0">
                  <a:effectLst>
                    <a:outerShdw blurRad="38100" dist="38100" dir="2700000" algn="tl">
                      <a:srgbClr val="000000"/>
                    </a:outerShdw>
                  </a:effectLst>
                  <a:latin typeface="Times New Roman" panose="02020603050405020304" pitchFamily="18" charset="0"/>
                  <a:ea typeface="楷体_GB2312" panose="02010609030101010101" pitchFamily="49" charset="-122"/>
                  <a:cs typeface="+mn-cs"/>
                </a:rPr>
                <a:t>DO0</a:t>
              </a:r>
              <a:endParaRPr kumimoji="0" lang="en-US" altLang="zh-CN" sz="1665" kern="1200" cap="none" spc="0" normalizeH="0" baseline="0" noProof="0" smtClean="0">
                <a:effectLst>
                  <a:outerShdw blurRad="38100" dist="38100" dir="2700000" algn="tl">
                    <a:srgbClr val="000000"/>
                  </a:outerShdw>
                </a:effectLst>
                <a:latin typeface="Times New Roman" panose="02020603050405020304" pitchFamily="18" charset="0"/>
                <a:ea typeface="楷体_GB2312" panose="02010609030101010101" pitchFamily="49" charset="-122"/>
                <a:cs typeface="+mn-cs"/>
              </a:endParaRPr>
            </a:p>
          </p:txBody>
        </p:sp>
        <p:sp>
          <p:nvSpPr>
            <p:cNvPr id="177199" name="Text Box 47"/>
            <p:cNvSpPr txBox="1">
              <a:spLocks noChangeArrowheads="1"/>
            </p:cNvSpPr>
            <p:nvPr/>
          </p:nvSpPr>
          <p:spPr bwMode="auto">
            <a:xfrm>
              <a:off x="96" y="2851"/>
              <a:ext cx="337" cy="193"/>
            </a:xfrm>
            <a:prstGeom prst="rect">
              <a:avLst/>
            </a:prstGeom>
            <a:noFill/>
            <a:ln w="25400">
              <a:noFill/>
              <a:miter lim="800000"/>
            </a:ln>
            <a:effectLst/>
          </p:spPr>
          <p:txBody>
            <a:bodyPr lIns="0" tIns="0" rIns="0" bIns="0">
              <a:spAutoFit/>
            </a:bodyPr>
            <a:lstStyle/>
            <a:p>
              <a:pPr marR="0" algn="ctr" defTabSz="914400">
                <a:spcBef>
                  <a:spcPct val="50000"/>
                </a:spcBef>
                <a:buClr>
                  <a:srgbClr val="B4B9BE"/>
                </a:buClr>
                <a:buSzTx/>
                <a:defRPr/>
              </a:pPr>
              <a:r>
                <a:rPr kumimoji="0" lang="en-US" altLang="zh-CN" sz="1665" kern="1200" cap="none" spc="0" normalizeH="0" baseline="0" noProof="0" smtClean="0">
                  <a:effectLst>
                    <a:outerShdw blurRad="38100" dist="38100" dir="2700000" algn="tl">
                      <a:srgbClr val="000000"/>
                    </a:outerShdw>
                  </a:effectLst>
                  <a:latin typeface="Times New Roman" panose="02020603050405020304" pitchFamily="18" charset="0"/>
                  <a:ea typeface="楷体_GB2312" panose="02010609030101010101" pitchFamily="49" charset="-122"/>
                  <a:cs typeface="+mn-cs"/>
                </a:rPr>
                <a:t>DO1</a:t>
              </a:r>
              <a:endParaRPr kumimoji="0" lang="en-US" altLang="zh-CN" sz="1665" kern="1200" cap="none" spc="0" normalizeH="0" baseline="0" noProof="0" smtClean="0">
                <a:effectLst>
                  <a:outerShdw blurRad="38100" dist="38100" dir="2700000" algn="tl">
                    <a:srgbClr val="000000"/>
                  </a:outerShdw>
                </a:effectLst>
                <a:latin typeface="Times New Roman" panose="02020603050405020304" pitchFamily="18" charset="0"/>
                <a:ea typeface="楷体_GB2312" panose="02010609030101010101" pitchFamily="49" charset="-122"/>
                <a:cs typeface="+mn-cs"/>
              </a:endParaRPr>
            </a:p>
          </p:txBody>
        </p:sp>
        <p:sp>
          <p:nvSpPr>
            <p:cNvPr id="177200" name="Line 48"/>
            <p:cNvSpPr>
              <a:spLocks noChangeShapeType="1"/>
            </p:cNvSpPr>
            <p:nvPr/>
          </p:nvSpPr>
          <p:spPr bwMode="auto">
            <a:xfrm>
              <a:off x="912" y="2880"/>
              <a:ext cx="0" cy="168"/>
            </a:xfrm>
            <a:prstGeom prst="line">
              <a:avLst/>
            </a:prstGeom>
            <a:noFill/>
            <a:ln w="25400">
              <a:solidFill>
                <a:schemeClr val="tx1"/>
              </a:solidFill>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7201" name="Line 49"/>
            <p:cNvSpPr>
              <a:spLocks noChangeShapeType="1"/>
            </p:cNvSpPr>
            <p:nvPr/>
          </p:nvSpPr>
          <p:spPr bwMode="auto">
            <a:xfrm>
              <a:off x="912" y="2880"/>
              <a:ext cx="625" cy="0"/>
            </a:xfrm>
            <a:prstGeom prst="line">
              <a:avLst/>
            </a:prstGeom>
            <a:noFill/>
            <a:ln w="25400">
              <a:solidFill>
                <a:schemeClr val="tx1"/>
              </a:solidFill>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grpSp>
        <p:nvGrpSpPr>
          <p:cNvPr id="5" name="Group 50"/>
          <p:cNvGrpSpPr/>
          <p:nvPr/>
        </p:nvGrpSpPr>
        <p:grpSpPr>
          <a:xfrm>
            <a:off x="3962136" y="611188"/>
            <a:ext cx="3993885" cy="4836583"/>
            <a:chOff x="2473" y="462"/>
            <a:chExt cx="3019" cy="3656"/>
          </a:xfrm>
        </p:grpSpPr>
        <p:sp>
          <p:nvSpPr>
            <p:cNvPr id="177203" name="Line 51"/>
            <p:cNvSpPr>
              <a:spLocks noChangeShapeType="1"/>
            </p:cNvSpPr>
            <p:nvPr/>
          </p:nvSpPr>
          <p:spPr bwMode="auto">
            <a:xfrm flipH="1">
              <a:off x="2821" y="677"/>
              <a:ext cx="316"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7204" name="Freeform 52"/>
            <p:cNvSpPr/>
            <p:nvPr/>
          </p:nvSpPr>
          <p:spPr bwMode="auto">
            <a:xfrm>
              <a:off x="3128" y="636"/>
              <a:ext cx="122" cy="82"/>
            </a:xfrm>
            <a:custGeom>
              <a:avLst/>
              <a:gdLst/>
              <a:ahLst/>
              <a:cxnLst>
                <a:cxn ang="0">
                  <a:pos x="0" y="0"/>
                </a:cxn>
                <a:cxn ang="0">
                  <a:pos x="122" y="41"/>
                </a:cxn>
                <a:cxn ang="0">
                  <a:pos x="0" y="82"/>
                </a:cxn>
                <a:cxn ang="0">
                  <a:pos x="0" y="0"/>
                </a:cxn>
              </a:cxnLst>
              <a:rect l="0" t="0" r="r" b="b"/>
              <a:pathLst>
                <a:path w="122" h="82">
                  <a:moveTo>
                    <a:pt x="0" y="0"/>
                  </a:moveTo>
                  <a:lnTo>
                    <a:pt x="122" y="41"/>
                  </a:lnTo>
                  <a:lnTo>
                    <a:pt x="0" y="82"/>
                  </a:lnTo>
                  <a:lnTo>
                    <a:pt x="0" y="0"/>
                  </a:lnTo>
                  <a:close/>
                </a:path>
              </a:pathLst>
            </a:custGeom>
            <a:solidFill>
              <a:srgbClr val="000000"/>
            </a:solid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7205" name="Line 53"/>
            <p:cNvSpPr>
              <a:spLocks noChangeShapeType="1"/>
            </p:cNvSpPr>
            <p:nvPr/>
          </p:nvSpPr>
          <p:spPr bwMode="auto">
            <a:xfrm flipH="1">
              <a:off x="2821" y="1035"/>
              <a:ext cx="316"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7206" name="Freeform 54"/>
            <p:cNvSpPr/>
            <p:nvPr/>
          </p:nvSpPr>
          <p:spPr bwMode="auto">
            <a:xfrm>
              <a:off x="3128" y="994"/>
              <a:ext cx="122" cy="82"/>
            </a:xfrm>
            <a:custGeom>
              <a:avLst/>
              <a:gdLst/>
              <a:ahLst/>
              <a:cxnLst>
                <a:cxn ang="0">
                  <a:pos x="0" y="0"/>
                </a:cxn>
                <a:cxn ang="0">
                  <a:pos x="122" y="41"/>
                </a:cxn>
                <a:cxn ang="0">
                  <a:pos x="0" y="82"/>
                </a:cxn>
                <a:cxn ang="0">
                  <a:pos x="0" y="0"/>
                </a:cxn>
              </a:cxnLst>
              <a:rect l="0" t="0" r="r" b="b"/>
              <a:pathLst>
                <a:path w="122" h="82">
                  <a:moveTo>
                    <a:pt x="0" y="0"/>
                  </a:moveTo>
                  <a:lnTo>
                    <a:pt x="122" y="41"/>
                  </a:lnTo>
                  <a:lnTo>
                    <a:pt x="0" y="82"/>
                  </a:lnTo>
                  <a:lnTo>
                    <a:pt x="0" y="0"/>
                  </a:lnTo>
                  <a:close/>
                </a:path>
              </a:pathLst>
            </a:custGeom>
            <a:solidFill>
              <a:srgbClr val="000000"/>
            </a:solid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7207" name="Line 55"/>
            <p:cNvSpPr>
              <a:spLocks noChangeShapeType="1"/>
            </p:cNvSpPr>
            <p:nvPr/>
          </p:nvSpPr>
          <p:spPr bwMode="auto">
            <a:xfrm flipH="1">
              <a:off x="2821" y="1393"/>
              <a:ext cx="316"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7208" name="Freeform 56"/>
            <p:cNvSpPr/>
            <p:nvPr/>
          </p:nvSpPr>
          <p:spPr bwMode="auto">
            <a:xfrm>
              <a:off x="3128" y="1352"/>
              <a:ext cx="122" cy="82"/>
            </a:xfrm>
            <a:custGeom>
              <a:avLst/>
              <a:gdLst/>
              <a:ahLst/>
              <a:cxnLst>
                <a:cxn ang="0">
                  <a:pos x="0" y="0"/>
                </a:cxn>
                <a:cxn ang="0">
                  <a:pos x="122" y="41"/>
                </a:cxn>
                <a:cxn ang="0">
                  <a:pos x="0" y="82"/>
                </a:cxn>
                <a:cxn ang="0">
                  <a:pos x="0" y="0"/>
                </a:cxn>
              </a:cxnLst>
              <a:rect l="0" t="0" r="r" b="b"/>
              <a:pathLst>
                <a:path w="122" h="82">
                  <a:moveTo>
                    <a:pt x="0" y="0"/>
                  </a:moveTo>
                  <a:lnTo>
                    <a:pt x="122" y="41"/>
                  </a:lnTo>
                  <a:lnTo>
                    <a:pt x="0" y="82"/>
                  </a:lnTo>
                  <a:lnTo>
                    <a:pt x="0" y="0"/>
                  </a:lnTo>
                  <a:close/>
                </a:path>
              </a:pathLst>
            </a:custGeom>
            <a:solidFill>
              <a:srgbClr val="000000"/>
            </a:solid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7209" name="Line 57"/>
            <p:cNvSpPr>
              <a:spLocks noChangeShapeType="1"/>
            </p:cNvSpPr>
            <p:nvPr/>
          </p:nvSpPr>
          <p:spPr bwMode="auto">
            <a:xfrm flipH="1">
              <a:off x="2821" y="1753"/>
              <a:ext cx="316"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7210" name="Freeform 58"/>
            <p:cNvSpPr/>
            <p:nvPr/>
          </p:nvSpPr>
          <p:spPr bwMode="auto">
            <a:xfrm>
              <a:off x="3128" y="1712"/>
              <a:ext cx="122" cy="82"/>
            </a:xfrm>
            <a:custGeom>
              <a:avLst/>
              <a:gdLst/>
              <a:ahLst/>
              <a:cxnLst>
                <a:cxn ang="0">
                  <a:pos x="0" y="0"/>
                </a:cxn>
                <a:cxn ang="0">
                  <a:pos x="122" y="41"/>
                </a:cxn>
                <a:cxn ang="0">
                  <a:pos x="0" y="82"/>
                </a:cxn>
                <a:cxn ang="0">
                  <a:pos x="0" y="0"/>
                </a:cxn>
              </a:cxnLst>
              <a:rect l="0" t="0" r="r" b="b"/>
              <a:pathLst>
                <a:path w="122" h="82">
                  <a:moveTo>
                    <a:pt x="0" y="0"/>
                  </a:moveTo>
                  <a:lnTo>
                    <a:pt x="122" y="41"/>
                  </a:lnTo>
                  <a:lnTo>
                    <a:pt x="0" y="82"/>
                  </a:lnTo>
                  <a:lnTo>
                    <a:pt x="0" y="0"/>
                  </a:lnTo>
                  <a:close/>
                </a:path>
              </a:pathLst>
            </a:custGeom>
            <a:solidFill>
              <a:srgbClr val="000000"/>
            </a:solid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7211" name="Line 59"/>
            <p:cNvSpPr>
              <a:spLocks noChangeShapeType="1"/>
            </p:cNvSpPr>
            <p:nvPr/>
          </p:nvSpPr>
          <p:spPr bwMode="auto">
            <a:xfrm flipH="1">
              <a:off x="2816" y="2111"/>
              <a:ext cx="321"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7212" name="Freeform 60"/>
            <p:cNvSpPr/>
            <p:nvPr/>
          </p:nvSpPr>
          <p:spPr bwMode="auto">
            <a:xfrm>
              <a:off x="3128" y="2070"/>
              <a:ext cx="122" cy="82"/>
            </a:xfrm>
            <a:custGeom>
              <a:avLst/>
              <a:gdLst/>
              <a:ahLst/>
              <a:cxnLst>
                <a:cxn ang="0">
                  <a:pos x="0" y="0"/>
                </a:cxn>
                <a:cxn ang="0">
                  <a:pos x="122" y="41"/>
                </a:cxn>
                <a:cxn ang="0">
                  <a:pos x="0" y="82"/>
                </a:cxn>
                <a:cxn ang="0">
                  <a:pos x="0" y="0"/>
                </a:cxn>
              </a:cxnLst>
              <a:rect l="0" t="0" r="r" b="b"/>
              <a:pathLst>
                <a:path w="122" h="82">
                  <a:moveTo>
                    <a:pt x="0" y="0"/>
                  </a:moveTo>
                  <a:lnTo>
                    <a:pt x="122" y="41"/>
                  </a:lnTo>
                  <a:lnTo>
                    <a:pt x="0" y="82"/>
                  </a:lnTo>
                  <a:lnTo>
                    <a:pt x="0" y="0"/>
                  </a:lnTo>
                  <a:close/>
                </a:path>
              </a:pathLst>
            </a:custGeom>
            <a:solidFill>
              <a:srgbClr val="000000"/>
            </a:solid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7213" name="Line 61"/>
            <p:cNvSpPr>
              <a:spLocks noChangeShapeType="1"/>
            </p:cNvSpPr>
            <p:nvPr/>
          </p:nvSpPr>
          <p:spPr bwMode="auto">
            <a:xfrm flipH="1">
              <a:off x="2821" y="2469"/>
              <a:ext cx="316"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7214" name="Freeform 62"/>
            <p:cNvSpPr/>
            <p:nvPr/>
          </p:nvSpPr>
          <p:spPr bwMode="auto">
            <a:xfrm>
              <a:off x="3128" y="2428"/>
              <a:ext cx="122" cy="82"/>
            </a:xfrm>
            <a:custGeom>
              <a:avLst/>
              <a:gdLst/>
              <a:ahLst/>
              <a:cxnLst>
                <a:cxn ang="0">
                  <a:pos x="0" y="0"/>
                </a:cxn>
                <a:cxn ang="0">
                  <a:pos x="122" y="41"/>
                </a:cxn>
                <a:cxn ang="0">
                  <a:pos x="0" y="82"/>
                </a:cxn>
                <a:cxn ang="0">
                  <a:pos x="0" y="0"/>
                </a:cxn>
              </a:cxnLst>
              <a:rect l="0" t="0" r="r" b="b"/>
              <a:pathLst>
                <a:path w="122" h="82">
                  <a:moveTo>
                    <a:pt x="0" y="0"/>
                  </a:moveTo>
                  <a:lnTo>
                    <a:pt x="122" y="41"/>
                  </a:lnTo>
                  <a:lnTo>
                    <a:pt x="0" y="82"/>
                  </a:lnTo>
                  <a:lnTo>
                    <a:pt x="0" y="0"/>
                  </a:lnTo>
                  <a:close/>
                </a:path>
              </a:pathLst>
            </a:custGeom>
            <a:solidFill>
              <a:srgbClr val="000000"/>
            </a:solid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7215" name="Line 63"/>
            <p:cNvSpPr>
              <a:spLocks noChangeShapeType="1"/>
            </p:cNvSpPr>
            <p:nvPr/>
          </p:nvSpPr>
          <p:spPr bwMode="auto">
            <a:xfrm flipH="1">
              <a:off x="2821" y="2830"/>
              <a:ext cx="316"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7216" name="Freeform 64"/>
            <p:cNvSpPr/>
            <p:nvPr/>
          </p:nvSpPr>
          <p:spPr bwMode="auto">
            <a:xfrm>
              <a:off x="3128" y="2789"/>
              <a:ext cx="122" cy="82"/>
            </a:xfrm>
            <a:custGeom>
              <a:avLst/>
              <a:gdLst/>
              <a:ahLst/>
              <a:cxnLst>
                <a:cxn ang="0">
                  <a:pos x="0" y="0"/>
                </a:cxn>
                <a:cxn ang="0">
                  <a:pos x="122" y="41"/>
                </a:cxn>
                <a:cxn ang="0">
                  <a:pos x="0" y="82"/>
                </a:cxn>
                <a:cxn ang="0">
                  <a:pos x="0" y="0"/>
                </a:cxn>
              </a:cxnLst>
              <a:rect l="0" t="0" r="r" b="b"/>
              <a:pathLst>
                <a:path w="122" h="82">
                  <a:moveTo>
                    <a:pt x="0" y="0"/>
                  </a:moveTo>
                  <a:lnTo>
                    <a:pt x="122" y="41"/>
                  </a:lnTo>
                  <a:lnTo>
                    <a:pt x="0" y="82"/>
                  </a:lnTo>
                  <a:lnTo>
                    <a:pt x="0" y="0"/>
                  </a:lnTo>
                  <a:close/>
                </a:path>
              </a:pathLst>
            </a:custGeom>
            <a:solidFill>
              <a:srgbClr val="000000"/>
            </a:solid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7217" name="Line 65"/>
            <p:cNvSpPr>
              <a:spLocks noChangeShapeType="1"/>
            </p:cNvSpPr>
            <p:nvPr/>
          </p:nvSpPr>
          <p:spPr bwMode="auto">
            <a:xfrm flipH="1">
              <a:off x="2824" y="3187"/>
              <a:ext cx="313"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7218" name="Freeform 66"/>
            <p:cNvSpPr/>
            <p:nvPr/>
          </p:nvSpPr>
          <p:spPr bwMode="auto">
            <a:xfrm>
              <a:off x="3128" y="3146"/>
              <a:ext cx="122" cy="82"/>
            </a:xfrm>
            <a:custGeom>
              <a:avLst/>
              <a:gdLst/>
              <a:ahLst/>
              <a:cxnLst>
                <a:cxn ang="0">
                  <a:pos x="0" y="0"/>
                </a:cxn>
                <a:cxn ang="0">
                  <a:pos x="122" y="41"/>
                </a:cxn>
                <a:cxn ang="0">
                  <a:pos x="0" y="82"/>
                </a:cxn>
                <a:cxn ang="0">
                  <a:pos x="0" y="0"/>
                </a:cxn>
              </a:cxnLst>
              <a:rect l="0" t="0" r="r" b="b"/>
              <a:pathLst>
                <a:path w="122" h="82">
                  <a:moveTo>
                    <a:pt x="0" y="0"/>
                  </a:moveTo>
                  <a:lnTo>
                    <a:pt x="122" y="41"/>
                  </a:lnTo>
                  <a:lnTo>
                    <a:pt x="0" y="82"/>
                  </a:lnTo>
                  <a:lnTo>
                    <a:pt x="0" y="0"/>
                  </a:lnTo>
                  <a:close/>
                </a:path>
              </a:pathLst>
            </a:custGeom>
            <a:solidFill>
              <a:srgbClr val="000000"/>
            </a:solid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7219" name="Line 67"/>
            <p:cNvSpPr>
              <a:spLocks noChangeShapeType="1"/>
            </p:cNvSpPr>
            <p:nvPr/>
          </p:nvSpPr>
          <p:spPr bwMode="auto">
            <a:xfrm flipH="1">
              <a:off x="2821" y="3545"/>
              <a:ext cx="316"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7220" name="Freeform 68"/>
            <p:cNvSpPr/>
            <p:nvPr/>
          </p:nvSpPr>
          <p:spPr bwMode="auto">
            <a:xfrm>
              <a:off x="3128" y="3504"/>
              <a:ext cx="122" cy="82"/>
            </a:xfrm>
            <a:custGeom>
              <a:avLst/>
              <a:gdLst/>
              <a:ahLst/>
              <a:cxnLst>
                <a:cxn ang="0">
                  <a:pos x="0" y="0"/>
                </a:cxn>
                <a:cxn ang="0">
                  <a:pos x="122" y="41"/>
                </a:cxn>
                <a:cxn ang="0">
                  <a:pos x="0" y="82"/>
                </a:cxn>
                <a:cxn ang="0">
                  <a:pos x="0" y="0"/>
                </a:cxn>
              </a:cxnLst>
              <a:rect l="0" t="0" r="r" b="b"/>
              <a:pathLst>
                <a:path w="122" h="82">
                  <a:moveTo>
                    <a:pt x="0" y="0"/>
                  </a:moveTo>
                  <a:lnTo>
                    <a:pt x="122" y="41"/>
                  </a:lnTo>
                  <a:lnTo>
                    <a:pt x="0" y="82"/>
                  </a:lnTo>
                  <a:lnTo>
                    <a:pt x="0" y="0"/>
                  </a:lnTo>
                  <a:close/>
                </a:path>
              </a:pathLst>
            </a:custGeom>
            <a:solidFill>
              <a:srgbClr val="000000"/>
            </a:solid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7221" name="Line 69"/>
            <p:cNvSpPr>
              <a:spLocks noChangeShapeType="1"/>
            </p:cNvSpPr>
            <p:nvPr/>
          </p:nvSpPr>
          <p:spPr bwMode="auto">
            <a:xfrm flipH="1">
              <a:off x="2821" y="3903"/>
              <a:ext cx="316"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7222" name="Freeform 70"/>
            <p:cNvSpPr/>
            <p:nvPr/>
          </p:nvSpPr>
          <p:spPr bwMode="auto">
            <a:xfrm>
              <a:off x="3128" y="3862"/>
              <a:ext cx="122" cy="82"/>
            </a:xfrm>
            <a:custGeom>
              <a:avLst/>
              <a:gdLst/>
              <a:ahLst/>
              <a:cxnLst>
                <a:cxn ang="0">
                  <a:pos x="0" y="0"/>
                </a:cxn>
                <a:cxn ang="0">
                  <a:pos x="122" y="41"/>
                </a:cxn>
                <a:cxn ang="0">
                  <a:pos x="0" y="82"/>
                </a:cxn>
                <a:cxn ang="0">
                  <a:pos x="0" y="0"/>
                </a:cxn>
              </a:cxnLst>
              <a:rect l="0" t="0" r="r" b="b"/>
              <a:pathLst>
                <a:path w="122" h="82">
                  <a:moveTo>
                    <a:pt x="0" y="0"/>
                  </a:moveTo>
                  <a:lnTo>
                    <a:pt x="122" y="41"/>
                  </a:lnTo>
                  <a:lnTo>
                    <a:pt x="0" y="82"/>
                  </a:lnTo>
                  <a:lnTo>
                    <a:pt x="0" y="0"/>
                  </a:lnTo>
                  <a:close/>
                </a:path>
              </a:pathLst>
            </a:custGeom>
            <a:solidFill>
              <a:srgbClr val="000000"/>
            </a:solid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nvGrpSpPr>
            <p:cNvPr id="57414" name="Group 71"/>
            <p:cNvGrpSpPr/>
            <p:nvPr/>
          </p:nvGrpSpPr>
          <p:grpSpPr>
            <a:xfrm>
              <a:off x="5188" y="577"/>
              <a:ext cx="304" cy="3435"/>
              <a:chOff x="4581" y="275"/>
              <a:chExt cx="304" cy="3435"/>
            </a:xfrm>
          </p:grpSpPr>
          <p:sp>
            <p:nvSpPr>
              <p:cNvPr id="177224" name="Rectangle 72"/>
              <p:cNvSpPr>
                <a:spLocks noChangeArrowheads="1"/>
              </p:cNvSpPr>
              <p:nvPr/>
            </p:nvSpPr>
            <p:spPr bwMode="auto">
              <a:xfrm>
                <a:off x="4596" y="633"/>
                <a:ext cx="192" cy="209"/>
              </a:xfrm>
              <a:prstGeom prst="rect">
                <a:avLst/>
              </a:prstGeom>
              <a:noFill/>
              <a:ln w="25400">
                <a:noFill/>
                <a:miter lim="800000"/>
              </a:ln>
            </p:spPr>
            <p:txBody>
              <a:bodyPr wrap="none" lIns="0" tIns="0" rIns="0" bIns="0">
                <a:spAutoFit/>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0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DO</a:t>
                </a:r>
                <a:endParaRPr kumimoji="0"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7225" name="Rectangle 73"/>
              <p:cNvSpPr>
                <a:spLocks noChangeArrowheads="1"/>
              </p:cNvSpPr>
              <p:nvPr/>
            </p:nvSpPr>
            <p:spPr bwMode="auto">
              <a:xfrm>
                <a:off x="4776" y="743"/>
                <a:ext cx="96" cy="209"/>
              </a:xfrm>
              <a:prstGeom prst="rect">
                <a:avLst/>
              </a:prstGeom>
              <a:noFill/>
              <a:ln w="25400">
                <a:noFill/>
                <a:miter lim="800000"/>
              </a:ln>
            </p:spPr>
            <p:txBody>
              <a:bodyPr wrap="none" lIns="0" tIns="0" rIns="0" bIns="0">
                <a:spAutoFit/>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0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0</a:t>
                </a:r>
                <a:endParaRPr kumimoji="0"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7226" name="Rectangle 74"/>
              <p:cNvSpPr>
                <a:spLocks noChangeArrowheads="1"/>
              </p:cNvSpPr>
              <p:nvPr/>
            </p:nvSpPr>
            <p:spPr bwMode="auto">
              <a:xfrm>
                <a:off x="4596" y="991"/>
                <a:ext cx="192" cy="209"/>
              </a:xfrm>
              <a:prstGeom prst="rect">
                <a:avLst/>
              </a:prstGeom>
              <a:noFill/>
              <a:ln w="25400">
                <a:noFill/>
                <a:miter lim="800000"/>
              </a:ln>
            </p:spPr>
            <p:txBody>
              <a:bodyPr wrap="none" lIns="0" tIns="0" rIns="0" bIns="0">
                <a:spAutoFit/>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0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DO</a:t>
                </a:r>
                <a:endParaRPr kumimoji="0"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7227" name="Rectangle 75"/>
              <p:cNvSpPr>
                <a:spLocks noChangeArrowheads="1"/>
              </p:cNvSpPr>
              <p:nvPr/>
            </p:nvSpPr>
            <p:spPr bwMode="auto">
              <a:xfrm>
                <a:off x="4776" y="1102"/>
                <a:ext cx="96" cy="209"/>
              </a:xfrm>
              <a:prstGeom prst="rect">
                <a:avLst/>
              </a:prstGeom>
              <a:noFill/>
              <a:ln w="25400">
                <a:noFill/>
                <a:miter lim="800000"/>
              </a:ln>
            </p:spPr>
            <p:txBody>
              <a:bodyPr wrap="none" lIns="0" tIns="0" rIns="0" bIns="0">
                <a:spAutoFit/>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0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1</a:t>
                </a:r>
                <a:endParaRPr kumimoji="0"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7228" name="Rectangle 76"/>
              <p:cNvSpPr>
                <a:spLocks noChangeArrowheads="1"/>
              </p:cNvSpPr>
              <p:nvPr/>
            </p:nvSpPr>
            <p:spPr bwMode="auto">
              <a:xfrm>
                <a:off x="4596" y="1351"/>
                <a:ext cx="192" cy="209"/>
              </a:xfrm>
              <a:prstGeom prst="rect">
                <a:avLst/>
              </a:prstGeom>
              <a:noFill/>
              <a:ln w="25400">
                <a:noFill/>
                <a:miter lim="800000"/>
              </a:ln>
            </p:spPr>
            <p:txBody>
              <a:bodyPr wrap="none" lIns="0" tIns="0" rIns="0" bIns="0">
                <a:spAutoFit/>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0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DO</a:t>
                </a:r>
                <a:endParaRPr kumimoji="0"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7229" name="Rectangle 77"/>
              <p:cNvSpPr>
                <a:spLocks noChangeArrowheads="1"/>
              </p:cNvSpPr>
              <p:nvPr/>
            </p:nvSpPr>
            <p:spPr bwMode="auto">
              <a:xfrm>
                <a:off x="4776" y="1460"/>
                <a:ext cx="96" cy="209"/>
              </a:xfrm>
              <a:prstGeom prst="rect">
                <a:avLst/>
              </a:prstGeom>
              <a:noFill/>
              <a:ln w="25400">
                <a:noFill/>
                <a:miter lim="800000"/>
              </a:ln>
            </p:spPr>
            <p:txBody>
              <a:bodyPr wrap="none" lIns="0" tIns="0" rIns="0" bIns="0">
                <a:spAutoFit/>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0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2</a:t>
                </a:r>
                <a:endParaRPr kumimoji="0"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7230" name="Rectangle 78"/>
              <p:cNvSpPr>
                <a:spLocks noChangeArrowheads="1"/>
              </p:cNvSpPr>
              <p:nvPr/>
            </p:nvSpPr>
            <p:spPr bwMode="auto">
              <a:xfrm>
                <a:off x="4596" y="1709"/>
                <a:ext cx="192" cy="209"/>
              </a:xfrm>
              <a:prstGeom prst="rect">
                <a:avLst/>
              </a:prstGeom>
              <a:noFill/>
              <a:ln w="25400">
                <a:noFill/>
                <a:miter lim="800000"/>
              </a:ln>
            </p:spPr>
            <p:txBody>
              <a:bodyPr wrap="none" lIns="0" tIns="0" rIns="0" bIns="0">
                <a:spAutoFit/>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0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DO</a:t>
                </a:r>
                <a:endParaRPr kumimoji="0"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7231" name="Rectangle 79"/>
              <p:cNvSpPr>
                <a:spLocks noChangeArrowheads="1"/>
              </p:cNvSpPr>
              <p:nvPr/>
            </p:nvSpPr>
            <p:spPr bwMode="auto">
              <a:xfrm>
                <a:off x="4776" y="1819"/>
                <a:ext cx="96" cy="209"/>
              </a:xfrm>
              <a:prstGeom prst="rect">
                <a:avLst/>
              </a:prstGeom>
              <a:noFill/>
              <a:ln w="25400">
                <a:noFill/>
                <a:miter lim="800000"/>
              </a:ln>
            </p:spPr>
            <p:txBody>
              <a:bodyPr wrap="none" lIns="0" tIns="0" rIns="0" bIns="0">
                <a:spAutoFit/>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0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3</a:t>
                </a:r>
                <a:endParaRPr kumimoji="0"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7232" name="Rectangle 80"/>
              <p:cNvSpPr>
                <a:spLocks noChangeArrowheads="1"/>
              </p:cNvSpPr>
              <p:nvPr/>
            </p:nvSpPr>
            <p:spPr bwMode="auto">
              <a:xfrm>
                <a:off x="4596" y="2067"/>
                <a:ext cx="192" cy="209"/>
              </a:xfrm>
              <a:prstGeom prst="rect">
                <a:avLst/>
              </a:prstGeom>
              <a:noFill/>
              <a:ln w="25400">
                <a:noFill/>
                <a:miter lim="800000"/>
              </a:ln>
            </p:spPr>
            <p:txBody>
              <a:bodyPr wrap="none" lIns="0" tIns="0" rIns="0" bIns="0">
                <a:spAutoFit/>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0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DO</a:t>
                </a:r>
                <a:endParaRPr kumimoji="0"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7233" name="Rectangle 81"/>
              <p:cNvSpPr>
                <a:spLocks noChangeArrowheads="1"/>
              </p:cNvSpPr>
              <p:nvPr/>
            </p:nvSpPr>
            <p:spPr bwMode="auto">
              <a:xfrm>
                <a:off x="4776" y="2177"/>
                <a:ext cx="96" cy="209"/>
              </a:xfrm>
              <a:prstGeom prst="rect">
                <a:avLst/>
              </a:prstGeom>
              <a:noFill/>
              <a:ln w="25400">
                <a:noFill/>
                <a:miter lim="800000"/>
              </a:ln>
            </p:spPr>
            <p:txBody>
              <a:bodyPr wrap="none" lIns="0" tIns="0" rIns="0" bIns="0">
                <a:spAutoFit/>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0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4</a:t>
                </a:r>
                <a:endParaRPr kumimoji="0"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7234" name="Rectangle 82"/>
              <p:cNvSpPr>
                <a:spLocks noChangeArrowheads="1"/>
              </p:cNvSpPr>
              <p:nvPr/>
            </p:nvSpPr>
            <p:spPr bwMode="auto">
              <a:xfrm>
                <a:off x="4596" y="2425"/>
                <a:ext cx="192" cy="209"/>
              </a:xfrm>
              <a:prstGeom prst="rect">
                <a:avLst/>
              </a:prstGeom>
              <a:noFill/>
              <a:ln w="25400">
                <a:noFill/>
                <a:miter lim="800000"/>
              </a:ln>
            </p:spPr>
            <p:txBody>
              <a:bodyPr wrap="none" lIns="0" tIns="0" rIns="0" bIns="0">
                <a:spAutoFit/>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0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DO</a:t>
                </a:r>
                <a:endParaRPr kumimoji="0"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7235" name="Rectangle 83"/>
              <p:cNvSpPr>
                <a:spLocks noChangeArrowheads="1"/>
              </p:cNvSpPr>
              <p:nvPr/>
            </p:nvSpPr>
            <p:spPr bwMode="auto">
              <a:xfrm>
                <a:off x="4776" y="2535"/>
                <a:ext cx="96" cy="209"/>
              </a:xfrm>
              <a:prstGeom prst="rect">
                <a:avLst/>
              </a:prstGeom>
              <a:noFill/>
              <a:ln w="25400">
                <a:noFill/>
                <a:miter lim="800000"/>
              </a:ln>
            </p:spPr>
            <p:txBody>
              <a:bodyPr wrap="none" lIns="0" tIns="0" rIns="0" bIns="0">
                <a:spAutoFit/>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0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5</a:t>
                </a:r>
                <a:endParaRPr kumimoji="0"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7236" name="Rectangle 84"/>
              <p:cNvSpPr>
                <a:spLocks noChangeArrowheads="1"/>
              </p:cNvSpPr>
              <p:nvPr/>
            </p:nvSpPr>
            <p:spPr bwMode="auto">
              <a:xfrm>
                <a:off x="4596" y="2785"/>
                <a:ext cx="192" cy="209"/>
              </a:xfrm>
              <a:prstGeom prst="rect">
                <a:avLst/>
              </a:prstGeom>
              <a:noFill/>
              <a:ln w="25400">
                <a:noFill/>
                <a:miter lim="800000"/>
              </a:ln>
            </p:spPr>
            <p:txBody>
              <a:bodyPr wrap="none" lIns="0" tIns="0" rIns="0" bIns="0">
                <a:spAutoFit/>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0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DO</a:t>
                </a:r>
                <a:endParaRPr kumimoji="0"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7237" name="Rectangle 85"/>
              <p:cNvSpPr>
                <a:spLocks noChangeArrowheads="1"/>
              </p:cNvSpPr>
              <p:nvPr/>
            </p:nvSpPr>
            <p:spPr bwMode="auto">
              <a:xfrm>
                <a:off x="4776" y="2895"/>
                <a:ext cx="96" cy="209"/>
              </a:xfrm>
              <a:prstGeom prst="rect">
                <a:avLst/>
              </a:prstGeom>
              <a:noFill/>
              <a:ln w="25400">
                <a:noFill/>
                <a:miter lim="800000"/>
              </a:ln>
            </p:spPr>
            <p:txBody>
              <a:bodyPr wrap="none" lIns="0" tIns="0" rIns="0" bIns="0">
                <a:spAutoFit/>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0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6</a:t>
                </a:r>
                <a:endParaRPr kumimoji="0"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7238" name="Rectangle 86"/>
              <p:cNvSpPr>
                <a:spLocks noChangeArrowheads="1"/>
              </p:cNvSpPr>
              <p:nvPr/>
            </p:nvSpPr>
            <p:spPr bwMode="auto">
              <a:xfrm>
                <a:off x="4596" y="3143"/>
                <a:ext cx="192" cy="209"/>
              </a:xfrm>
              <a:prstGeom prst="rect">
                <a:avLst/>
              </a:prstGeom>
              <a:noFill/>
              <a:ln w="25400">
                <a:noFill/>
                <a:miter lim="800000"/>
              </a:ln>
            </p:spPr>
            <p:txBody>
              <a:bodyPr wrap="none" lIns="0" tIns="0" rIns="0" bIns="0">
                <a:spAutoFit/>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0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DO</a:t>
                </a:r>
                <a:endParaRPr kumimoji="0"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7239" name="Rectangle 87"/>
              <p:cNvSpPr>
                <a:spLocks noChangeArrowheads="1"/>
              </p:cNvSpPr>
              <p:nvPr/>
            </p:nvSpPr>
            <p:spPr bwMode="auto">
              <a:xfrm>
                <a:off x="4776" y="3253"/>
                <a:ext cx="96" cy="209"/>
              </a:xfrm>
              <a:prstGeom prst="rect">
                <a:avLst/>
              </a:prstGeom>
              <a:noFill/>
              <a:ln w="25400">
                <a:noFill/>
                <a:miter lim="800000"/>
              </a:ln>
            </p:spPr>
            <p:txBody>
              <a:bodyPr wrap="none" lIns="0" tIns="0" rIns="0" bIns="0">
                <a:spAutoFit/>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0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7</a:t>
                </a:r>
                <a:endParaRPr kumimoji="0"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7240" name="Rectangle 88"/>
              <p:cNvSpPr>
                <a:spLocks noChangeArrowheads="1"/>
              </p:cNvSpPr>
              <p:nvPr/>
            </p:nvSpPr>
            <p:spPr bwMode="auto">
              <a:xfrm>
                <a:off x="4581" y="3501"/>
                <a:ext cx="288" cy="209"/>
              </a:xfrm>
              <a:prstGeom prst="rect">
                <a:avLst/>
              </a:prstGeom>
              <a:noFill/>
              <a:ln w="25400">
                <a:noFill/>
                <a:miter lim="800000"/>
              </a:ln>
            </p:spPr>
            <p:txBody>
              <a:bodyPr wrap="none" lIns="0" tIns="0" rIns="0" bIns="0">
                <a:spAutoFit/>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0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STB</a:t>
                </a:r>
                <a:endParaRPr kumimoji="0"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7241" name="Rectangle 89"/>
              <p:cNvSpPr>
                <a:spLocks noChangeArrowheads="1"/>
              </p:cNvSpPr>
              <p:nvPr/>
            </p:nvSpPr>
            <p:spPr bwMode="auto">
              <a:xfrm>
                <a:off x="4603" y="275"/>
                <a:ext cx="96" cy="209"/>
              </a:xfrm>
              <a:prstGeom prst="rect">
                <a:avLst/>
              </a:prstGeom>
              <a:noFill/>
              <a:ln w="25400">
                <a:noFill/>
                <a:miter lim="800000"/>
              </a:ln>
            </p:spPr>
            <p:txBody>
              <a:bodyPr wrap="none" lIns="0" tIns="0" rIns="0" bIns="0">
                <a:spAutoFit/>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0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V</a:t>
                </a:r>
                <a:endParaRPr kumimoji="0"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7242" name="Rectangle 90"/>
              <p:cNvSpPr>
                <a:spLocks noChangeArrowheads="1"/>
              </p:cNvSpPr>
              <p:nvPr/>
            </p:nvSpPr>
            <p:spPr bwMode="auto">
              <a:xfrm>
                <a:off x="4693" y="385"/>
                <a:ext cx="192" cy="209"/>
              </a:xfrm>
              <a:prstGeom prst="rect">
                <a:avLst/>
              </a:prstGeom>
              <a:noFill/>
              <a:ln w="25400">
                <a:noFill/>
                <a:miter lim="800000"/>
              </a:ln>
            </p:spPr>
            <p:txBody>
              <a:bodyPr wrap="none" lIns="0" tIns="0" rIns="0" bIns="0">
                <a:spAutoFit/>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0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CC</a:t>
                </a:r>
                <a:endParaRPr kumimoji="0"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grpSp>
        <p:sp>
          <p:nvSpPr>
            <p:cNvPr id="177243" name="Rectangle 91"/>
            <p:cNvSpPr>
              <a:spLocks noChangeArrowheads="1"/>
            </p:cNvSpPr>
            <p:nvPr/>
          </p:nvSpPr>
          <p:spPr bwMode="auto">
            <a:xfrm>
              <a:off x="3250" y="462"/>
              <a:ext cx="1430" cy="3656"/>
            </a:xfrm>
            <a:prstGeom prst="rect">
              <a:avLst/>
            </a:prstGeom>
            <a:noFill/>
            <a:ln w="25400">
              <a:solidFill>
                <a:schemeClr val="tx1"/>
              </a:solidFill>
              <a:miter lim="800000"/>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7244" name="Rectangle 92"/>
            <p:cNvSpPr>
              <a:spLocks noChangeArrowheads="1"/>
            </p:cNvSpPr>
            <p:nvPr/>
          </p:nvSpPr>
          <p:spPr bwMode="auto">
            <a:xfrm>
              <a:off x="3586" y="2078"/>
              <a:ext cx="576" cy="314"/>
            </a:xfrm>
            <a:prstGeom prst="rect">
              <a:avLst/>
            </a:prstGeom>
            <a:noFill/>
            <a:ln w="25400">
              <a:noFill/>
              <a:miter lim="800000"/>
            </a:ln>
          </p:spPr>
          <p:txBody>
            <a:bodyPr wrap="none" lIns="0" tIns="0" rIns="0" bIns="0">
              <a:spAutoFit/>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30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8282</a:t>
              </a:r>
              <a:endParaRPr kumimoji="0" lang="en-US" altLang="zh-CN" sz="3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7245" name="Line 93"/>
            <p:cNvSpPr>
              <a:spLocks noChangeShapeType="1"/>
            </p:cNvSpPr>
            <p:nvPr/>
          </p:nvSpPr>
          <p:spPr bwMode="auto">
            <a:xfrm flipH="1">
              <a:off x="4796" y="677"/>
              <a:ext cx="318"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7246" name="Freeform 94"/>
            <p:cNvSpPr/>
            <p:nvPr/>
          </p:nvSpPr>
          <p:spPr bwMode="auto">
            <a:xfrm>
              <a:off x="4684" y="636"/>
              <a:ext cx="123" cy="82"/>
            </a:xfrm>
            <a:custGeom>
              <a:avLst/>
              <a:gdLst/>
              <a:ahLst/>
              <a:cxnLst>
                <a:cxn ang="0">
                  <a:pos x="123" y="82"/>
                </a:cxn>
                <a:cxn ang="0">
                  <a:pos x="0" y="41"/>
                </a:cxn>
                <a:cxn ang="0">
                  <a:pos x="123" y="0"/>
                </a:cxn>
                <a:cxn ang="0">
                  <a:pos x="123" y="82"/>
                </a:cxn>
              </a:cxnLst>
              <a:rect l="0" t="0" r="r" b="b"/>
              <a:pathLst>
                <a:path w="123" h="82">
                  <a:moveTo>
                    <a:pt x="123" y="82"/>
                  </a:moveTo>
                  <a:lnTo>
                    <a:pt x="0" y="41"/>
                  </a:lnTo>
                  <a:lnTo>
                    <a:pt x="123" y="0"/>
                  </a:lnTo>
                  <a:lnTo>
                    <a:pt x="123" y="82"/>
                  </a:lnTo>
                  <a:close/>
                </a:path>
              </a:pathLst>
            </a:custGeom>
            <a:solidFill>
              <a:srgbClr val="000000"/>
            </a:solid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7247" name="Line 95"/>
            <p:cNvSpPr>
              <a:spLocks noChangeShapeType="1"/>
            </p:cNvSpPr>
            <p:nvPr/>
          </p:nvSpPr>
          <p:spPr bwMode="auto">
            <a:xfrm flipH="1">
              <a:off x="4684" y="1035"/>
              <a:ext cx="316"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7248" name="Freeform 96"/>
            <p:cNvSpPr/>
            <p:nvPr/>
          </p:nvSpPr>
          <p:spPr bwMode="auto">
            <a:xfrm>
              <a:off x="4990" y="994"/>
              <a:ext cx="124" cy="82"/>
            </a:xfrm>
            <a:custGeom>
              <a:avLst/>
              <a:gdLst/>
              <a:ahLst/>
              <a:cxnLst>
                <a:cxn ang="0">
                  <a:pos x="0" y="0"/>
                </a:cxn>
                <a:cxn ang="0">
                  <a:pos x="124" y="41"/>
                </a:cxn>
                <a:cxn ang="0">
                  <a:pos x="0" y="82"/>
                </a:cxn>
                <a:cxn ang="0">
                  <a:pos x="0" y="0"/>
                </a:cxn>
              </a:cxnLst>
              <a:rect l="0" t="0" r="r" b="b"/>
              <a:pathLst>
                <a:path w="124" h="82">
                  <a:moveTo>
                    <a:pt x="0" y="0"/>
                  </a:moveTo>
                  <a:lnTo>
                    <a:pt x="124" y="41"/>
                  </a:lnTo>
                  <a:lnTo>
                    <a:pt x="0" y="82"/>
                  </a:lnTo>
                  <a:lnTo>
                    <a:pt x="0" y="0"/>
                  </a:lnTo>
                  <a:close/>
                </a:path>
              </a:pathLst>
            </a:custGeom>
            <a:solidFill>
              <a:srgbClr val="000000"/>
            </a:solid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7249" name="Line 97"/>
            <p:cNvSpPr>
              <a:spLocks noChangeShapeType="1"/>
            </p:cNvSpPr>
            <p:nvPr/>
          </p:nvSpPr>
          <p:spPr bwMode="auto">
            <a:xfrm flipH="1">
              <a:off x="4684" y="1393"/>
              <a:ext cx="316"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7250" name="Freeform 98"/>
            <p:cNvSpPr/>
            <p:nvPr/>
          </p:nvSpPr>
          <p:spPr bwMode="auto">
            <a:xfrm>
              <a:off x="4990" y="1352"/>
              <a:ext cx="124" cy="82"/>
            </a:xfrm>
            <a:custGeom>
              <a:avLst/>
              <a:gdLst/>
              <a:ahLst/>
              <a:cxnLst>
                <a:cxn ang="0">
                  <a:pos x="0" y="0"/>
                </a:cxn>
                <a:cxn ang="0">
                  <a:pos x="124" y="41"/>
                </a:cxn>
                <a:cxn ang="0">
                  <a:pos x="0" y="82"/>
                </a:cxn>
                <a:cxn ang="0">
                  <a:pos x="0" y="0"/>
                </a:cxn>
              </a:cxnLst>
              <a:rect l="0" t="0" r="r" b="b"/>
              <a:pathLst>
                <a:path w="124" h="82">
                  <a:moveTo>
                    <a:pt x="0" y="0"/>
                  </a:moveTo>
                  <a:lnTo>
                    <a:pt x="124" y="41"/>
                  </a:lnTo>
                  <a:lnTo>
                    <a:pt x="0" y="82"/>
                  </a:lnTo>
                  <a:lnTo>
                    <a:pt x="0" y="0"/>
                  </a:lnTo>
                  <a:close/>
                </a:path>
              </a:pathLst>
            </a:custGeom>
            <a:solidFill>
              <a:srgbClr val="000000"/>
            </a:solid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7251" name="Line 99"/>
            <p:cNvSpPr>
              <a:spLocks noChangeShapeType="1"/>
            </p:cNvSpPr>
            <p:nvPr/>
          </p:nvSpPr>
          <p:spPr bwMode="auto">
            <a:xfrm flipH="1">
              <a:off x="4684" y="1753"/>
              <a:ext cx="316"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7252" name="Freeform 100"/>
            <p:cNvSpPr/>
            <p:nvPr/>
          </p:nvSpPr>
          <p:spPr bwMode="auto">
            <a:xfrm>
              <a:off x="4990" y="1712"/>
              <a:ext cx="124" cy="82"/>
            </a:xfrm>
            <a:custGeom>
              <a:avLst/>
              <a:gdLst/>
              <a:ahLst/>
              <a:cxnLst>
                <a:cxn ang="0">
                  <a:pos x="0" y="0"/>
                </a:cxn>
                <a:cxn ang="0">
                  <a:pos x="124" y="41"/>
                </a:cxn>
                <a:cxn ang="0">
                  <a:pos x="0" y="82"/>
                </a:cxn>
                <a:cxn ang="0">
                  <a:pos x="0" y="0"/>
                </a:cxn>
              </a:cxnLst>
              <a:rect l="0" t="0" r="r" b="b"/>
              <a:pathLst>
                <a:path w="124" h="82">
                  <a:moveTo>
                    <a:pt x="0" y="0"/>
                  </a:moveTo>
                  <a:lnTo>
                    <a:pt x="124" y="41"/>
                  </a:lnTo>
                  <a:lnTo>
                    <a:pt x="0" y="82"/>
                  </a:lnTo>
                  <a:lnTo>
                    <a:pt x="0" y="0"/>
                  </a:lnTo>
                  <a:close/>
                </a:path>
              </a:pathLst>
            </a:custGeom>
            <a:solidFill>
              <a:srgbClr val="000000"/>
            </a:solid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7253" name="Line 101"/>
            <p:cNvSpPr>
              <a:spLocks noChangeShapeType="1"/>
            </p:cNvSpPr>
            <p:nvPr/>
          </p:nvSpPr>
          <p:spPr bwMode="auto">
            <a:xfrm flipH="1">
              <a:off x="4684" y="2111"/>
              <a:ext cx="316"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7254" name="Freeform 102"/>
            <p:cNvSpPr/>
            <p:nvPr/>
          </p:nvSpPr>
          <p:spPr bwMode="auto">
            <a:xfrm>
              <a:off x="4990" y="2070"/>
              <a:ext cx="124" cy="82"/>
            </a:xfrm>
            <a:custGeom>
              <a:avLst/>
              <a:gdLst/>
              <a:ahLst/>
              <a:cxnLst>
                <a:cxn ang="0">
                  <a:pos x="0" y="0"/>
                </a:cxn>
                <a:cxn ang="0">
                  <a:pos x="124" y="41"/>
                </a:cxn>
                <a:cxn ang="0">
                  <a:pos x="0" y="82"/>
                </a:cxn>
                <a:cxn ang="0">
                  <a:pos x="0" y="0"/>
                </a:cxn>
              </a:cxnLst>
              <a:rect l="0" t="0" r="r" b="b"/>
              <a:pathLst>
                <a:path w="124" h="82">
                  <a:moveTo>
                    <a:pt x="0" y="0"/>
                  </a:moveTo>
                  <a:lnTo>
                    <a:pt x="124" y="41"/>
                  </a:lnTo>
                  <a:lnTo>
                    <a:pt x="0" y="82"/>
                  </a:lnTo>
                  <a:lnTo>
                    <a:pt x="0" y="0"/>
                  </a:lnTo>
                  <a:close/>
                </a:path>
              </a:pathLst>
            </a:custGeom>
            <a:solidFill>
              <a:srgbClr val="000000"/>
            </a:solid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7255" name="Line 103"/>
            <p:cNvSpPr>
              <a:spLocks noChangeShapeType="1"/>
            </p:cNvSpPr>
            <p:nvPr/>
          </p:nvSpPr>
          <p:spPr bwMode="auto">
            <a:xfrm flipH="1">
              <a:off x="4684" y="2469"/>
              <a:ext cx="316"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7256" name="Freeform 104"/>
            <p:cNvSpPr/>
            <p:nvPr/>
          </p:nvSpPr>
          <p:spPr bwMode="auto">
            <a:xfrm>
              <a:off x="4990" y="2428"/>
              <a:ext cx="124" cy="82"/>
            </a:xfrm>
            <a:custGeom>
              <a:avLst/>
              <a:gdLst/>
              <a:ahLst/>
              <a:cxnLst>
                <a:cxn ang="0">
                  <a:pos x="0" y="0"/>
                </a:cxn>
                <a:cxn ang="0">
                  <a:pos x="124" y="41"/>
                </a:cxn>
                <a:cxn ang="0">
                  <a:pos x="0" y="82"/>
                </a:cxn>
                <a:cxn ang="0">
                  <a:pos x="0" y="0"/>
                </a:cxn>
              </a:cxnLst>
              <a:rect l="0" t="0" r="r" b="b"/>
              <a:pathLst>
                <a:path w="124" h="82">
                  <a:moveTo>
                    <a:pt x="0" y="0"/>
                  </a:moveTo>
                  <a:lnTo>
                    <a:pt x="124" y="41"/>
                  </a:lnTo>
                  <a:lnTo>
                    <a:pt x="0" y="82"/>
                  </a:lnTo>
                  <a:lnTo>
                    <a:pt x="0" y="0"/>
                  </a:lnTo>
                  <a:close/>
                </a:path>
              </a:pathLst>
            </a:custGeom>
            <a:solidFill>
              <a:srgbClr val="000000"/>
            </a:solid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7257" name="Line 105"/>
            <p:cNvSpPr>
              <a:spLocks noChangeShapeType="1"/>
            </p:cNvSpPr>
            <p:nvPr/>
          </p:nvSpPr>
          <p:spPr bwMode="auto">
            <a:xfrm flipH="1">
              <a:off x="4684" y="2830"/>
              <a:ext cx="316"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7258" name="Freeform 106"/>
            <p:cNvSpPr/>
            <p:nvPr/>
          </p:nvSpPr>
          <p:spPr bwMode="auto">
            <a:xfrm>
              <a:off x="4990" y="2789"/>
              <a:ext cx="124" cy="82"/>
            </a:xfrm>
            <a:custGeom>
              <a:avLst/>
              <a:gdLst/>
              <a:ahLst/>
              <a:cxnLst>
                <a:cxn ang="0">
                  <a:pos x="0" y="0"/>
                </a:cxn>
                <a:cxn ang="0">
                  <a:pos x="124" y="41"/>
                </a:cxn>
                <a:cxn ang="0">
                  <a:pos x="0" y="82"/>
                </a:cxn>
                <a:cxn ang="0">
                  <a:pos x="0" y="0"/>
                </a:cxn>
              </a:cxnLst>
              <a:rect l="0" t="0" r="r" b="b"/>
              <a:pathLst>
                <a:path w="124" h="82">
                  <a:moveTo>
                    <a:pt x="0" y="0"/>
                  </a:moveTo>
                  <a:lnTo>
                    <a:pt x="124" y="41"/>
                  </a:lnTo>
                  <a:lnTo>
                    <a:pt x="0" y="82"/>
                  </a:lnTo>
                  <a:lnTo>
                    <a:pt x="0" y="0"/>
                  </a:lnTo>
                  <a:close/>
                </a:path>
              </a:pathLst>
            </a:custGeom>
            <a:solidFill>
              <a:srgbClr val="000000"/>
            </a:solid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7259" name="Line 107"/>
            <p:cNvSpPr>
              <a:spLocks noChangeShapeType="1"/>
            </p:cNvSpPr>
            <p:nvPr/>
          </p:nvSpPr>
          <p:spPr bwMode="auto">
            <a:xfrm flipH="1">
              <a:off x="4687" y="3187"/>
              <a:ext cx="313"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7260" name="Freeform 108"/>
            <p:cNvSpPr/>
            <p:nvPr/>
          </p:nvSpPr>
          <p:spPr bwMode="auto">
            <a:xfrm>
              <a:off x="4990" y="3146"/>
              <a:ext cx="124" cy="82"/>
            </a:xfrm>
            <a:custGeom>
              <a:avLst/>
              <a:gdLst/>
              <a:ahLst/>
              <a:cxnLst>
                <a:cxn ang="0">
                  <a:pos x="0" y="0"/>
                </a:cxn>
                <a:cxn ang="0">
                  <a:pos x="124" y="41"/>
                </a:cxn>
                <a:cxn ang="0">
                  <a:pos x="0" y="82"/>
                </a:cxn>
                <a:cxn ang="0">
                  <a:pos x="0" y="0"/>
                </a:cxn>
              </a:cxnLst>
              <a:rect l="0" t="0" r="r" b="b"/>
              <a:pathLst>
                <a:path w="124" h="82">
                  <a:moveTo>
                    <a:pt x="0" y="0"/>
                  </a:moveTo>
                  <a:lnTo>
                    <a:pt x="124" y="41"/>
                  </a:lnTo>
                  <a:lnTo>
                    <a:pt x="0" y="82"/>
                  </a:lnTo>
                  <a:lnTo>
                    <a:pt x="0" y="0"/>
                  </a:lnTo>
                  <a:close/>
                </a:path>
              </a:pathLst>
            </a:custGeom>
            <a:solidFill>
              <a:srgbClr val="000000"/>
            </a:solid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7261" name="Line 109"/>
            <p:cNvSpPr>
              <a:spLocks noChangeShapeType="1"/>
            </p:cNvSpPr>
            <p:nvPr/>
          </p:nvSpPr>
          <p:spPr bwMode="auto">
            <a:xfrm flipH="1">
              <a:off x="4684" y="3545"/>
              <a:ext cx="316"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7262" name="Freeform 110"/>
            <p:cNvSpPr/>
            <p:nvPr/>
          </p:nvSpPr>
          <p:spPr bwMode="auto">
            <a:xfrm>
              <a:off x="4990" y="3504"/>
              <a:ext cx="124" cy="82"/>
            </a:xfrm>
            <a:custGeom>
              <a:avLst/>
              <a:gdLst/>
              <a:ahLst/>
              <a:cxnLst>
                <a:cxn ang="0">
                  <a:pos x="0" y="0"/>
                </a:cxn>
                <a:cxn ang="0">
                  <a:pos x="124" y="41"/>
                </a:cxn>
                <a:cxn ang="0">
                  <a:pos x="0" y="82"/>
                </a:cxn>
                <a:cxn ang="0">
                  <a:pos x="0" y="0"/>
                </a:cxn>
              </a:cxnLst>
              <a:rect l="0" t="0" r="r" b="b"/>
              <a:pathLst>
                <a:path w="124" h="82">
                  <a:moveTo>
                    <a:pt x="0" y="0"/>
                  </a:moveTo>
                  <a:lnTo>
                    <a:pt x="124" y="41"/>
                  </a:lnTo>
                  <a:lnTo>
                    <a:pt x="0" y="82"/>
                  </a:lnTo>
                  <a:lnTo>
                    <a:pt x="0" y="0"/>
                  </a:lnTo>
                  <a:close/>
                </a:path>
              </a:pathLst>
            </a:custGeom>
            <a:solidFill>
              <a:srgbClr val="000000"/>
            </a:solid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7263" name="Line 111"/>
            <p:cNvSpPr>
              <a:spLocks noChangeShapeType="1"/>
            </p:cNvSpPr>
            <p:nvPr/>
          </p:nvSpPr>
          <p:spPr bwMode="auto">
            <a:xfrm flipH="1">
              <a:off x="4796" y="3903"/>
              <a:ext cx="318"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7264" name="Freeform 112"/>
            <p:cNvSpPr/>
            <p:nvPr/>
          </p:nvSpPr>
          <p:spPr bwMode="auto">
            <a:xfrm>
              <a:off x="4684" y="3862"/>
              <a:ext cx="123" cy="82"/>
            </a:xfrm>
            <a:custGeom>
              <a:avLst/>
              <a:gdLst/>
              <a:ahLst/>
              <a:cxnLst>
                <a:cxn ang="0">
                  <a:pos x="123" y="82"/>
                </a:cxn>
                <a:cxn ang="0">
                  <a:pos x="0" y="41"/>
                </a:cxn>
                <a:cxn ang="0">
                  <a:pos x="123" y="0"/>
                </a:cxn>
                <a:cxn ang="0">
                  <a:pos x="123" y="82"/>
                </a:cxn>
              </a:cxnLst>
              <a:rect l="0" t="0" r="r" b="b"/>
              <a:pathLst>
                <a:path w="123" h="82">
                  <a:moveTo>
                    <a:pt x="123" y="82"/>
                  </a:moveTo>
                  <a:lnTo>
                    <a:pt x="0" y="41"/>
                  </a:lnTo>
                  <a:lnTo>
                    <a:pt x="123" y="0"/>
                  </a:lnTo>
                  <a:lnTo>
                    <a:pt x="123" y="82"/>
                  </a:lnTo>
                  <a:close/>
                </a:path>
              </a:pathLst>
            </a:custGeom>
            <a:solidFill>
              <a:srgbClr val="000000"/>
            </a:solid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nvGrpSpPr>
            <p:cNvPr id="57456" name="Group 113"/>
            <p:cNvGrpSpPr/>
            <p:nvPr/>
          </p:nvGrpSpPr>
          <p:grpSpPr>
            <a:xfrm>
              <a:off x="3317" y="593"/>
              <a:ext cx="192" cy="3434"/>
              <a:chOff x="2710" y="291"/>
              <a:chExt cx="192" cy="3434"/>
            </a:xfrm>
          </p:grpSpPr>
          <p:sp>
            <p:nvSpPr>
              <p:cNvPr id="177266" name="Rectangle 114"/>
              <p:cNvSpPr>
                <a:spLocks noChangeArrowheads="1"/>
              </p:cNvSpPr>
              <p:nvPr/>
            </p:nvSpPr>
            <p:spPr bwMode="auto">
              <a:xfrm>
                <a:off x="2748" y="291"/>
                <a:ext cx="96" cy="209"/>
              </a:xfrm>
              <a:prstGeom prst="rect">
                <a:avLst/>
              </a:prstGeom>
              <a:noFill/>
              <a:ln w="25400">
                <a:noFill/>
                <a:miter lim="800000"/>
              </a:ln>
            </p:spPr>
            <p:txBody>
              <a:bodyPr wrap="none" lIns="0" tIns="0" rIns="0" bIns="0">
                <a:spAutoFit/>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0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1</a:t>
                </a:r>
                <a:endParaRPr kumimoji="0"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7267" name="Rectangle 115"/>
              <p:cNvSpPr>
                <a:spLocks noChangeArrowheads="1"/>
              </p:cNvSpPr>
              <p:nvPr/>
            </p:nvSpPr>
            <p:spPr bwMode="auto">
              <a:xfrm>
                <a:off x="2748" y="649"/>
                <a:ext cx="96" cy="209"/>
              </a:xfrm>
              <a:prstGeom prst="rect">
                <a:avLst/>
              </a:prstGeom>
              <a:noFill/>
              <a:ln w="25400">
                <a:noFill/>
                <a:miter lim="800000"/>
              </a:ln>
            </p:spPr>
            <p:txBody>
              <a:bodyPr wrap="none" lIns="0" tIns="0" rIns="0" bIns="0">
                <a:spAutoFit/>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0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2</a:t>
                </a:r>
                <a:endParaRPr kumimoji="0"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7268" name="Rectangle 116"/>
              <p:cNvSpPr>
                <a:spLocks noChangeArrowheads="1"/>
              </p:cNvSpPr>
              <p:nvPr/>
            </p:nvSpPr>
            <p:spPr bwMode="auto">
              <a:xfrm>
                <a:off x="2748" y="1007"/>
                <a:ext cx="96" cy="209"/>
              </a:xfrm>
              <a:prstGeom prst="rect">
                <a:avLst/>
              </a:prstGeom>
              <a:noFill/>
              <a:ln w="25400">
                <a:noFill/>
                <a:miter lim="800000"/>
              </a:ln>
            </p:spPr>
            <p:txBody>
              <a:bodyPr wrap="none" lIns="0" tIns="0" rIns="0" bIns="0">
                <a:spAutoFit/>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0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3</a:t>
                </a:r>
                <a:endParaRPr kumimoji="0"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7269" name="Rectangle 117"/>
              <p:cNvSpPr>
                <a:spLocks noChangeArrowheads="1"/>
              </p:cNvSpPr>
              <p:nvPr/>
            </p:nvSpPr>
            <p:spPr bwMode="auto">
              <a:xfrm>
                <a:off x="2748" y="1366"/>
                <a:ext cx="96" cy="209"/>
              </a:xfrm>
              <a:prstGeom prst="rect">
                <a:avLst/>
              </a:prstGeom>
              <a:noFill/>
              <a:ln w="25400">
                <a:noFill/>
                <a:miter lim="800000"/>
              </a:ln>
            </p:spPr>
            <p:txBody>
              <a:bodyPr wrap="none" lIns="0" tIns="0" rIns="0" bIns="0">
                <a:spAutoFit/>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0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4</a:t>
                </a:r>
                <a:endParaRPr kumimoji="0"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7270" name="Rectangle 118"/>
              <p:cNvSpPr>
                <a:spLocks noChangeArrowheads="1"/>
              </p:cNvSpPr>
              <p:nvPr/>
            </p:nvSpPr>
            <p:spPr bwMode="auto">
              <a:xfrm>
                <a:off x="2748" y="1724"/>
                <a:ext cx="96" cy="209"/>
              </a:xfrm>
              <a:prstGeom prst="rect">
                <a:avLst/>
              </a:prstGeom>
              <a:noFill/>
              <a:ln w="25400">
                <a:noFill/>
                <a:miter lim="800000"/>
              </a:ln>
            </p:spPr>
            <p:txBody>
              <a:bodyPr wrap="none" lIns="0" tIns="0" rIns="0" bIns="0">
                <a:spAutoFit/>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0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5</a:t>
                </a:r>
                <a:endParaRPr kumimoji="0"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7271" name="Rectangle 119"/>
              <p:cNvSpPr>
                <a:spLocks noChangeArrowheads="1"/>
              </p:cNvSpPr>
              <p:nvPr/>
            </p:nvSpPr>
            <p:spPr bwMode="auto">
              <a:xfrm>
                <a:off x="2748" y="2083"/>
                <a:ext cx="96" cy="209"/>
              </a:xfrm>
              <a:prstGeom prst="rect">
                <a:avLst/>
              </a:prstGeom>
              <a:noFill/>
              <a:ln w="25400">
                <a:noFill/>
                <a:miter lim="800000"/>
              </a:ln>
            </p:spPr>
            <p:txBody>
              <a:bodyPr wrap="none" lIns="0" tIns="0" rIns="0" bIns="0">
                <a:spAutoFit/>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0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6</a:t>
                </a:r>
                <a:endParaRPr kumimoji="0"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7272" name="Rectangle 120"/>
              <p:cNvSpPr>
                <a:spLocks noChangeArrowheads="1"/>
              </p:cNvSpPr>
              <p:nvPr/>
            </p:nvSpPr>
            <p:spPr bwMode="auto">
              <a:xfrm>
                <a:off x="2748" y="2441"/>
                <a:ext cx="96" cy="209"/>
              </a:xfrm>
              <a:prstGeom prst="rect">
                <a:avLst/>
              </a:prstGeom>
              <a:noFill/>
              <a:ln w="25400">
                <a:noFill/>
                <a:miter lim="800000"/>
              </a:ln>
            </p:spPr>
            <p:txBody>
              <a:bodyPr wrap="none" lIns="0" tIns="0" rIns="0" bIns="0">
                <a:spAutoFit/>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0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7</a:t>
                </a:r>
                <a:endParaRPr kumimoji="0"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7273" name="Rectangle 121"/>
              <p:cNvSpPr>
                <a:spLocks noChangeArrowheads="1"/>
              </p:cNvSpPr>
              <p:nvPr/>
            </p:nvSpPr>
            <p:spPr bwMode="auto">
              <a:xfrm>
                <a:off x="2748" y="2800"/>
                <a:ext cx="96" cy="209"/>
              </a:xfrm>
              <a:prstGeom prst="rect">
                <a:avLst/>
              </a:prstGeom>
              <a:noFill/>
              <a:ln w="25400">
                <a:noFill/>
                <a:miter lim="800000"/>
              </a:ln>
            </p:spPr>
            <p:txBody>
              <a:bodyPr wrap="none" lIns="0" tIns="0" rIns="0" bIns="0">
                <a:spAutoFit/>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0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8</a:t>
                </a:r>
                <a:endParaRPr kumimoji="0"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7274" name="Rectangle 122"/>
              <p:cNvSpPr>
                <a:spLocks noChangeArrowheads="1"/>
              </p:cNvSpPr>
              <p:nvPr/>
            </p:nvSpPr>
            <p:spPr bwMode="auto">
              <a:xfrm>
                <a:off x="2748" y="3158"/>
                <a:ext cx="96" cy="209"/>
              </a:xfrm>
              <a:prstGeom prst="rect">
                <a:avLst/>
              </a:prstGeom>
              <a:noFill/>
              <a:ln w="25400">
                <a:noFill/>
                <a:miter lim="800000"/>
              </a:ln>
            </p:spPr>
            <p:txBody>
              <a:bodyPr wrap="none" lIns="0" tIns="0" rIns="0" bIns="0">
                <a:spAutoFit/>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0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9</a:t>
                </a:r>
                <a:endParaRPr kumimoji="0"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7275" name="Rectangle 123"/>
              <p:cNvSpPr>
                <a:spLocks noChangeArrowheads="1"/>
              </p:cNvSpPr>
              <p:nvPr/>
            </p:nvSpPr>
            <p:spPr bwMode="auto">
              <a:xfrm>
                <a:off x="2710" y="3516"/>
                <a:ext cx="192" cy="209"/>
              </a:xfrm>
              <a:prstGeom prst="rect">
                <a:avLst/>
              </a:prstGeom>
              <a:noFill/>
              <a:ln w="25400">
                <a:noFill/>
                <a:miter lim="800000"/>
              </a:ln>
            </p:spPr>
            <p:txBody>
              <a:bodyPr wrap="none" lIns="0" tIns="0" rIns="0" bIns="0">
                <a:spAutoFit/>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0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10</a:t>
                </a:r>
                <a:endParaRPr kumimoji="0"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grpSp>
        <p:grpSp>
          <p:nvGrpSpPr>
            <p:cNvPr id="57467" name="Group 124"/>
            <p:cNvGrpSpPr/>
            <p:nvPr/>
          </p:nvGrpSpPr>
          <p:grpSpPr>
            <a:xfrm>
              <a:off x="4460" y="593"/>
              <a:ext cx="192" cy="3434"/>
              <a:chOff x="3853" y="291"/>
              <a:chExt cx="192" cy="3434"/>
            </a:xfrm>
          </p:grpSpPr>
          <p:sp>
            <p:nvSpPr>
              <p:cNvPr id="177277" name="Rectangle 125"/>
              <p:cNvSpPr>
                <a:spLocks noChangeArrowheads="1"/>
              </p:cNvSpPr>
              <p:nvPr/>
            </p:nvSpPr>
            <p:spPr bwMode="auto">
              <a:xfrm>
                <a:off x="3853" y="291"/>
                <a:ext cx="192" cy="209"/>
              </a:xfrm>
              <a:prstGeom prst="rect">
                <a:avLst/>
              </a:prstGeom>
              <a:noFill/>
              <a:ln w="25400">
                <a:noFill/>
                <a:miter lim="800000"/>
              </a:ln>
            </p:spPr>
            <p:txBody>
              <a:bodyPr wrap="none" lIns="0" tIns="0" rIns="0" bIns="0">
                <a:spAutoFit/>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0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20</a:t>
                </a:r>
                <a:endParaRPr kumimoji="0"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7278" name="Rectangle 126"/>
              <p:cNvSpPr>
                <a:spLocks noChangeArrowheads="1"/>
              </p:cNvSpPr>
              <p:nvPr/>
            </p:nvSpPr>
            <p:spPr bwMode="auto">
              <a:xfrm>
                <a:off x="3853" y="649"/>
                <a:ext cx="192" cy="209"/>
              </a:xfrm>
              <a:prstGeom prst="rect">
                <a:avLst/>
              </a:prstGeom>
              <a:noFill/>
              <a:ln w="25400">
                <a:noFill/>
                <a:miter lim="800000"/>
              </a:ln>
            </p:spPr>
            <p:txBody>
              <a:bodyPr wrap="none" lIns="0" tIns="0" rIns="0" bIns="0">
                <a:spAutoFit/>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0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19</a:t>
                </a:r>
                <a:endParaRPr kumimoji="0"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7279" name="Rectangle 127"/>
              <p:cNvSpPr>
                <a:spLocks noChangeArrowheads="1"/>
              </p:cNvSpPr>
              <p:nvPr/>
            </p:nvSpPr>
            <p:spPr bwMode="auto">
              <a:xfrm>
                <a:off x="3853" y="1007"/>
                <a:ext cx="192" cy="209"/>
              </a:xfrm>
              <a:prstGeom prst="rect">
                <a:avLst/>
              </a:prstGeom>
              <a:noFill/>
              <a:ln w="25400">
                <a:noFill/>
                <a:miter lim="800000"/>
              </a:ln>
            </p:spPr>
            <p:txBody>
              <a:bodyPr wrap="none" lIns="0" tIns="0" rIns="0" bIns="0">
                <a:spAutoFit/>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0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18</a:t>
                </a:r>
                <a:endParaRPr kumimoji="0"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7280" name="Rectangle 128"/>
              <p:cNvSpPr>
                <a:spLocks noChangeArrowheads="1"/>
              </p:cNvSpPr>
              <p:nvPr/>
            </p:nvSpPr>
            <p:spPr bwMode="auto">
              <a:xfrm>
                <a:off x="3853" y="1366"/>
                <a:ext cx="192" cy="209"/>
              </a:xfrm>
              <a:prstGeom prst="rect">
                <a:avLst/>
              </a:prstGeom>
              <a:noFill/>
              <a:ln w="25400">
                <a:noFill/>
                <a:miter lim="800000"/>
              </a:ln>
            </p:spPr>
            <p:txBody>
              <a:bodyPr wrap="none" lIns="0" tIns="0" rIns="0" bIns="0">
                <a:spAutoFit/>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0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17</a:t>
                </a:r>
                <a:endParaRPr kumimoji="0"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7281" name="Rectangle 129"/>
              <p:cNvSpPr>
                <a:spLocks noChangeArrowheads="1"/>
              </p:cNvSpPr>
              <p:nvPr/>
            </p:nvSpPr>
            <p:spPr bwMode="auto">
              <a:xfrm>
                <a:off x="3853" y="1724"/>
                <a:ext cx="192" cy="209"/>
              </a:xfrm>
              <a:prstGeom prst="rect">
                <a:avLst/>
              </a:prstGeom>
              <a:noFill/>
              <a:ln w="25400">
                <a:noFill/>
                <a:miter lim="800000"/>
              </a:ln>
            </p:spPr>
            <p:txBody>
              <a:bodyPr wrap="none" lIns="0" tIns="0" rIns="0" bIns="0">
                <a:spAutoFit/>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0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16</a:t>
                </a:r>
                <a:endParaRPr kumimoji="0"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7282" name="Rectangle 130"/>
              <p:cNvSpPr>
                <a:spLocks noChangeArrowheads="1"/>
              </p:cNvSpPr>
              <p:nvPr/>
            </p:nvSpPr>
            <p:spPr bwMode="auto">
              <a:xfrm>
                <a:off x="3853" y="2083"/>
                <a:ext cx="192" cy="209"/>
              </a:xfrm>
              <a:prstGeom prst="rect">
                <a:avLst/>
              </a:prstGeom>
              <a:noFill/>
              <a:ln w="25400">
                <a:noFill/>
                <a:miter lim="800000"/>
              </a:ln>
            </p:spPr>
            <p:txBody>
              <a:bodyPr wrap="none" lIns="0" tIns="0" rIns="0" bIns="0">
                <a:spAutoFit/>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0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15</a:t>
                </a:r>
                <a:endParaRPr kumimoji="0"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7283" name="Rectangle 131"/>
              <p:cNvSpPr>
                <a:spLocks noChangeArrowheads="1"/>
              </p:cNvSpPr>
              <p:nvPr/>
            </p:nvSpPr>
            <p:spPr bwMode="auto">
              <a:xfrm>
                <a:off x="3853" y="2441"/>
                <a:ext cx="192" cy="209"/>
              </a:xfrm>
              <a:prstGeom prst="rect">
                <a:avLst/>
              </a:prstGeom>
              <a:noFill/>
              <a:ln w="25400">
                <a:noFill/>
                <a:miter lim="800000"/>
              </a:ln>
            </p:spPr>
            <p:txBody>
              <a:bodyPr wrap="none" lIns="0" tIns="0" rIns="0" bIns="0">
                <a:spAutoFit/>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0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14</a:t>
                </a:r>
                <a:endParaRPr kumimoji="0"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7284" name="Rectangle 132"/>
              <p:cNvSpPr>
                <a:spLocks noChangeArrowheads="1"/>
              </p:cNvSpPr>
              <p:nvPr/>
            </p:nvSpPr>
            <p:spPr bwMode="auto">
              <a:xfrm>
                <a:off x="3853" y="2800"/>
                <a:ext cx="192" cy="209"/>
              </a:xfrm>
              <a:prstGeom prst="rect">
                <a:avLst/>
              </a:prstGeom>
              <a:noFill/>
              <a:ln w="25400">
                <a:noFill/>
                <a:miter lim="800000"/>
              </a:ln>
            </p:spPr>
            <p:txBody>
              <a:bodyPr wrap="none" lIns="0" tIns="0" rIns="0" bIns="0">
                <a:spAutoFit/>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0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13</a:t>
                </a:r>
                <a:endParaRPr kumimoji="0"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7285" name="Rectangle 133"/>
              <p:cNvSpPr>
                <a:spLocks noChangeArrowheads="1"/>
              </p:cNvSpPr>
              <p:nvPr/>
            </p:nvSpPr>
            <p:spPr bwMode="auto">
              <a:xfrm>
                <a:off x="3853" y="3158"/>
                <a:ext cx="192" cy="209"/>
              </a:xfrm>
              <a:prstGeom prst="rect">
                <a:avLst/>
              </a:prstGeom>
              <a:noFill/>
              <a:ln w="25400">
                <a:noFill/>
                <a:miter lim="800000"/>
              </a:ln>
            </p:spPr>
            <p:txBody>
              <a:bodyPr wrap="none" lIns="0" tIns="0" rIns="0" bIns="0">
                <a:spAutoFit/>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0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12</a:t>
                </a:r>
                <a:endParaRPr kumimoji="0"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7286" name="Rectangle 134"/>
              <p:cNvSpPr>
                <a:spLocks noChangeArrowheads="1"/>
              </p:cNvSpPr>
              <p:nvPr/>
            </p:nvSpPr>
            <p:spPr bwMode="auto">
              <a:xfrm>
                <a:off x="3853" y="3516"/>
                <a:ext cx="192" cy="209"/>
              </a:xfrm>
              <a:prstGeom prst="rect">
                <a:avLst/>
              </a:prstGeom>
              <a:noFill/>
              <a:ln w="25400">
                <a:noFill/>
                <a:miter lim="800000"/>
              </a:ln>
            </p:spPr>
            <p:txBody>
              <a:bodyPr wrap="none" lIns="0" tIns="0" rIns="0" bIns="0">
                <a:spAutoFit/>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0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11</a:t>
                </a:r>
                <a:endParaRPr kumimoji="0"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grpSp>
        <p:grpSp>
          <p:nvGrpSpPr>
            <p:cNvPr id="57478" name="Group 135"/>
            <p:cNvGrpSpPr/>
            <p:nvPr/>
          </p:nvGrpSpPr>
          <p:grpSpPr>
            <a:xfrm>
              <a:off x="2473" y="577"/>
              <a:ext cx="289" cy="3435"/>
              <a:chOff x="2473" y="577"/>
              <a:chExt cx="289" cy="3435"/>
            </a:xfrm>
          </p:grpSpPr>
          <p:sp>
            <p:nvSpPr>
              <p:cNvPr id="177288" name="Rectangle 136"/>
              <p:cNvSpPr>
                <a:spLocks noChangeArrowheads="1"/>
              </p:cNvSpPr>
              <p:nvPr/>
            </p:nvSpPr>
            <p:spPr bwMode="auto">
              <a:xfrm>
                <a:off x="2488" y="935"/>
                <a:ext cx="192" cy="209"/>
              </a:xfrm>
              <a:prstGeom prst="rect">
                <a:avLst/>
              </a:prstGeom>
              <a:noFill/>
              <a:ln w="25400">
                <a:noFill/>
                <a:miter lim="800000"/>
              </a:ln>
            </p:spPr>
            <p:txBody>
              <a:bodyPr wrap="none" lIns="0" tIns="0" rIns="0" bIns="0">
                <a:spAutoFit/>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0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DI</a:t>
                </a:r>
                <a:endParaRPr kumimoji="0"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7289" name="Rectangle 137"/>
              <p:cNvSpPr>
                <a:spLocks noChangeArrowheads="1"/>
              </p:cNvSpPr>
              <p:nvPr/>
            </p:nvSpPr>
            <p:spPr bwMode="auto">
              <a:xfrm>
                <a:off x="2666" y="1045"/>
                <a:ext cx="96" cy="209"/>
              </a:xfrm>
              <a:prstGeom prst="rect">
                <a:avLst/>
              </a:prstGeom>
              <a:noFill/>
              <a:ln w="25400">
                <a:noFill/>
                <a:miter lim="800000"/>
              </a:ln>
            </p:spPr>
            <p:txBody>
              <a:bodyPr wrap="none" lIns="0" tIns="0" rIns="0" bIns="0">
                <a:spAutoFit/>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0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1</a:t>
                </a:r>
                <a:endParaRPr kumimoji="0"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7290" name="Rectangle 138"/>
              <p:cNvSpPr>
                <a:spLocks noChangeArrowheads="1"/>
              </p:cNvSpPr>
              <p:nvPr/>
            </p:nvSpPr>
            <p:spPr bwMode="auto">
              <a:xfrm>
                <a:off x="2488" y="1293"/>
                <a:ext cx="192" cy="209"/>
              </a:xfrm>
              <a:prstGeom prst="rect">
                <a:avLst/>
              </a:prstGeom>
              <a:noFill/>
              <a:ln w="25400">
                <a:noFill/>
                <a:miter lim="800000"/>
              </a:ln>
            </p:spPr>
            <p:txBody>
              <a:bodyPr wrap="none" lIns="0" tIns="0" rIns="0" bIns="0">
                <a:spAutoFit/>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0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DI</a:t>
                </a:r>
                <a:endParaRPr kumimoji="0"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7291" name="Rectangle 139"/>
              <p:cNvSpPr>
                <a:spLocks noChangeArrowheads="1"/>
              </p:cNvSpPr>
              <p:nvPr/>
            </p:nvSpPr>
            <p:spPr bwMode="auto">
              <a:xfrm>
                <a:off x="2666" y="1404"/>
                <a:ext cx="96" cy="209"/>
              </a:xfrm>
              <a:prstGeom prst="rect">
                <a:avLst/>
              </a:prstGeom>
              <a:noFill/>
              <a:ln w="25400">
                <a:noFill/>
                <a:miter lim="800000"/>
              </a:ln>
            </p:spPr>
            <p:txBody>
              <a:bodyPr wrap="none" lIns="0" tIns="0" rIns="0" bIns="0">
                <a:spAutoFit/>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0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2</a:t>
                </a:r>
                <a:endParaRPr kumimoji="0"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7292" name="Rectangle 140"/>
              <p:cNvSpPr>
                <a:spLocks noChangeArrowheads="1"/>
              </p:cNvSpPr>
              <p:nvPr/>
            </p:nvSpPr>
            <p:spPr bwMode="auto">
              <a:xfrm>
                <a:off x="2488" y="1653"/>
                <a:ext cx="192" cy="209"/>
              </a:xfrm>
              <a:prstGeom prst="rect">
                <a:avLst/>
              </a:prstGeom>
              <a:noFill/>
              <a:ln w="25400">
                <a:noFill/>
                <a:miter lim="800000"/>
              </a:ln>
            </p:spPr>
            <p:txBody>
              <a:bodyPr wrap="none" lIns="0" tIns="0" rIns="0" bIns="0">
                <a:spAutoFit/>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0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DI</a:t>
                </a:r>
                <a:endParaRPr kumimoji="0"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7293" name="Rectangle 141"/>
              <p:cNvSpPr>
                <a:spLocks noChangeArrowheads="1"/>
              </p:cNvSpPr>
              <p:nvPr/>
            </p:nvSpPr>
            <p:spPr bwMode="auto">
              <a:xfrm>
                <a:off x="2666" y="1762"/>
                <a:ext cx="96" cy="209"/>
              </a:xfrm>
              <a:prstGeom prst="rect">
                <a:avLst/>
              </a:prstGeom>
              <a:noFill/>
              <a:ln w="25400">
                <a:noFill/>
                <a:miter lim="800000"/>
              </a:ln>
            </p:spPr>
            <p:txBody>
              <a:bodyPr wrap="none" lIns="0" tIns="0" rIns="0" bIns="0">
                <a:spAutoFit/>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0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3</a:t>
                </a:r>
                <a:endParaRPr kumimoji="0"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7294" name="Rectangle 142"/>
              <p:cNvSpPr>
                <a:spLocks noChangeArrowheads="1"/>
              </p:cNvSpPr>
              <p:nvPr/>
            </p:nvSpPr>
            <p:spPr bwMode="auto">
              <a:xfrm>
                <a:off x="2488" y="2011"/>
                <a:ext cx="192" cy="209"/>
              </a:xfrm>
              <a:prstGeom prst="rect">
                <a:avLst/>
              </a:prstGeom>
              <a:noFill/>
              <a:ln w="25400">
                <a:noFill/>
                <a:miter lim="800000"/>
              </a:ln>
            </p:spPr>
            <p:txBody>
              <a:bodyPr wrap="none" lIns="0" tIns="0" rIns="0" bIns="0">
                <a:spAutoFit/>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0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DI</a:t>
                </a:r>
                <a:endParaRPr kumimoji="0"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7295" name="Rectangle 143"/>
              <p:cNvSpPr>
                <a:spLocks noChangeArrowheads="1"/>
              </p:cNvSpPr>
              <p:nvPr/>
            </p:nvSpPr>
            <p:spPr bwMode="auto">
              <a:xfrm>
                <a:off x="2666" y="2121"/>
                <a:ext cx="96" cy="209"/>
              </a:xfrm>
              <a:prstGeom prst="rect">
                <a:avLst/>
              </a:prstGeom>
              <a:noFill/>
              <a:ln w="25400">
                <a:noFill/>
                <a:miter lim="800000"/>
              </a:ln>
            </p:spPr>
            <p:txBody>
              <a:bodyPr wrap="none" lIns="0" tIns="0" rIns="0" bIns="0">
                <a:spAutoFit/>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0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4</a:t>
                </a:r>
                <a:endParaRPr kumimoji="0"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7296" name="Rectangle 144"/>
              <p:cNvSpPr>
                <a:spLocks noChangeArrowheads="1"/>
              </p:cNvSpPr>
              <p:nvPr/>
            </p:nvSpPr>
            <p:spPr bwMode="auto">
              <a:xfrm>
                <a:off x="2488" y="2369"/>
                <a:ext cx="192" cy="209"/>
              </a:xfrm>
              <a:prstGeom prst="rect">
                <a:avLst/>
              </a:prstGeom>
              <a:noFill/>
              <a:ln w="25400">
                <a:noFill/>
                <a:miter lim="800000"/>
              </a:ln>
            </p:spPr>
            <p:txBody>
              <a:bodyPr wrap="none" lIns="0" tIns="0" rIns="0" bIns="0">
                <a:spAutoFit/>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0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DI</a:t>
                </a:r>
                <a:endParaRPr kumimoji="0"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7297" name="Rectangle 145"/>
              <p:cNvSpPr>
                <a:spLocks noChangeArrowheads="1"/>
              </p:cNvSpPr>
              <p:nvPr/>
            </p:nvSpPr>
            <p:spPr bwMode="auto">
              <a:xfrm>
                <a:off x="2666" y="2479"/>
                <a:ext cx="96" cy="209"/>
              </a:xfrm>
              <a:prstGeom prst="rect">
                <a:avLst/>
              </a:prstGeom>
              <a:noFill/>
              <a:ln w="25400">
                <a:noFill/>
                <a:miter lim="800000"/>
              </a:ln>
            </p:spPr>
            <p:txBody>
              <a:bodyPr wrap="none" lIns="0" tIns="0" rIns="0" bIns="0">
                <a:spAutoFit/>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0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5</a:t>
                </a:r>
                <a:endParaRPr kumimoji="0"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7298" name="Rectangle 146"/>
              <p:cNvSpPr>
                <a:spLocks noChangeArrowheads="1"/>
              </p:cNvSpPr>
              <p:nvPr/>
            </p:nvSpPr>
            <p:spPr bwMode="auto">
              <a:xfrm>
                <a:off x="2488" y="2727"/>
                <a:ext cx="192" cy="209"/>
              </a:xfrm>
              <a:prstGeom prst="rect">
                <a:avLst/>
              </a:prstGeom>
              <a:noFill/>
              <a:ln w="25400">
                <a:noFill/>
                <a:miter lim="800000"/>
              </a:ln>
            </p:spPr>
            <p:txBody>
              <a:bodyPr wrap="none" lIns="0" tIns="0" rIns="0" bIns="0">
                <a:spAutoFit/>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0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DI</a:t>
                </a:r>
                <a:endParaRPr kumimoji="0"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7299" name="Rectangle 147"/>
              <p:cNvSpPr>
                <a:spLocks noChangeArrowheads="1"/>
              </p:cNvSpPr>
              <p:nvPr/>
            </p:nvSpPr>
            <p:spPr bwMode="auto">
              <a:xfrm>
                <a:off x="2666" y="2837"/>
                <a:ext cx="96" cy="209"/>
              </a:xfrm>
              <a:prstGeom prst="rect">
                <a:avLst/>
              </a:prstGeom>
              <a:noFill/>
              <a:ln w="25400">
                <a:noFill/>
                <a:miter lim="800000"/>
              </a:ln>
            </p:spPr>
            <p:txBody>
              <a:bodyPr wrap="none" lIns="0" tIns="0" rIns="0" bIns="0">
                <a:spAutoFit/>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0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6</a:t>
                </a:r>
                <a:endParaRPr kumimoji="0"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7300" name="Rectangle 148"/>
              <p:cNvSpPr>
                <a:spLocks noChangeArrowheads="1"/>
              </p:cNvSpPr>
              <p:nvPr/>
            </p:nvSpPr>
            <p:spPr bwMode="auto">
              <a:xfrm>
                <a:off x="2488" y="3087"/>
                <a:ext cx="192" cy="209"/>
              </a:xfrm>
              <a:prstGeom prst="rect">
                <a:avLst/>
              </a:prstGeom>
              <a:noFill/>
              <a:ln w="25400">
                <a:noFill/>
                <a:miter lim="800000"/>
              </a:ln>
            </p:spPr>
            <p:txBody>
              <a:bodyPr wrap="none" lIns="0" tIns="0" rIns="0" bIns="0">
                <a:spAutoFit/>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0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DI</a:t>
                </a:r>
                <a:endParaRPr kumimoji="0"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7301" name="Rectangle 149"/>
              <p:cNvSpPr>
                <a:spLocks noChangeArrowheads="1"/>
              </p:cNvSpPr>
              <p:nvPr/>
            </p:nvSpPr>
            <p:spPr bwMode="auto">
              <a:xfrm>
                <a:off x="2666" y="3197"/>
                <a:ext cx="96" cy="209"/>
              </a:xfrm>
              <a:prstGeom prst="rect">
                <a:avLst/>
              </a:prstGeom>
              <a:noFill/>
              <a:ln w="25400">
                <a:noFill/>
                <a:miter lim="800000"/>
              </a:ln>
            </p:spPr>
            <p:txBody>
              <a:bodyPr wrap="none" lIns="0" tIns="0" rIns="0" bIns="0">
                <a:spAutoFit/>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0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7</a:t>
                </a:r>
                <a:endParaRPr kumimoji="0"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7302" name="Rectangle 150"/>
              <p:cNvSpPr>
                <a:spLocks noChangeArrowheads="1"/>
              </p:cNvSpPr>
              <p:nvPr/>
            </p:nvSpPr>
            <p:spPr bwMode="auto">
              <a:xfrm>
                <a:off x="2517" y="3445"/>
                <a:ext cx="192" cy="209"/>
              </a:xfrm>
              <a:prstGeom prst="rect">
                <a:avLst/>
              </a:prstGeom>
              <a:noFill/>
              <a:ln w="25400">
                <a:noFill/>
                <a:miter lim="800000"/>
              </a:ln>
            </p:spPr>
            <p:txBody>
              <a:bodyPr wrap="none" lIns="0" tIns="0" rIns="0" bIns="0">
                <a:spAutoFit/>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0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OE</a:t>
                </a:r>
                <a:endParaRPr kumimoji="0"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7303" name="Rectangle 151"/>
              <p:cNvSpPr>
                <a:spLocks noChangeArrowheads="1"/>
              </p:cNvSpPr>
              <p:nvPr/>
            </p:nvSpPr>
            <p:spPr bwMode="auto">
              <a:xfrm>
                <a:off x="2473" y="3803"/>
                <a:ext cx="288" cy="209"/>
              </a:xfrm>
              <a:prstGeom prst="rect">
                <a:avLst/>
              </a:prstGeom>
              <a:noFill/>
              <a:ln w="25400">
                <a:noFill/>
                <a:miter lim="800000"/>
              </a:ln>
            </p:spPr>
            <p:txBody>
              <a:bodyPr wrap="none" lIns="0" tIns="0" rIns="0" bIns="0">
                <a:spAutoFit/>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0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GND</a:t>
                </a:r>
                <a:endParaRPr kumimoji="0"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7304" name="Rectangle 152"/>
              <p:cNvSpPr>
                <a:spLocks noChangeArrowheads="1"/>
              </p:cNvSpPr>
              <p:nvPr/>
            </p:nvSpPr>
            <p:spPr bwMode="auto">
              <a:xfrm>
                <a:off x="2488" y="577"/>
                <a:ext cx="192" cy="209"/>
              </a:xfrm>
              <a:prstGeom prst="rect">
                <a:avLst/>
              </a:prstGeom>
              <a:noFill/>
              <a:ln w="25400">
                <a:noFill/>
                <a:miter lim="800000"/>
              </a:ln>
            </p:spPr>
            <p:txBody>
              <a:bodyPr wrap="none" lIns="0" tIns="0" rIns="0" bIns="0">
                <a:spAutoFit/>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0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DI</a:t>
                </a:r>
                <a:endParaRPr kumimoji="0"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7305" name="Rectangle 153"/>
              <p:cNvSpPr>
                <a:spLocks noChangeArrowheads="1"/>
              </p:cNvSpPr>
              <p:nvPr/>
            </p:nvSpPr>
            <p:spPr bwMode="auto">
              <a:xfrm>
                <a:off x="2666" y="687"/>
                <a:ext cx="96" cy="209"/>
              </a:xfrm>
              <a:prstGeom prst="rect">
                <a:avLst/>
              </a:prstGeom>
              <a:noFill/>
              <a:ln w="25400">
                <a:noFill/>
                <a:miter lim="800000"/>
              </a:ln>
            </p:spPr>
            <p:txBody>
              <a:bodyPr wrap="none" lIns="0" tIns="0" rIns="0" bIns="0">
                <a:spAutoFit/>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0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0</a:t>
                </a:r>
                <a:endParaRPr kumimoji="0" lang="en-US" altLang="zh-CN" sz="2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7306" name="Line 154"/>
              <p:cNvSpPr>
                <a:spLocks noChangeShapeType="1"/>
              </p:cNvSpPr>
              <p:nvPr/>
            </p:nvSpPr>
            <p:spPr bwMode="auto">
              <a:xfrm>
                <a:off x="2517" y="3456"/>
                <a:ext cx="192" cy="0"/>
              </a:xfrm>
              <a:prstGeom prst="line">
                <a:avLst/>
              </a:prstGeom>
              <a:noFill/>
              <a:ln w="25400">
                <a:solidFill>
                  <a:schemeClr val="tx1"/>
                </a:solidFill>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grpSp>
      <p:grpSp>
        <p:nvGrpSpPr>
          <p:cNvPr id="10" name="Group 163"/>
          <p:cNvGrpSpPr/>
          <p:nvPr/>
        </p:nvGrpSpPr>
        <p:grpSpPr>
          <a:xfrm>
            <a:off x="817563" y="2946136"/>
            <a:ext cx="2731823" cy="279135"/>
            <a:chOff x="96" y="2227"/>
            <a:chExt cx="2065" cy="211"/>
          </a:xfrm>
        </p:grpSpPr>
        <p:sp>
          <p:nvSpPr>
            <p:cNvPr id="177308" name="Line 156"/>
            <p:cNvSpPr>
              <a:spLocks noChangeShapeType="1"/>
            </p:cNvSpPr>
            <p:nvPr/>
          </p:nvSpPr>
          <p:spPr bwMode="auto">
            <a:xfrm>
              <a:off x="481" y="2438"/>
              <a:ext cx="1056" cy="0"/>
            </a:xfrm>
            <a:prstGeom prst="line">
              <a:avLst/>
            </a:prstGeom>
            <a:noFill/>
            <a:ln w="25400">
              <a:solidFill>
                <a:schemeClr val="tx1"/>
              </a:solidFill>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7309" name="Line 157"/>
            <p:cNvSpPr>
              <a:spLocks noChangeShapeType="1"/>
            </p:cNvSpPr>
            <p:nvPr/>
          </p:nvSpPr>
          <p:spPr bwMode="auto">
            <a:xfrm flipV="1">
              <a:off x="1537" y="2271"/>
              <a:ext cx="0" cy="167"/>
            </a:xfrm>
            <a:prstGeom prst="line">
              <a:avLst/>
            </a:prstGeom>
            <a:noFill/>
            <a:ln w="25400">
              <a:solidFill>
                <a:schemeClr val="tx1"/>
              </a:solidFill>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7310" name="Line 158"/>
            <p:cNvSpPr>
              <a:spLocks noChangeShapeType="1"/>
            </p:cNvSpPr>
            <p:nvPr/>
          </p:nvSpPr>
          <p:spPr bwMode="auto">
            <a:xfrm>
              <a:off x="1537" y="2271"/>
              <a:ext cx="624" cy="0"/>
            </a:xfrm>
            <a:prstGeom prst="line">
              <a:avLst/>
            </a:prstGeom>
            <a:noFill/>
            <a:ln w="25400">
              <a:solidFill>
                <a:schemeClr val="tx1"/>
              </a:solidFill>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7311" name="Text Box 159"/>
            <p:cNvSpPr txBox="1">
              <a:spLocks noChangeArrowheads="1"/>
            </p:cNvSpPr>
            <p:nvPr/>
          </p:nvSpPr>
          <p:spPr bwMode="auto">
            <a:xfrm>
              <a:off x="96" y="2227"/>
              <a:ext cx="337" cy="193"/>
            </a:xfrm>
            <a:prstGeom prst="rect">
              <a:avLst/>
            </a:prstGeom>
            <a:noFill/>
            <a:ln w="25400">
              <a:noFill/>
              <a:miter lim="800000"/>
            </a:ln>
            <a:effectLst/>
          </p:spPr>
          <p:txBody>
            <a:bodyPr lIns="0" tIns="0" rIns="0" bIns="0">
              <a:spAutoFit/>
            </a:bodyPr>
            <a:lstStyle/>
            <a:p>
              <a:pPr marR="0" algn="ctr" defTabSz="914400">
                <a:spcBef>
                  <a:spcPct val="50000"/>
                </a:spcBef>
                <a:buClr>
                  <a:srgbClr val="B4B9BE"/>
                </a:buClr>
                <a:buSzTx/>
                <a:defRPr/>
              </a:pPr>
              <a:r>
                <a:rPr kumimoji="0" lang="en-US" altLang="zh-CN" sz="1665" kern="1200" cap="none" spc="0" normalizeH="0" baseline="0" noProof="0" smtClean="0">
                  <a:effectLst>
                    <a:outerShdw blurRad="38100" dist="38100" dir="2700000" algn="tl">
                      <a:srgbClr val="000000"/>
                    </a:outerShdw>
                  </a:effectLst>
                  <a:latin typeface="Times New Roman" panose="02020603050405020304" pitchFamily="18" charset="0"/>
                  <a:ea typeface="楷体_GB2312" panose="02010609030101010101" pitchFamily="49" charset="-122"/>
                  <a:cs typeface="+mn-cs"/>
                </a:rPr>
                <a:t>OE</a:t>
              </a:r>
              <a:endParaRPr kumimoji="0" lang="en-US" altLang="zh-CN" sz="1665" kern="1200" cap="none" spc="0" normalizeH="0" baseline="0" noProof="0" smtClean="0">
                <a:effectLst>
                  <a:outerShdw blurRad="38100" dist="38100" dir="2700000" algn="tl">
                    <a:srgbClr val="000000"/>
                  </a:outerShdw>
                </a:effectLst>
                <a:latin typeface="Times New Roman" panose="02020603050405020304" pitchFamily="18" charset="0"/>
                <a:ea typeface="楷体_GB2312" panose="02010609030101010101" pitchFamily="49" charset="-122"/>
                <a:cs typeface="+mn-cs"/>
              </a:endParaRPr>
            </a:p>
          </p:txBody>
        </p:sp>
        <p:sp>
          <p:nvSpPr>
            <p:cNvPr id="177312" name="Line 160"/>
            <p:cNvSpPr>
              <a:spLocks noChangeShapeType="1"/>
            </p:cNvSpPr>
            <p:nvPr/>
          </p:nvSpPr>
          <p:spPr bwMode="auto">
            <a:xfrm flipV="1">
              <a:off x="96" y="2233"/>
              <a:ext cx="337" cy="0"/>
            </a:xfrm>
            <a:prstGeom prst="line">
              <a:avLst/>
            </a:prstGeom>
            <a:noFill/>
            <a:ln w="25400">
              <a:solidFill>
                <a:schemeClr val="tx1"/>
              </a:solidFill>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sp>
        <p:nvSpPr>
          <p:cNvPr id="177316" name="Rectangle 164"/>
          <p:cNvSpPr>
            <a:spLocks noChangeArrowheads="1"/>
          </p:cNvSpPr>
          <p:nvPr/>
        </p:nvSpPr>
        <p:spPr bwMode="auto">
          <a:xfrm>
            <a:off x="690563" y="5041636"/>
            <a:ext cx="3181615" cy="368300"/>
          </a:xfrm>
          <a:prstGeom prst="rect">
            <a:avLst/>
          </a:prstGeom>
          <a:solidFill>
            <a:schemeClr val="accent3"/>
          </a:solidFill>
          <a:ln w="25400">
            <a:noFill/>
            <a:miter lim="800000"/>
          </a:ln>
          <a:effectLst/>
        </p:spPr>
        <p:txBody>
          <a:bodyPr>
            <a:spAutoFit/>
          </a:bodyPr>
          <a:lstStyle/>
          <a:p>
            <a:pPr marL="533400" marR="0" lvl="0" indent="-53340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000" b="1" i="0" u="none" strike="noStrike" kern="1200" cap="none" spc="0" normalizeH="0" baseline="0" noProof="0" smtClean="0">
                <a:ln>
                  <a:noFill/>
                </a:ln>
                <a:solidFill>
                  <a:schemeClr val="bg2"/>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rPr>
              <a:t>74LS373</a:t>
            </a:r>
            <a:r>
              <a:rPr kumimoji="0" lang="zh-CN" altLang="en-US" sz="2000" b="1" i="0" u="none" strike="noStrike" kern="1200" cap="none" spc="0" normalizeH="0" baseline="0" noProof="0" smtClean="0">
                <a:ln>
                  <a:noFill/>
                </a:ln>
                <a:solidFill>
                  <a:schemeClr val="bg2"/>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rPr>
              <a:t>的功能与</a:t>
            </a:r>
            <a:r>
              <a:rPr kumimoji="0" lang="en-US" altLang="zh-CN" sz="2000" b="1" i="0" u="none" strike="noStrike" kern="1200" cap="none" spc="0" normalizeH="0" baseline="0" noProof="0" smtClean="0">
                <a:ln>
                  <a:noFill/>
                </a:ln>
                <a:solidFill>
                  <a:schemeClr val="bg2"/>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rPr>
              <a:t>8282</a:t>
            </a:r>
            <a:r>
              <a:rPr kumimoji="0" lang="zh-CN" altLang="en-US" sz="2000" b="1" i="0" u="none" strike="noStrike" kern="1200" cap="none" spc="0" normalizeH="0" baseline="0" noProof="0" smtClean="0">
                <a:ln>
                  <a:noFill/>
                </a:ln>
                <a:solidFill>
                  <a:schemeClr val="bg2"/>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rPr>
              <a:t>相同</a:t>
            </a:r>
            <a:endParaRPr kumimoji="0" lang="zh-CN" altLang="en-US" sz="2000" b="1" i="0" u="none" strike="noStrike" kern="1200" cap="none" spc="0" normalizeH="0" baseline="0" noProof="0" smtClean="0">
              <a:ln>
                <a:noFill/>
              </a:ln>
              <a:solidFill>
                <a:schemeClr val="bg2"/>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77186"/>
                                        </p:tgtEl>
                                        <p:attrNameLst>
                                          <p:attrName>style.visibility</p:attrName>
                                        </p:attrNameLst>
                                      </p:cBhvr>
                                      <p:to>
                                        <p:strVal val="visible"/>
                                      </p:to>
                                    </p:set>
                                    <p:anim calcmode="lin" valueType="num">
                                      <p:cBhvr additive="base">
                                        <p:cTn id="35" dur="500" fill="hold"/>
                                        <p:tgtEl>
                                          <p:spTgt spid="177186"/>
                                        </p:tgtEl>
                                        <p:attrNameLst>
                                          <p:attrName>ppt_x</p:attrName>
                                        </p:attrNameLst>
                                      </p:cBhvr>
                                      <p:tavLst>
                                        <p:tav tm="0">
                                          <p:val>
                                            <p:strVal val="#ppt_x"/>
                                          </p:val>
                                        </p:tav>
                                        <p:tav tm="100000">
                                          <p:val>
                                            <p:strVal val="#ppt_x"/>
                                          </p:val>
                                        </p:tav>
                                      </p:tavLst>
                                    </p:anim>
                                    <p:anim calcmode="lin" valueType="num">
                                      <p:cBhvr additive="base">
                                        <p:cTn id="36" dur="500" fill="hold"/>
                                        <p:tgtEl>
                                          <p:spTgt spid="177186"/>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77187"/>
                                        </p:tgtEl>
                                        <p:attrNameLst>
                                          <p:attrName>style.visibility</p:attrName>
                                        </p:attrNameLst>
                                      </p:cBhvr>
                                      <p:to>
                                        <p:strVal val="visible"/>
                                      </p:to>
                                    </p:set>
                                    <p:anim calcmode="lin" valueType="num">
                                      <p:cBhvr additive="base">
                                        <p:cTn id="41" dur="500" fill="hold"/>
                                        <p:tgtEl>
                                          <p:spTgt spid="177187"/>
                                        </p:tgtEl>
                                        <p:attrNameLst>
                                          <p:attrName>ppt_x</p:attrName>
                                        </p:attrNameLst>
                                      </p:cBhvr>
                                      <p:tavLst>
                                        <p:tav tm="0">
                                          <p:val>
                                            <p:strVal val="#ppt_x"/>
                                          </p:val>
                                        </p:tav>
                                        <p:tav tm="100000">
                                          <p:val>
                                            <p:strVal val="#ppt_x"/>
                                          </p:val>
                                        </p:tav>
                                      </p:tavLst>
                                    </p:anim>
                                    <p:anim calcmode="lin" valueType="num">
                                      <p:cBhvr additive="base">
                                        <p:cTn id="42" dur="500" fill="hold"/>
                                        <p:tgtEl>
                                          <p:spTgt spid="177187"/>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77188"/>
                                        </p:tgtEl>
                                        <p:attrNameLst>
                                          <p:attrName>style.visibility</p:attrName>
                                        </p:attrNameLst>
                                      </p:cBhvr>
                                      <p:to>
                                        <p:strVal val="visible"/>
                                      </p:to>
                                    </p:set>
                                    <p:anim calcmode="lin" valueType="num">
                                      <p:cBhvr additive="base">
                                        <p:cTn id="47" dur="500" fill="hold"/>
                                        <p:tgtEl>
                                          <p:spTgt spid="177188"/>
                                        </p:tgtEl>
                                        <p:attrNameLst>
                                          <p:attrName>ppt_x</p:attrName>
                                        </p:attrNameLst>
                                      </p:cBhvr>
                                      <p:tavLst>
                                        <p:tav tm="0">
                                          <p:val>
                                            <p:strVal val="#ppt_x"/>
                                          </p:val>
                                        </p:tav>
                                        <p:tav tm="100000">
                                          <p:val>
                                            <p:strVal val="#ppt_x"/>
                                          </p:val>
                                        </p:tav>
                                      </p:tavLst>
                                    </p:anim>
                                    <p:anim calcmode="lin" valueType="num">
                                      <p:cBhvr additive="base">
                                        <p:cTn id="48" dur="500" fill="hold"/>
                                        <p:tgtEl>
                                          <p:spTgt spid="177188"/>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177316"/>
                                        </p:tgtEl>
                                        <p:attrNameLst>
                                          <p:attrName>style.visibility</p:attrName>
                                        </p:attrNameLst>
                                      </p:cBhvr>
                                      <p:to>
                                        <p:strVal val="visible"/>
                                      </p:to>
                                    </p:set>
                                    <p:animEffect transition="in" filter="blinds(horizontal)">
                                      <p:cBhvr>
                                        <p:cTn id="53" dur="500"/>
                                        <p:tgtEl>
                                          <p:spTgt spid="177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86" grpId="0" bldLvl="0" animBg="1"/>
      <p:bldP spid="177187" grpId="0" bldLvl="0" animBg="1"/>
      <p:bldP spid="177188" grpId="0" bldLvl="0" animBg="1"/>
      <p:bldP spid="177316" grpId="0" bldLvl="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8178" name="Rectangle 2"/>
          <p:cNvSpPr>
            <a:spLocks noGrp="1" noRot="1" noChangeArrowheads="1"/>
          </p:cNvSpPr>
          <p:nvPr>
            <p:ph type="title"/>
          </p:nvPr>
        </p:nvSpPr>
        <p:spPr/>
        <p:txBody>
          <a:bodyPr vert="horz" wrap="square" lIns="76199" tIns="38099" rIns="76199" bIns="38099"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000" b="1" i="0" u="none" strike="noStrike" kern="0" cap="none" spc="0" normalizeH="0" baseline="0" noProof="0" smtClean="0">
                <a:ln>
                  <a:noFill/>
                </a:ln>
                <a:solidFill>
                  <a:schemeClr val="folHlink"/>
                </a:solidFill>
                <a:effectLst>
                  <a:outerShdw blurRad="38100" dist="38100" dir="2700000" algn="tl">
                    <a:srgbClr val="000000"/>
                  </a:outerShdw>
                </a:effectLst>
                <a:uLnTx/>
                <a:uFillTx/>
                <a:latin typeface="+mj-lt"/>
                <a:ea typeface="+mj-ea"/>
                <a:cs typeface="+mj-cs"/>
              </a:rPr>
              <a:t>地址锁存功能</a:t>
            </a:r>
            <a:endParaRPr kumimoji="0" lang="zh-CN" altLang="en-US" sz="3000" b="1" i="0" u="none" strike="noStrike" kern="0" cap="none" spc="0" normalizeH="0" baseline="0" noProof="0" smtClean="0">
              <a:ln>
                <a:noFill/>
              </a:ln>
              <a:solidFill>
                <a:schemeClr val="folHlink"/>
              </a:solidFill>
              <a:effectLst>
                <a:outerShdw blurRad="38100" dist="38100" dir="2700000" algn="tl">
                  <a:srgbClr val="000000"/>
                </a:outerShdw>
              </a:effectLst>
              <a:uLnTx/>
              <a:uFillTx/>
              <a:latin typeface="+mj-lt"/>
              <a:ea typeface="+mj-ea"/>
              <a:cs typeface="+mj-cs"/>
            </a:endParaRPr>
          </a:p>
        </p:txBody>
      </p:sp>
      <p:sp>
        <p:nvSpPr>
          <p:cNvPr id="178179" name="Rectangle 3"/>
          <p:cNvSpPr>
            <a:spLocks noGrp="1" noChangeArrowheads="1"/>
          </p:cNvSpPr>
          <p:nvPr>
            <p:ph idx="1"/>
          </p:nvPr>
        </p:nvSpPr>
        <p:spPr>
          <a:xfrm>
            <a:off x="1012032" y="1095375"/>
            <a:ext cx="6977063" cy="873125"/>
          </a:xfrm>
        </p:spPr>
        <p:txBody>
          <a:bodyPr vert="horz" wrap="square" lIns="76199" tIns="38099" rIns="76199" bIns="38099" numCol="1" anchor="t" anchorCtr="0" compatLnSpc="1"/>
          <a:lstStyle/>
          <a:p>
            <a:pPr marL="533400" marR="0" lvl="0" indent="-533400" algn="l" defTabSz="914400" rtl="0" eaLnBrk="1" fontAlgn="base" latinLnBrk="0" hangingPunct="1">
              <a:lnSpc>
                <a:spcPct val="90000"/>
              </a:lnSpc>
              <a:spcBef>
                <a:spcPct val="10000"/>
              </a:spcBef>
              <a:spcAft>
                <a:spcPct val="0"/>
              </a:spcAft>
              <a:buClr>
                <a:srgbClr val="B4B9BE"/>
              </a:buClr>
              <a:buSzTx/>
              <a:buFont typeface="Wingdings" panose="05000000000000000000" pitchFamily="2" charset="2"/>
              <a:buChar char="u"/>
              <a:defRPr/>
            </a:pPr>
            <a:r>
              <a:rPr kumimoji="1" lang="en-US" altLang="zh-CN" sz="2665" b="1" i="0" u="none" strike="noStrike" kern="0" cap="none" spc="0" normalizeH="0" baseline="0" noProof="0" smtClean="0">
                <a:ln>
                  <a:noFill/>
                </a:ln>
                <a:solidFill>
                  <a:schemeClr val="hlink"/>
                </a:solidFill>
                <a:effectLst>
                  <a:outerShdw blurRad="38100" dist="38100" dir="2700000" algn="tl">
                    <a:srgbClr val="000000"/>
                  </a:outerShdw>
                </a:effectLst>
                <a:uLnTx/>
                <a:uFillTx/>
                <a:latin typeface="+mn-lt"/>
                <a:ea typeface="+mn-ea"/>
                <a:cs typeface="+mn-cs"/>
              </a:rPr>
              <a:t>STB</a:t>
            </a:r>
            <a:r>
              <a:rPr kumimoji="1" lang="zh-CN" altLang="en-US" sz="2665"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为高电平期间，输出等于输入；为下降沿时，输出锁存，与输入无关</a:t>
            </a:r>
            <a:endParaRPr kumimoji="1" lang="zh-CN" altLang="en-US" sz="2665"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p:txBody>
      </p:sp>
      <p:sp>
        <p:nvSpPr>
          <p:cNvPr id="178181" name="Rectangle 5"/>
          <p:cNvSpPr>
            <a:spLocks noChangeArrowheads="1"/>
          </p:cNvSpPr>
          <p:nvPr/>
        </p:nvSpPr>
        <p:spPr bwMode="auto">
          <a:xfrm>
            <a:off x="973667" y="2857500"/>
            <a:ext cx="6977063" cy="2603500"/>
          </a:xfrm>
          <a:prstGeom prst="rect">
            <a:avLst/>
          </a:prstGeom>
          <a:noFill/>
          <a:ln w="9525">
            <a:noFill/>
            <a:miter lim="800000"/>
          </a:ln>
          <a:effectLst/>
        </p:spPr>
        <p:txBody>
          <a:bodyPr/>
          <a:lstStyle/>
          <a:p>
            <a:pPr marL="533400" marR="0" lvl="0" indent="-533400" algn="l" defTabSz="914400" rtl="0" eaLnBrk="1" fontAlgn="base" latinLnBrk="0" hangingPunct="1">
              <a:lnSpc>
                <a:spcPct val="100000"/>
              </a:lnSpc>
              <a:spcBef>
                <a:spcPct val="10000"/>
              </a:spcBef>
              <a:spcAft>
                <a:spcPct val="0"/>
              </a:spcAft>
              <a:buClr>
                <a:srgbClr val="B4B9BE"/>
              </a:buClr>
              <a:buSzTx/>
              <a:buFont typeface="Wingdings" panose="05000000000000000000" pitchFamily="2" charset="2"/>
              <a:buChar char="v"/>
              <a:defRPr/>
            </a:pPr>
            <a:r>
              <a:rPr kumimoji="1" lang="en-US" altLang="zh-CN" sz="2665" b="1" i="0" u="none" strike="noStrike" kern="1200" cap="none" spc="0" normalizeH="0" baseline="0" noProof="0" smtClean="0">
                <a:ln>
                  <a:noFill/>
                </a:ln>
                <a:solidFill>
                  <a:schemeClr val="hlink"/>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rPr>
              <a:t>ALE</a:t>
            </a:r>
            <a:r>
              <a:rPr kumimoji="1" lang="zh-CN" altLang="en-US" sz="266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rPr>
              <a:t>为</a:t>
            </a:r>
            <a:r>
              <a:rPr kumimoji="1" lang="en-US" altLang="zh-CN" sz="266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rPr>
              <a:t>8088/8086</a:t>
            </a:r>
            <a:r>
              <a:rPr kumimoji="1" lang="zh-CN" altLang="en-US" sz="266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rPr>
              <a:t>地址锁存允许</a:t>
            </a:r>
            <a:r>
              <a:rPr kumimoji="1" lang="en-US" altLang="zh-CN" sz="266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rPr>
              <a:t>, </a:t>
            </a:r>
            <a:r>
              <a:rPr kumimoji="1" lang="zh-CN" altLang="en-US" sz="266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rPr>
              <a:t>高电平有效</a:t>
            </a:r>
            <a:r>
              <a:rPr kumimoji="1" lang="en-US" altLang="zh-CN" sz="266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rPr>
              <a:t>, </a:t>
            </a:r>
            <a:r>
              <a:rPr kumimoji="1" lang="zh-CN" altLang="en-US" sz="266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rPr>
              <a:t>输出</a:t>
            </a:r>
            <a:r>
              <a:rPr kumimoji="1" lang="en-US" altLang="zh-CN" sz="266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rPr>
              <a:t>,</a:t>
            </a:r>
            <a:r>
              <a:rPr kumimoji="1" lang="zh-CN" altLang="en-US" sz="266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rPr>
              <a:t>复用线上出现地址时为高电平</a:t>
            </a:r>
            <a:endParaRPr kumimoji="1" lang="zh-CN" altLang="en-US" sz="266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a:p>
            <a:pPr marL="533400" marR="0" lvl="0" indent="-533400" algn="l" defTabSz="914400" rtl="0" eaLnBrk="1" fontAlgn="base" latinLnBrk="0" hangingPunct="1">
              <a:lnSpc>
                <a:spcPct val="100000"/>
              </a:lnSpc>
              <a:spcBef>
                <a:spcPct val="10000"/>
              </a:spcBef>
              <a:spcAft>
                <a:spcPct val="0"/>
              </a:spcAft>
              <a:buClr>
                <a:srgbClr val="B4B9BE"/>
              </a:buClr>
              <a:buSzTx/>
              <a:buFont typeface="Wingdings" panose="05000000000000000000" pitchFamily="2" charset="2"/>
              <a:buChar char="u"/>
              <a:defRPr/>
            </a:pPr>
            <a:r>
              <a:rPr kumimoji="1" lang="zh-CN" altLang="en-US" sz="266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rPr>
              <a:t>锁存器的</a:t>
            </a:r>
            <a:r>
              <a:rPr kumimoji="1" lang="en-US" altLang="zh-CN" sz="266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rPr>
              <a:t>DI0-DI7</a:t>
            </a:r>
            <a:r>
              <a:rPr kumimoji="1" lang="zh-CN" altLang="en-US" sz="266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rPr>
              <a:t>与</a:t>
            </a:r>
            <a:r>
              <a:rPr kumimoji="1" lang="en-US" altLang="zh-CN" sz="266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rPr>
              <a:t>CPU</a:t>
            </a:r>
            <a:r>
              <a:rPr kumimoji="1" lang="zh-CN" altLang="en-US" sz="266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rPr>
              <a:t>的地址</a:t>
            </a:r>
            <a:r>
              <a:rPr kumimoji="1" lang="en-US" altLang="zh-CN" sz="266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rPr>
              <a:t>/</a:t>
            </a:r>
            <a:r>
              <a:rPr kumimoji="1" lang="zh-CN" altLang="en-US" sz="266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rPr>
              <a:t>数据复用线相连，</a:t>
            </a:r>
            <a:r>
              <a:rPr kumimoji="1" lang="en-US" altLang="zh-CN" sz="2665" b="1" i="0" u="none" strike="noStrike" kern="1200" cap="none" spc="0" normalizeH="0" baseline="0" noProof="0" smtClean="0">
                <a:ln>
                  <a:noFill/>
                </a:ln>
                <a:solidFill>
                  <a:srgbClr val="66FF66"/>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rPr>
              <a:t>STB</a:t>
            </a:r>
            <a:r>
              <a:rPr kumimoji="1" lang="zh-CN" altLang="en-US" sz="2665" b="1" i="0" u="none" strike="noStrike" kern="1200" cap="none" spc="0" normalizeH="0" baseline="0" noProof="0" smtClean="0">
                <a:ln>
                  <a:noFill/>
                </a:ln>
                <a:solidFill>
                  <a:srgbClr val="66FF66"/>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rPr>
              <a:t>与</a:t>
            </a:r>
            <a:r>
              <a:rPr kumimoji="1" lang="en-US" altLang="zh-CN" sz="2665" b="1" i="0" u="none" strike="noStrike" kern="1200" cap="none" spc="0" normalizeH="0" baseline="0" noProof="0" smtClean="0">
                <a:ln>
                  <a:noFill/>
                </a:ln>
                <a:solidFill>
                  <a:srgbClr val="66FF66"/>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rPr>
              <a:t>ALE</a:t>
            </a:r>
            <a:r>
              <a:rPr kumimoji="1" lang="zh-CN" altLang="en-US" sz="266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rPr>
              <a:t>相连。</a:t>
            </a:r>
            <a:r>
              <a:rPr kumimoji="1" lang="en-US" altLang="zh-CN" sz="266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rPr>
              <a:t>ALE</a:t>
            </a:r>
            <a:r>
              <a:rPr kumimoji="1" lang="zh-CN" altLang="en-US" sz="266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rPr>
              <a:t>为正脉冲时，输出地址；为低电平时，输出锁存，与数据无关</a:t>
            </a:r>
            <a:endParaRPr kumimoji="1" lang="zh-CN" altLang="en-US" sz="175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grpSp>
        <p:nvGrpSpPr>
          <p:cNvPr id="2" name="Group 7"/>
          <p:cNvGrpSpPr/>
          <p:nvPr/>
        </p:nvGrpSpPr>
        <p:grpSpPr>
          <a:xfrm>
            <a:off x="973667" y="1968500"/>
            <a:ext cx="6977063" cy="889000"/>
            <a:chOff x="214" y="1488"/>
            <a:chExt cx="5274" cy="672"/>
          </a:xfrm>
        </p:grpSpPr>
        <p:sp>
          <p:nvSpPr>
            <p:cNvPr id="178180" name="Rectangle 4"/>
            <p:cNvSpPr>
              <a:spLocks noChangeArrowheads="1"/>
            </p:cNvSpPr>
            <p:nvPr/>
          </p:nvSpPr>
          <p:spPr bwMode="auto">
            <a:xfrm>
              <a:off x="214" y="1488"/>
              <a:ext cx="5274" cy="672"/>
            </a:xfrm>
            <a:prstGeom prst="rect">
              <a:avLst/>
            </a:prstGeom>
            <a:noFill/>
            <a:ln w="9525">
              <a:noFill/>
              <a:miter lim="800000"/>
            </a:ln>
            <a:effectLst/>
          </p:spPr>
          <p:txBody>
            <a:bodyPr/>
            <a:lstStyle/>
            <a:p>
              <a:pPr marL="533400" marR="0" lvl="0" indent="-533400" algn="l" defTabSz="914400" rtl="0" eaLnBrk="1" fontAlgn="base" latinLnBrk="0" hangingPunct="1">
                <a:lnSpc>
                  <a:spcPct val="100000"/>
                </a:lnSpc>
                <a:spcBef>
                  <a:spcPct val="10000"/>
                </a:spcBef>
                <a:spcAft>
                  <a:spcPct val="0"/>
                </a:spcAft>
                <a:buClr>
                  <a:srgbClr val="B4B9BE"/>
                </a:buClr>
                <a:buSzTx/>
                <a:buFont typeface="Wingdings" panose="05000000000000000000" pitchFamily="2" charset="2"/>
                <a:buChar char="u"/>
                <a:defRPr/>
              </a:pPr>
              <a:r>
                <a:rPr kumimoji="1" lang="en-US" altLang="zh-CN" sz="2665" b="1" i="0" u="none" strike="noStrike" kern="1200" cap="none" spc="0" normalizeH="0" baseline="0" noProof="0" smtClean="0">
                  <a:ln>
                    <a:noFill/>
                  </a:ln>
                  <a:solidFill>
                    <a:schemeClr val="hlink"/>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rPr>
                <a:t>OE</a:t>
              </a:r>
              <a:r>
                <a:rPr kumimoji="1" lang="zh-CN" altLang="en-US" sz="266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rPr>
                <a:t>为有效电平（低电平）时，正常输出；为无效电平（高电平）时，输出高阻</a:t>
              </a:r>
              <a:endParaRPr kumimoji="1" lang="zh-CN" altLang="en-US" sz="266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8182" name="Line 6"/>
            <p:cNvSpPr>
              <a:spLocks noChangeShapeType="1"/>
            </p:cNvSpPr>
            <p:nvPr/>
          </p:nvSpPr>
          <p:spPr bwMode="auto">
            <a:xfrm>
              <a:off x="624" y="1536"/>
              <a:ext cx="336" cy="0"/>
            </a:xfrm>
            <a:prstGeom prst="line">
              <a:avLst/>
            </a:prstGeom>
            <a:noFill/>
            <a:ln w="25400">
              <a:solidFill>
                <a:schemeClr val="tx1"/>
              </a:solidFill>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8179">
                                            <p:txEl>
                                              <p:charRg st="0" end="34"/>
                                            </p:txEl>
                                          </p:spTgt>
                                        </p:tgtEl>
                                        <p:attrNameLst>
                                          <p:attrName>style.visibility</p:attrName>
                                        </p:attrNameLst>
                                      </p:cBhvr>
                                      <p:to>
                                        <p:strVal val="visible"/>
                                      </p:to>
                                    </p:set>
                                    <p:animEffect transition="in" filter="wipe(left)">
                                      <p:cBhvr>
                                        <p:cTn id="7" dur="500"/>
                                        <p:tgtEl>
                                          <p:spTgt spid="178179">
                                            <p:txEl>
                                              <p:charRg st="0" end="3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8181">
                                            <p:txEl>
                                              <p:charRg st="4294967295" end="4294967295"/>
                                            </p:txEl>
                                          </p:spTgt>
                                        </p:tgtEl>
                                        <p:attrNameLst>
                                          <p:attrName>style.visibility</p:attrName>
                                        </p:attrNameLst>
                                      </p:cBhvr>
                                      <p:to>
                                        <p:strVal val="visible"/>
                                      </p:to>
                                    </p:set>
                                    <p:animEffect transition="in" filter="wipe(left)">
                                      <p:cBhvr>
                                        <p:cTn id="17" dur="500"/>
                                        <p:tgtEl>
                                          <p:spTgt spid="178181">
                                            <p:txEl>
                                              <p:charRg st="4294967295" end="429496729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78181">
                                            <p:txEl>
                                              <p:charRg st="0" end="45"/>
                                            </p:txEl>
                                          </p:spTgt>
                                        </p:tgtEl>
                                        <p:attrNameLst>
                                          <p:attrName>style.visibility</p:attrName>
                                        </p:attrNameLst>
                                      </p:cBhvr>
                                      <p:to>
                                        <p:strVal val="visible"/>
                                      </p:to>
                                    </p:set>
                                    <p:animEffect transition="in" filter="wipe(left)">
                                      <p:cBhvr>
                                        <p:cTn id="22" dur="500"/>
                                        <p:tgtEl>
                                          <p:spTgt spid="178181">
                                            <p:txEl>
                                              <p:charRg st="0" end="4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8181">
                                            <p:txEl>
                                              <p:charRg st="45" end="113"/>
                                            </p:txEl>
                                          </p:spTgt>
                                        </p:tgtEl>
                                        <p:attrNameLst>
                                          <p:attrName>style.visibility</p:attrName>
                                        </p:attrNameLst>
                                      </p:cBhvr>
                                      <p:to>
                                        <p:strVal val="visible"/>
                                      </p:to>
                                    </p:set>
                                    <p:animEffect transition="in" filter="wipe(left)">
                                      <p:cBhvr>
                                        <p:cTn id="27" dur="500"/>
                                        <p:tgtEl>
                                          <p:spTgt spid="178181">
                                            <p:txEl>
                                              <p:charRg st="45" end="1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79" grpId="0" build="p"/>
      <p:bldP spid="178181"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9202" name="Rectangle 2"/>
          <p:cNvSpPr>
            <a:spLocks noGrp="1" noRot="1" noChangeArrowheads="1"/>
          </p:cNvSpPr>
          <p:nvPr>
            <p:ph type="title"/>
          </p:nvPr>
        </p:nvSpPr>
        <p:spPr>
          <a:xfrm>
            <a:off x="944563" y="1062303"/>
            <a:ext cx="2857500" cy="851958"/>
          </a:xfrm>
        </p:spPr>
        <p:txBody>
          <a:bodyPr vert="horz" wrap="square" lIns="76199" tIns="38099" rIns="76199" bIns="38099"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j-lt"/>
                <a:ea typeface="隶书" panose="02010509060101010101" charset="-122"/>
                <a:cs typeface="+mj-cs"/>
              </a:rPr>
              <a:t>双向数据收发器</a:t>
            </a:r>
            <a:r>
              <a:rPr kumimoji="0" lang="en-US" altLang="zh-CN" sz="3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j-lt"/>
                <a:ea typeface="隶书" panose="02010509060101010101" charset="-122"/>
                <a:cs typeface="+mj-cs"/>
              </a:rPr>
              <a:t>8286</a:t>
            </a:r>
            <a:r>
              <a:rPr kumimoji="0" lang="zh-CN" altLang="en-US" sz="3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j-lt"/>
                <a:ea typeface="隶书" panose="02010509060101010101" charset="-122"/>
                <a:cs typeface="+mj-cs"/>
              </a:rPr>
              <a:t>内部结构</a:t>
            </a:r>
            <a:endParaRPr kumimoji="0" lang="zh-CN" altLang="en-US" sz="3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j-lt"/>
              <a:ea typeface="隶书" panose="02010509060101010101" charset="-122"/>
              <a:cs typeface="+mj-cs"/>
            </a:endParaRPr>
          </a:p>
        </p:txBody>
      </p:sp>
      <p:grpSp>
        <p:nvGrpSpPr>
          <p:cNvPr id="2" name="Group 3"/>
          <p:cNvGrpSpPr/>
          <p:nvPr/>
        </p:nvGrpSpPr>
        <p:grpSpPr>
          <a:xfrm>
            <a:off x="4532313" y="336021"/>
            <a:ext cx="3522928" cy="762000"/>
            <a:chOff x="1760" y="254"/>
            <a:chExt cx="2663" cy="576"/>
          </a:xfrm>
        </p:grpSpPr>
        <p:sp>
          <p:nvSpPr>
            <p:cNvPr id="179204" name="Freeform 4"/>
            <p:cNvSpPr/>
            <p:nvPr/>
          </p:nvSpPr>
          <p:spPr bwMode="auto">
            <a:xfrm>
              <a:off x="2763" y="254"/>
              <a:ext cx="215" cy="249"/>
            </a:xfrm>
            <a:custGeom>
              <a:avLst/>
              <a:gdLst/>
              <a:ahLst/>
              <a:cxnLst>
                <a:cxn ang="0">
                  <a:pos x="0" y="0"/>
                </a:cxn>
                <a:cxn ang="0">
                  <a:pos x="0" y="249"/>
                </a:cxn>
                <a:cxn ang="0">
                  <a:pos x="215" y="124"/>
                </a:cxn>
                <a:cxn ang="0">
                  <a:pos x="0" y="0"/>
                </a:cxn>
              </a:cxnLst>
              <a:rect l="0" t="0" r="r" b="b"/>
              <a:pathLst>
                <a:path w="215" h="249">
                  <a:moveTo>
                    <a:pt x="0" y="0"/>
                  </a:moveTo>
                  <a:lnTo>
                    <a:pt x="0" y="249"/>
                  </a:lnTo>
                  <a:lnTo>
                    <a:pt x="215" y="124"/>
                  </a:lnTo>
                  <a:lnTo>
                    <a:pt x="0" y="0"/>
                  </a:lnTo>
                  <a:close/>
                </a:path>
              </a:pathLst>
            </a:cu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9205" name="Line 5"/>
            <p:cNvSpPr>
              <a:spLocks noChangeShapeType="1"/>
            </p:cNvSpPr>
            <p:nvPr/>
          </p:nvSpPr>
          <p:spPr bwMode="auto">
            <a:xfrm>
              <a:off x="2026" y="378"/>
              <a:ext cx="737"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9206" name="Line 6"/>
            <p:cNvSpPr>
              <a:spLocks noChangeShapeType="1"/>
            </p:cNvSpPr>
            <p:nvPr/>
          </p:nvSpPr>
          <p:spPr bwMode="auto">
            <a:xfrm>
              <a:off x="2978" y="378"/>
              <a:ext cx="683"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9207" name="Line 7"/>
            <p:cNvSpPr>
              <a:spLocks noChangeShapeType="1"/>
            </p:cNvSpPr>
            <p:nvPr/>
          </p:nvSpPr>
          <p:spPr bwMode="auto">
            <a:xfrm flipV="1">
              <a:off x="2868" y="441"/>
              <a:ext cx="1" cy="310"/>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9208" name="Line 8"/>
            <p:cNvSpPr>
              <a:spLocks noChangeShapeType="1"/>
            </p:cNvSpPr>
            <p:nvPr/>
          </p:nvSpPr>
          <p:spPr bwMode="auto">
            <a:xfrm flipH="1">
              <a:off x="3316" y="802"/>
              <a:ext cx="668"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9209" name="Line 9"/>
            <p:cNvSpPr>
              <a:spLocks noChangeShapeType="1"/>
            </p:cNvSpPr>
            <p:nvPr/>
          </p:nvSpPr>
          <p:spPr bwMode="auto">
            <a:xfrm flipV="1">
              <a:off x="3315" y="644"/>
              <a:ext cx="1" cy="158"/>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9210" name="Line 10"/>
            <p:cNvSpPr>
              <a:spLocks noChangeShapeType="1"/>
            </p:cNvSpPr>
            <p:nvPr/>
          </p:nvSpPr>
          <p:spPr bwMode="auto">
            <a:xfrm>
              <a:off x="2226" y="751"/>
              <a:ext cx="642"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9211" name="Freeform 11"/>
            <p:cNvSpPr/>
            <p:nvPr/>
          </p:nvSpPr>
          <p:spPr bwMode="auto">
            <a:xfrm>
              <a:off x="3193" y="453"/>
              <a:ext cx="214" cy="249"/>
            </a:xfrm>
            <a:custGeom>
              <a:avLst/>
              <a:gdLst/>
              <a:ahLst/>
              <a:cxnLst>
                <a:cxn ang="0">
                  <a:pos x="214" y="0"/>
                </a:cxn>
                <a:cxn ang="0">
                  <a:pos x="214" y="249"/>
                </a:cxn>
                <a:cxn ang="0">
                  <a:pos x="0" y="124"/>
                </a:cxn>
                <a:cxn ang="0">
                  <a:pos x="214" y="0"/>
                </a:cxn>
              </a:cxnLst>
              <a:rect l="0" t="0" r="r" b="b"/>
              <a:pathLst>
                <a:path w="214" h="249">
                  <a:moveTo>
                    <a:pt x="214" y="0"/>
                  </a:moveTo>
                  <a:lnTo>
                    <a:pt x="214" y="249"/>
                  </a:lnTo>
                  <a:lnTo>
                    <a:pt x="0" y="124"/>
                  </a:lnTo>
                  <a:lnTo>
                    <a:pt x="214" y="0"/>
                  </a:lnTo>
                  <a:close/>
                </a:path>
              </a:pathLst>
            </a:cu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9212" name="Line 12"/>
            <p:cNvSpPr>
              <a:spLocks noChangeShapeType="1"/>
            </p:cNvSpPr>
            <p:nvPr/>
          </p:nvSpPr>
          <p:spPr bwMode="auto">
            <a:xfrm flipH="1">
              <a:off x="3407" y="577"/>
              <a:ext cx="751"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9213" name="Line 13"/>
            <p:cNvSpPr>
              <a:spLocks noChangeShapeType="1"/>
            </p:cNvSpPr>
            <p:nvPr/>
          </p:nvSpPr>
          <p:spPr bwMode="auto">
            <a:xfrm flipH="1">
              <a:off x="2571" y="577"/>
              <a:ext cx="622"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9214" name="Line 14"/>
            <p:cNvSpPr>
              <a:spLocks noChangeShapeType="1"/>
            </p:cNvSpPr>
            <p:nvPr/>
          </p:nvSpPr>
          <p:spPr bwMode="auto">
            <a:xfrm>
              <a:off x="3661" y="378"/>
              <a:ext cx="1" cy="199"/>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9215" name="Line 15"/>
            <p:cNvSpPr>
              <a:spLocks noChangeShapeType="1"/>
            </p:cNvSpPr>
            <p:nvPr/>
          </p:nvSpPr>
          <p:spPr bwMode="auto">
            <a:xfrm flipV="1">
              <a:off x="2571" y="378"/>
              <a:ext cx="1" cy="199"/>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9216" name="Freeform 16"/>
            <p:cNvSpPr/>
            <p:nvPr/>
          </p:nvSpPr>
          <p:spPr bwMode="auto">
            <a:xfrm>
              <a:off x="3641" y="558"/>
              <a:ext cx="40" cy="39"/>
            </a:xfrm>
            <a:custGeom>
              <a:avLst/>
              <a:gdLst/>
              <a:ahLst/>
              <a:cxnLst>
                <a:cxn ang="0">
                  <a:pos x="0" y="19"/>
                </a:cxn>
                <a:cxn ang="0">
                  <a:pos x="3" y="11"/>
                </a:cxn>
                <a:cxn ang="0">
                  <a:pos x="9" y="3"/>
                </a:cxn>
                <a:cxn ang="0">
                  <a:pos x="16" y="0"/>
                </a:cxn>
                <a:cxn ang="0">
                  <a:pos x="26" y="0"/>
                </a:cxn>
                <a:cxn ang="0">
                  <a:pos x="33" y="3"/>
                </a:cxn>
                <a:cxn ang="0">
                  <a:pos x="38" y="11"/>
                </a:cxn>
                <a:cxn ang="0">
                  <a:pos x="40" y="19"/>
                </a:cxn>
                <a:cxn ang="0">
                  <a:pos x="38" y="28"/>
                </a:cxn>
                <a:cxn ang="0">
                  <a:pos x="33" y="35"/>
                </a:cxn>
                <a:cxn ang="0">
                  <a:pos x="26" y="39"/>
                </a:cxn>
                <a:cxn ang="0">
                  <a:pos x="16" y="39"/>
                </a:cxn>
                <a:cxn ang="0">
                  <a:pos x="9" y="35"/>
                </a:cxn>
                <a:cxn ang="0">
                  <a:pos x="3" y="28"/>
                </a:cxn>
                <a:cxn ang="0">
                  <a:pos x="0" y="19"/>
                </a:cxn>
              </a:cxnLst>
              <a:rect l="0" t="0" r="r" b="b"/>
              <a:pathLst>
                <a:path w="40" h="39">
                  <a:moveTo>
                    <a:pt x="0" y="19"/>
                  </a:moveTo>
                  <a:lnTo>
                    <a:pt x="3" y="11"/>
                  </a:lnTo>
                  <a:lnTo>
                    <a:pt x="9" y="3"/>
                  </a:lnTo>
                  <a:lnTo>
                    <a:pt x="16" y="0"/>
                  </a:lnTo>
                  <a:lnTo>
                    <a:pt x="26" y="0"/>
                  </a:lnTo>
                  <a:lnTo>
                    <a:pt x="33" y="3"/>
                  </a:lnTo>
                  <a:lnTo>
                    <a:pt x="38" y="11"/>
                  </a:lnTo>
                  <a:lnTo>
                    <a:pt x="40" y="19"/>
                  </a:lnTo>
                  <a:lnTo>
                    <a:pt x="38" y="28"/>
                  </a:lnTo>
                  <a:lnTo>
                    <a:pt x="33" y="35"/>
                  </a:lnTo>
                  <a:lnTo>
                    <a:pt x="26" y="39"/>
                  </a:lnTo>
                  <a:lnTo>
                    <a:pt x="16" y="39"/>
                  </a:lnTo>
                  <a:lnTo>
                    <a:pt x="9" y="35"/>
                  </a:lnTo>
                  <a:lnTo>
                    <a:pt x="3" y="28"/>
                  </a:lnTo>
                  <a:lnTo>
                    <a:pt x="0" y="19"/>
                  </a:lnTo>
                  <a:close/>
                </a:path>
              </a:pathLst>
            </a:custGeom>
            <a:noFill/>
            <a:ln w="25400">
              <a:solidFill>
                <a:schemeClr val="tx1"/>
              </a:solidFill>
              <a:prstDash val="solid"/>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9217" name="Freeform 17"/>
            <p:cNvSpPr/>
            <p:nvPr/>
          </p:nvSpPr>
          <p:spPr bwMode="auto">
            <a:xfrm>
              <a:off x="2551" y="359"/>
              <a:ext cx="40" cy="39"/>
            </a:xfrm>
            <a:custGeom>
              <a:avLst/>
              <a:gdLst/>
              <a:ahLst/>
              <a:cxnLst>
                <a:cxn ang="0">
                  <a:pos x="0" y="19"/>
                </a:cxn>
                <a:cxn ang="0">
                  <a:pos x="2" y="11"/>
                </a:cxn>
                <a:cxn ang="0">
                  <a:pos x="8" y="3"/>
                </a:cxn>
                <a:cxn ang="0">
                  <a:pos x="16" y="0"/>
                </a:cxn>
                <a:cxn ang="0">
                  <a:pos x="24" y="0"/>
                </a:cxn>
                <a:cxn ang="0">
                  <a:pos x="33" y="3"/>
                </a:cxn>
                <a:cxn ang="0">
                  <a:pos x="38" y="11"/>
                </a:cxn>
                <a:cxn ang="0">
                  <a:pos x="40" y="19"/>
                </a:cxn>
                <a:cxn ang="0">
                  <a:pos x="38" y="28"/>
                </a:cxn>
                <a:cxn ang="0">
                  <a:pos x="33" y="35"/>
                </a:cxn>
                <a:cxn ang="0">
                  <a:pos x="24" y="39"/>
                </a:cxn>
                <a:cxn ang="0">
                  <a:pos x="16" y="39"/>
                </a:cxn>
                <a:cxn ang="0">
                  <a:pos x="8" y="35"/>
                </a:cxn>
                <a:cxn ang="0">
                  <a:pos x="2" y="28"/>
                </a:cxn>
                <a:cxn ang="0">
                  <a:pos x="0" y="19"/>
                </a:cxn>
              </a:cxnLst>
              <a:rect l="0" t="0" r="r" b="b"/>
              <a:pathLst>
                <a:path w="40" h="39">
                  <a:moveTo>
                    <a:pt x="0" y="19"/>
                  </a:moveTo>
                  <a:lnTo>
                    <a:pt x="2" y="11"/>
                  </a:lnTo>
                  <a:lnTo>
                    <a:pt x="8" y="3"/>
                  </a:lnTo>
                  <a:lnTo>
                    <a:pt x="16" y="0"/>
                  </a:lnTo>
                  <a:lnTo>
                    <a:pt x="24" y="0"/>
                  </a:lnTo>
                  <a:lnTo>
                    <a:pt x="33" y="3"/>
                  </a:lnTo>
                  <a:lnTo>
                    <a:pt x="38" y="11"/>
                  </a:lnTo>
                  <a:lnTo>
                    <a:pt x="40" y="19"/>
                  </a:lnTo>
                  <a:lnTo>
                    <a:pt x="38" y="28"/>
                  </a:lnTo>
                  <a:lnTo>
                    <a:pt x="33" y="35"/>
                  </a:lnTo>
                  <a:lnTo>
                    <a:pt x="24" y="39"/>
                  </a:lnTo>
                  <a:lnTo>
                    <a:pt x="16" y="39"/>
                  </a:lnTo>
                  <a:lnTo>
                    <a:pt x="8" y="35"/>
                  </a:lnTo>
                  <a:lnTo>
                    <a:pt x="2" y="28"/>
                  </a:lnTo>
                  <a:lnTo>
                    <a:pt x="0" y="19"/>
                  </a:lnTo>
                  <a:close/>
                </a:path>
              </a:pathLst>
            </a:custGeom>
            <a:noFill/>
            <a:ln w="25400">
              <a:solidFill>
                <a:schemeClr val="tx1"/>
              </a:solidFill>
              <a:prstDash val="solid"/>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9218" name="Rectangle 18"/>
            <p:cNvSpPr>
              <a:spLocks noChangeArrowheads="1"/>
            </p:cNvSpPr>
            <p:nvPr/>
          </p:nvSpPr>
          <p:spPr bwMode="auto">
            <a:xfrm>
              <a:off x="1760" y="290"/>
              <a:ext cx="112" cy="244"/>
            </a:xfrm>
            <a:prstGeom prst="rect">
              <a:avLst/>
            </a:prstGeom>
            <a:noFill/>
            <a:ln w="25400">
              <a:noFill/>
              <a:miter lim="800000"/>
            </a:ln>
          </p:spPr>
          <p:txBody>
            <a:bodyPr wrap="none" lIns="0" tIns="0" rIns="0" bIns="0">
              <a:spAutoFit/>
            </a:bodyPr>
            <a:lstStyle/>
            <a:p>
              <a:pPr marL="0" marR="0" lvl="0" indent="0" algn="ctr"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335"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A</a:t>
              </a:r>
              <a:endParaRPr kumimoji="0" lang="en-US" altLang="zh-CN" sz="233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9219" name="Rectangle 19"/>
            <p:cNvSpPr>
              <a:spLocks noChangeArrowheads="1"/>
            </p:cNvSpPr>
            <p:nvPr/>
          </p:nvSpPr>
          <p:spPr bwMode="auto">
            <a:xfrm>
              <a:off x="1882" y="387"/>
              <a:ext cx="112" cy="244"/>
            </a:xfrm>
            <a:prstGeom prst="rect">
              <a:avLst/>
            </a:prstGeom>
            <a:noFill/>
            <a:ln w="25400">
              <a:noFill/>
              <a:miter lim="800000"/>
            </a:ln>
          </p:spPr>
          <p:txBody>
            <a:bodyPr wrap="none" lIns="0" tIns="0" rIns="0" bIns="0">
              <a:spAutoFit/>
            </a:bodyPr>
            <a:lstStyle/>
            <a:p>
              <a:pPr marL="0" marR="0" lvl="0" indent="0" algn="ctr"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335"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0</a:t>
              </a:r>
              <a:endParaRPr kumimoji="0" lang="en-US" altLang="zh-CN" sz="233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9220" name="Rectangle 20"/>
            <p:cNvSpPr>
              <a:spLocks noChangeArrowheads="1"/>
            </p:cNvSpPr>
            <p:nvPr/>
          </p:nvSpPr>
          <p:spPr bwMode="auto">
            <a:xfrm>
              <a:off x="4184" y="489"/>
              <a:ext cx="112" cy="244"/>
            </a:xfrm>
            <a:prstGeom prst="rect">
              <a:avLst/>
            </a:prstGeom>
            <a:noFill/>
            <a:ln w="25400">
              <a:noFill/>
              <a:miter lim="800000"/>
            </a:ln>
          </p:spPr>
          <p:txBody>
            <a:bodyPr wrap="none" lIns="0" tIns="0" rIns="0" bIns="0">
              <a:spAutoFit/>
            </a:bodyPr>
            <a:lstStyle/>
            <a:p>
              <a:pPr marL="0" marR="0" lvl="0" indent="0" algn="ctr"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335"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B</a:t>
              </a:r>
              <a:endParaRPr kumimoji="0" lang="en-US" altLang="zh-CN" sz="233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9221" name="Rectangle 21"/>
            <p:cNvSpPr>
              <a:spLocks noChangeArrowheads="1"/>
            </p:cNvSpPr>
            <p:nvPr/>
          </p:nvSpPr>
          <p:spPr bwMode="auto">
            <a:xfrm>
              <a:off x="4311" y="586"/>
              <a:ext cx="112" cy="244"/>
            </a:xfrm>
            <a:prstGeom prst="rect">
              <a:avLst/>
            </a:prstGeom>
            <a:noFill/>
            <a:ln w="25400">
              <a:noFill/>
              <a:miter lim="800000"/>
            </a:ln>
          </p:spPr>
          <p:txBody>
            <a:bodyPr wrap="none" lIns="0" tIns="0" rIns="0" bIns="0">
              <a:spAutoFit/>
            </a:bodyPr>
            <a:lstStyle/>
            <a:p>
              <a:pPr marL="0" marR="0" lvl="0" indent="0" algn="ctr"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335"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0</a:t>
              </a:r>
              <a:endParaRPr kumimoji="0" lang="en-US" altLang="zh-CN" sz="233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grpSp>
      <p:grpSp>
        <p:nvGrpSpPr>
          <p:cNvPr id="3" name="Group 22"/>
          <p:cNvGrpSpPr/>
          <p:nvPr/>
        </p:nvGrpSpPr>
        <p:grpSpPr>
          <a:xfrm>
            <a:off x="4373563" y="168011"/>
            <a:ext cx="3836458" cy="5041635"/>
            <a:chOff x="1640" y="130"/>
            <a:chExt cx="2900" cy="3811"/>
          </a:xfrm>
        </p:grpSpPr>
        <p:sp>
          <p:nvSpPr>
            <p:cNvPr id="179223" name="Line 23"/>
            <p:cNvSpPr>
              <a:spLocks noChangeShapeType="1"/>
            </p:cNvSpPr>
            <p:nvPr/>
          </p:nvSpPr>
          <p:spPr bwMode="auto">
            <a:xfrm>
              <a:off x="2282" y="3600"/>
              <a:ext cx="1" cy="240"/>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9224" name="Freeform 24"/>
            <p:cNvSpPr/>
            <p:nvPr/>
          </p:nvSpPr>
          <p:spPr bwMode="auto">
            <a:xfrm>
              <a:off x="2604" y="3804"/>
              <a:ext cx="36" cy="36"/>
            </a:xfrm>
            <a:custGeom>
              <a:avLst/>
              <a:gdLst/>
              <a:ahLst/>
              <a:cxnLst>
                <a:cxn ang="0">
                  <a:pos x="0" y="18"/>
                </a:cxn>
                <a:cxn ang="0">
                  <a:pos x="1" y="11"/>
                </a:cxn>
                <a:cxn ang="0">
                  <a:pos x="6" y="3"/>
                </a:cxn>
                <a:cxn ang="0">
                  <a:pos x="13" y="0"/>
                </a:cxn>
                <a:cxn ang="0">
                  <a:pos x="22" y="0"/>
                </a:cxn>
                <a:cxn ang="0">
                  <a:pos x="29" y="3"/>
                </a:cxn>
                <a:cxn ang="0">
                  <a:pos x="34" y="11"/>
                </a:cxn>
                <a:cxn ang="0">
                  <a:pos x="36" y="18"/>
                </a:cxn>
                <a:cxn ang="0">
                  <a:pos x="34" y="27"/>
                </a:cxn>
                <a:cxn ang="0">
                  <a:pos x="29" y="33"/>
                </a:cxn>
                <a:cxn ang="0">
                  <a:pos x="22" y="36"/>
                </a:cxn>
                <a:cxn ang="0">
                  <a:pos x="13" y="36"/>
                </a:cxn>
                <a:cxn ang="0">
                  <a:pos x="6" y="33"/>
                </a:cxn>
                <a:cxn ang="0">
                  <a:pos x="1" y="27"/>
                </a:cxn>
                <a:cxn ang="0">
                  <a:pos x="0" y="18"/>
                </a:cxn>
              </a:cxnLst>
              <a:rect l="0" t="0" r="r" b="b"/>
              <a:pathLst>
                <a:path w="36" h="36">
                  <a:moveTo>
                    <a:pt x="0" y="18"/>
                  </a:moveTo>
                  <a:lnTo>
                    <a:pt x="1" y="11"/>
                  </a:lnTo>
                  <a:lnTo>
                    <a:pt x="6" y="3"/>
                  </a:lnTo>
                  <a:lnTo>
                    <a:pt x="13" y="0"/>
                  </a:lnTo>
                  <a:lnTo>
                    <a:pt x="22" y="0"/>
                  </a:lnTo>
                  <a:lnTo>
                    <a:pt x="29" y="3"/>
                  </a:lnTo>
                  <a:lnTo>
                    <a:pt x="34" y="11"/>
                  </a:lnTo>
                  <a:lnTo>
                    <a:pt x="36" y="18"/>
                  </a:lnTo>
                  <a:lnTo>
                    <a:pt x="34" y="27"/>
                  </a:lnTo>
                  <a:lnTo>
                    <a:pt x="29" y="33"/>
                  </a:lnTo>
                  <a:lnTo>
                    <a:pt x="22" y="36"/>
                  </a:lnTo>
                  <a:lnTo>
                    <a:pt x="13" y="36"/>
                  </a:lnTo>
                  <a:lnTo>
                    <a:pt x="6" y="33"/>
                  </a:lnTo>
                  <a:lnTo>
                    <a:pt x="1" y="27"/>
                  </a:lnTo>
                  <a:lnTo>
                    <a:pt x="0" y="18"/>
                  </a:lnTo>
                  <a:close/>
                </a:path>
              </a:pathLst>
            </a:custGeom>
            <a:noFill/>
            <a:ln w="25400">
              <a:solidFill>
                <a:schemeClr val="tx1"/>
              </a:solidFill>
              <a:prstDash val="solid"/>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9225" name="Line 25"/>
            <p:cNvSpPr>
              <a:spLocks noChangeShapeType="1"/>
            </p:cNvSpPr>
            <p:nvPr/>
          </p:nvSpPr>
          <p:spPr bwMode="auto">
            <a:xfrm flipH="1">
              <a:off x="1877" y="3687"/>
              <a:ext cx="2046"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9226" name="Line 26"/>
            <p:cNvSpPr>
              <a:spLocks noChangeShapeType="1"/>
            </p:cNvSpPr>
            <p:nvPr/>
          </p:nvSpPr>
          <p:spPr bwMode="auto">
            <a:xfrm>
              <a:off x="2828" y="3836"/>
              <a:ext cx="1477"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9227" name="Line 27"/>
            <p:cNvSpPr>
              <a:spLocks noChangeShapeType="1"/>
            </p:cNvSpPr>
            <p:nvPr/>
          </p:nvSpPr>
          <p:spPr bwMode="auto">
            <a:xfrm flipH="1">
              <a:off x="2026" y="1249"/>
              <a:ext cx="396"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9228" name="Line 28"/>
            <p:cNvSpPr>
              <a:spLocks noChangeShapeType="1"/>
            </p:cNvSpPr>
            <p:nvPr/>
          </p:nvSpPr>
          <p:spPr bwMode="auto">
            <a:xfrm flipH="1">
              <a:off x="2026" y="1547"/>
              <a:ext cx="396"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9229" name="Line 29"/>
            <p:cNvSpPr>
              <a:spLocks noChangeShapeType="1"/>
            </p:cNvSpPr>
            <p:nvPr/>
          </p:nvSpPr>
          <p:spPr bwMode="auto">
            <a:xfrm flipH="1">
              <a:off x="2026" y="1846"/>
              <a:ext cx="396"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9230" name="Line 30"/>
            <p:cNvSpPr>
              <a:spLocks noChangeShapeType="1"/>
            </p:cNvSpPr>
            <p:nvPr/>
          </p:nvSpPr>
          <p:spPr bwMode="auto">
            <a:xfrm flipH="1">
              <a:off x="2028" y="2144"/>
              <a:ext cx="394"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9231" name="Line 31"/>
            <p:cNvSpPr>
              <a:spLocks noChangeShapeType="1"/>
            </p:cNvSpPr>
            <p:nvPr/>
          </p:nvSpPr>
          <p:spPr bwMode="auto">
            <a:xfrm flipH="1">
              <a:off x="2028" y="2443"/>
              <a:ext cx="394"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9232" name="Line 32"/>
            <p:cNvSpPr>
              <a:spLocks noChangeShapeType="1"/>
            </p:cNvSpPr>
            <p:nvPr/>
          </p:nvSpPr>
          <p:spPr bwMode="auto">
            <a:xfrm flipH="1">
              <a:off x="2026" y="2741"/>
              <a:ext cx="396"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9233" name="Line 33"/>
            <p:cNvSpPr>
              <a:spLocks noChangeShapeType="1"/>
            </p:cNvSpPr>
            <p:nvPr/>
          </p:nvSpPr>
          <p:spPr bwMode="auto">
            <a:xfrm flipH="1">
              <a:off x="2028" y="3040"/>
              <a:ext cx="394"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9234" name="Freeform 34"/>
            <p:cNvSpPr/>
            <p:nvPr/>
          </p:nvSpPr>
          <p:spPr bwMode="auto">
            <a:xfrm>
              <a:off x="4024" y="3816"/>
              <a:ext cx="40" cy="39"/>
            </a:xfrm>
            <a:custGeom>
              <a:avLst/>
              <a:gdLst/>
              <a:ahLst/>
              <a:cxnLst>
                <a:cxn ang="0">
                  <a:pos x="0" y="20"/>
                </a:cxn>
                <a:cxn ang="0">
                  <a:pos x="3" y="11"/>
                </a:cxn>
                <a:cxn ang="0">
                  <a:pos x="8" y="4"/>
                </a:cxn>
                <a:cxn ang="0">
                  <a:pos x="16" y="0"/>
                </a:cxn>
                <a:cxn ang="0">
                  <a:pos x="25" y="0"/>
                </a:cxn>
                <a:cxn ang="0">
                  <a:pos x="33" y="4"/>
                </a:cxn>
                <a:cxn ang="0">
                  <a:pos x="38" y="11"/>
                </a:cxn>
                <a:cxn ang="0">
                  <a:pos x="40" y="20"/>
                </a:cxn>
                <a:cxn ang="0">
                  <a:pos x="38" y="28"/>
                </a:cxn>
                <a:cxn ang="0">
                  <a:pos x="33" y="35"/>
                </a:cxn>
                <a:cxn ang="0">
                  <a:pos x="25" y="39"/>
                </a:cxn>
                <a:cxn ang="0">
                  <a:pos x="16" y="39"/>
                </a:cxn>
                <a:cxn ang="0">
                  <a:pos x="8" y="35"/>
                </a:cxn>
                <a:cxn ang="0">
                  <a:pos x="3" y="28"/>
                </a:cxn>
                <a:cxn ang="0">
                  <a:pos x="0" y="20"/>
                </a:cxn>
              </a:cxnLst>
              <a:rect l="0" t="0" r="r" b="b"/>
              <a:pathLst>
                <a:path w="40" h="39">
                  <a:moveTo>
                    <a:pt x="0" y="20"/>
                  </a:moveTo>
                  <a:lnTo>
                    <a:pt x="3" y="11"/>
                  </a:lnTo>
                  <a:lnTo>
                    <a:pt x="8" y="4"/>
                  </a:lnTo>
                  <a:lnTo>
                    <a:pt x="16" y="0"/>
                  </a:lnTo>
                  <a:lnTo>
                    <a:pt x="25" y="0"/>
                  </a:lnTo>
                  <a:lnTo>
                    <a:pt x="33" y="4"/>
                  </a:lnTo>
                  <a:lnTo>
                    <a:pt x="38" y="11"/>
                  </a:lnTo>
                  <a:lnTo>
                    <a:pt x="40" y="20"/>
                  </a:lnTo>
                  <a:lnTo>
                    <a:pt x="38" y="28"/>
                  </a:lnTo>
                  <a:lnTo>
                    <a:pt x="33" y="35"/>
                  </a:lnTo>
                  <a:lnTo>
                    <a:pt x="25" y="39"/>
                  </a:lnTo>
                  <a:lnTo>
                    <a:pt x="16" y="39"/>
                  </a:lnTo>
                  <a:lnTo>
                    <a:pt x="8" y="35"/>
                  </a:lnTo>
                  <a:lnTo>
                    <a:pt x="3" y="28"/>
                  </a:lnTo>
                  <a:lnTo>
                    <a:pt x="0" y="20"/>
                  </a:lnTo>
                  <a:close/>
                </a:path>
              </a:pathLst>
            </a:custGeom>
            <a:noFill/>
            <a:ln w="25400">
              <a:solidFill>
                <a:schemeClr val="tx1"/>
              </a:solidFill>
              <a:prstDash val="solid"/>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9235" name="Freeform 35"/>
            <p:cNvSpPr/>
            <p:nvPr/>
          </p:nvSpPr>
          <p:spPr bwMode="auto">
            <a:xfrm>
              <a:off x="2100" y="3276"/>
              <a:ext cx="241" cy="323"/>
            </a:xfrm>
            <a:custGeom>
              <a:avLst/>
              <a:gdLst/>
              <a:ahLst/>
              <a:cxnLst>
                <a:cxn ang="0">
                  <a:pos x="0" y="183"/>
                </a:cxn>
                <a:cxn ang="0">
                  <a:pos x="7" y="152"/>
                </a:cxn>
                <a:cxn ang="0">
                  <a:pos x="19" y="120"/>
                </a:cxn>
                <a:cxn ang="0">
                  <a:pos x="34" y="92"/>
                </a:cxn>
                <a:cxn ang="0">
                  <a:pos x="50" y="64"/>
                </a:cxn>
                <a:cxn ang="0">
                  <a:pos x="71" y="40"/>
                </a:cxn>
                <a:cxn ang="0">
                  <a:pos x="96" y="18"/>
                </a:cxn>
                <a:cxn ang="0">
                  <a:pos x="121" y="0"/>
                </a:cxn>
                <a:cxn ang="0">
                  <a:pos x="144" y="15"/>
                </a:cxn>
                <a:cxn ang="0">
                  <a:pos x="166" y="33"/>
                </a:cxn>
                <a:cxn ang="0">
                  <a:pos x="185" y="54"/>
                </a:cxn>
                <a:cxn ang="0">
                  <a:pos x="201" y="76"/>
                </a:cxn>
                <a:cxn ang="0">
                  <a:pos x="216" y="101"/>
                </a:cxn>
                <a:cxn ang="0">
                  <a:pos x="228" y="127"/>
                </a:cxn>
                <a:cxn ang="0">
                  <a:pos x="236" y="155"/>
                </a:cxn>
                <a:cxn ang="0">
                  <a:pos x="241" y="183"/>
                </a:cxn>
                <a:cxn ang="0">
                  <a:pos x="241" y="323"/>
                </a:cxn>
                <a:cxn ang="0">
                  <a:pos x="213" y="312"/>
                </a:cxn>
                <a:cxn ang="0">
                  <a:pos x="183" y="303"/>
                </a:cxn>
                <a:cxn ang="0">
                  <a:pos x="152" y="298"/>
                </a:cxn>
                <a:cxn ang="0">
                  <a:pos x="121" y="297"/>
                </a:cxn>
                <a:cxn ang="0">
                  <a:pos x="90" y="298"/>
                </a:cxn>
                <a:cxn ang="0">
                  <a:pos x="59" y="303"/>
                </a:cxn>
                <a:cxn ang="0">
                  <a:pos x="29" y="312"/>
                </a:cxn>
                <a:cxn ang="0">
                  <a:pos x="0" y="323"/>
                </a:cxn>
                <a:cxn ang="0">
                  <a:pos x="0" y="183"/>
                </a:cxn>
              </a:cxnLst>
              <a:rect l="0" t="0" r="r" b="b"/>
              <a:pathLst>
                <a:path w="241" h="323">
                  <a:moveTo>
                    <a:pt x="0" y="183"/>
                  </a:moveTo>
                  <a:lnTo>
                    <a:pt x="7" y="152"/>
                  </a:lnTo>
                  <a:lnTo>
                    <a:pt x="19" y="120"/>
                  </a:lnTo>
                  <a:lnTo>
                    <a:pt x="34" y="92"/>
                  </a:lnTo>
                  <a:lnTo>
                    <a:pt x="50" y="64"/>
                  </a:lnTo>
                  <a:lnTo>
                    <a:pt x="71" y="40"/>
                  </a:lnTo>
                  <a:lnTo>
                    <a:pt x="96" y="18"/>
                  </a:lnTo>
                  <a:lnTo>
                    <a:pt x="121" y="0"/>
                  </a:lnTo>
                  <a:lnTo>
                    <a:pt x="144" y="15"/>
                  </a:lnTo>
                  <a:lnTo>
                    <a:pt x="166" y="33"/>
                  </a:lnTo>
                  <a:lnTo>
                    <a:pt x="185" y="54"/>
                  </a:lnTo>
                  <a:lnTo>
                    <a:pt x="201" y="76"/>
                  </a:lnTo>
                  <a:lnTo>
                    <a:pt x="216" y="101"/>
                  </a:lnTo>
                  <a:lnTo>
                    <a:pt x="228" y="127"/>
                  </a:lnTo>
                  <a:lnTo>
                    <a:pt x="236" y="155"/>
                  </a:lnTo>
                  <a:lnTo>
                    <a:pt x="241" y="183"/>
                  </a:lnTo>
                  <a:lnTo>
                    <a:pt x="241" y="323"/>
                  </a:lnTo>
                  <a:lnTo>
                    <a:pt x="213" y="312"/>
                  </a:lnTo>
                  <a:lnTo>
                    <a:pt x="183" y="303"/>
                  </a:lnTo>
                  <a:lnTo>
                    <a:pt x="152" y="298"/>
                  </a:lnTo>
                  <a:lnTo>
                    <a:pt x="121" y="297"/>
                  </a:lnTo>
                  <a:lnTo>
                    <a:pt x="90" y="298"/>
                  </a:lnTo>
                  <a:lnTo>
                    <a:pt x="59" y="303"/>
                  </a:lnTo>
                  <a:lnTo>
                    <a:pt x="29" y="312"/>
                  </a:lnTo>
                  <a:lnTo>
                    <a:pt x="0" y="323"/>
                  </a:lnTo>
                  <a:lnTo>
                    <a:pt x="0" y="183"/>
                  </a:lnTo>
                  <a:close/>
                </a:path>
              </a:pathLst>
            </a:custGeom>
            <a:noFill/>
            <a:ln w="25400">
              <a:solidFill>
                <a:schemeClr val="tx1"/>
              </a:solidFill>
              <a:prstDash val="solid"/>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9236" name="Freeform 36"/>
            <p:cNvSpPr/>
            <p:nvPr/>
          </p:nvSpPr>
          <p:spPr bwMode="auto">
            <a:xfrm>
              <a:off x="3863" y="3305"/>
              <a:ext cx="242" cy="325"/>
            </a:xfrm>
            <a:custGeom>
              <a:avLst/>
              <a:gdLst/>
              <a:ahLst/>
              <a:cxnLst>
                <a:cxn ang="0">
                  <a:pos x="0" y="184"/>
                </a:cxn>
                <a:cxn ang="0">
                  <a:pos x="7" y="152"/>
                </a:cxn>
                <a:cxn ang="0">
                  <a:pos x="19" y="121"/>
                </a:cxn>
                <a:cxn ang="0">
                  <a:pos x="33" y="92"/>
                </a:cxn>
                <a:cxn ang="0">
                  <a:pos x="51" y="65"/>
                </a:cxn>
                <a:cxn ang="0">
                  <a:pos x="71" y="40"/>
                </a:cxn>
                <a:cxn ang="0">
                  <a:pos x="95" y="19"/>
                </a:cxn>
                <a:cxn ang="0">
                  <a:pos x="121" y="0"/>
                </a:cxn>
                <a:cxn ang="0">
                  <a:pos x="145" y="16"/>
                </a:cxn>
                <a:cxn ang="0">
                  <a:pos x="166" y="34"/>
                </a:cxn>
                <a:cxn ang="0">
                  <a:pos x="185" y="54"/>
                </a:cxn>
                <a:cxn ang="0">
                  <a:pos x="202" y="77"/>
                </a:cxn>
                <a:cxn ang="0">
                  <a:pos x="216" y="101"/>
                </a:cxn>
                <a:cxn ang="0">
                  <a:pos x="228" y="128"/>
                </a:cxn>
                <a:cxn ang="0">
                  <a:pos x="236" y="155"/>
                </a:cxn>
                <a:cxn ang="0">
                  <a:pos x="242" y="184"/>
                </a:cxn>
                <a:cxn ang="0">
                  <a:pos x="242" y="325"/>
                </a:cxn>
                <a:cxn ang="0">
                  <a:pos x="213" y="312"/>
                </a:cxn>
                <a:cxn ang="0">
                  <a:pos x="182" y="304"/>
                </a:cxn>
                <a:cxn ang="0">
                  <a:pos x="152" y="299"/>
                </a:cxn>
                <a:cxn ang="0">
                  <a:pos x="121" y="297"/>
                </a:cxn>
                <a:cxn ang="0">
                  <a:pos x="90" y="299"/>
                </a:cxn>
                <a:cxn ang="0">
                  <a:pos x="60" y="304"/>
                </a:cxn>
                <a:cxn ang="0">
                  <a:pos x="29" y="312"/>
                </a:cxn>
                <a:cxn ang="0">
                  <a:pos x="0" y="325"/>
                </a:cxn>
                <a:cxn ang="0">
                  <a:pos x="0" y="184"/>
                </a:cxn>
              </a:cxnLst>
              <a:rect l="0" t="0" r="r" b="b"/>
              <a:pathLst>
                <a:path w="242" h="325">
                  <a:moveTo>
                    <a:pt x="0" y="184"/>
                  </a:moveTo>
                  <a:lnTo>
                    <a:pt x="7" y="152"/>
                  </a:lnTo>
                  <a:lnTo>
                    <a:pt x="19" y="121"/>
                  </a:lnTo>
                  <a:lnTo>
                    <a:pt x="33" y="92"/>
                  </a:lnTo>
                  <a:lnTo>
                    <a:pt x="51" y="65"/>
                  </a:lnTo>
                  <a:lnTo>
                    <a:pt x="71" y="40"/>
                  </a:lnTo>
                  <a:lnTo>
                    <a:pt x="95" y="19"/>
                  </a:lnTo>
                  <a:lnTo>
                    <a:pt x="121" y="0"/>
                  </a:lnTo>
                  <a:lnTo>
                    <a:pt x="145" y="16"/>
                  </a:lnTo>
                  <a:lnTo>
                    <a:pt x="166" y="34"/>
                  </a:lnTo>
                  <a:lnTo>
                    <a:pt x="185" y="54"/>
                  </a:lnTo>
                  <a:lnTo>
                    <a:pt x="202" y="77"/>
                  </a:lnTo>
                  <a:lnTo>
                    <a:pt x="216" y="101"/>
                  </a:lnTo>
                  <a:lnTo>
                    <a:pt x="228" y="128"/>
                  </a:lnTo>
                  <a:lnTo>
                    <a:pt x="236" y="155"/>
                  </a:lnTo>
                  <a:lnTo>
                    <a:pt x="242" y="184"/>
                  </a:lnTo>
                  <a:lnTo>
                    <a:pt x="242" y="325"/>
                  </a:lnTo>
                  <a:lnTo>
                    <a:pt x="213" y="312"/>
                  </a:lnTo>
                  <a:lnTo>
                    <a:pt x="182" y="304"/>
                  </a:lnTo>
                  <a:lnTo>
                    <a:pt x="152" y="299"/>
                  </a:lnTo>
                  <a:lnTo>
                    <a:pt x="121" y="297"/>
                  </a:lnTo>
                  <a:lnTo>
                    <a:pt x="90" y="299"/>
                  </a:lnTo>
                  <a:lnTo>
                    <a:pt x="60" y="304"/>
                  </a:lnTo>
                  <a:lnTo>
                    <a:pt x="29" y="312"/>
                  </a:lnTo>
                  <a:lnTo>
                    <a:pt x="0" y="325"/>
                  </a:lnTo>
                  <a:lnTo>
                    <a:pt x="0" y="184"/>
                  </a:lnTo>
                  <a:close/>
                </a:path>
              </a:pathLst>
            </a:custGeom>
            <a:noFill/>
            <a:ln w="25400">
              <a:solidFill>
                <a:schemeClr val="tx1"/>
              </a:solidFill>
              <a:prstDash val="solid"/>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9237" name="Line 37"/>
            <p:cNvSpPr>
              <a:spLocks noChangeShapeType="1"/>
            </p:cNvSpPr>
            <p:nvPr/>
          </p:nvSpPr>
          <p:spPr bwMode="auto">
            <a:xfrm>
              <a:off x="2161" y="3579"/>
              <a:ext cx="1" cy="108"/>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9238" name="Freeform 38"/>
            <p:cNvSpPr/>
            <p:nvPr/>
          </p:nvSpPr>
          <p:spPr bwMode="auto">
            <a:xfrm>
              <a:off x="2205" y="3245"/>
              <a:ext cx="38" cy="37"/>
            </a:xfrm>
            <a:custGeom>
              <a:avLst/>
              <a:gdLst/>
              <a:ahLst/>
              <a:cxnLst>
                <a:cxn ang="0">
                  <a:pos x="0" y="18"/>
                </a:cxn>
                <a:cxn ang="0">
                  <a:pos x="2" y="11"/>
                </a:cxn>
                <a:cxn ang="0">
                  <a:pos x="7" y="4"/>
                </a:cxn>
                <a:cxn ang="0">
                  <a:pos x="15" y="0"/>
                </a:cxn>
                <a:cxn ang="0">
                  <a:pos x="23" y="0"/>
                </a:cxn>
                <a:cxn ang="0">
                  <a:pos x="30" y="4"/>
                </a:cxn>
                <a:cxn ang="0">
                  <a:pos x="36" y="11"/>
                </a:cxn>
                <a:cxn ang="0">
                  <a:pos x="38" y="18"/>
                </a:cxn>
                <a:cxn ang="0">
                  <a:pos x="36" y="27"/>
                </a:cxn>
                <a:cxn ang="0">
                  <a:pos x="30" y="33"/>
                </a:cxn>
                <a:cxn ang="0">
                  <a:pos x="23" y="37"/>
                </a:cxn>
                <a:cxn ang="0">
                  <a:pos x="15" y="37"/>
                </a:cxn>
                <a:cxn ang="0">
                  <a:pos x="7" y="33"/>
                </a:cxn>
                <a:cxn ang="0">
                  <a:pos x="2" y="27"/>
                </a:cxn>
                <a:cxn ang="0">
                  <a:pos x="0" y="18"/>
                </a:cxn>
              </a:cxnLst>
              <a:rect l="0" t="0" r="r" b="b"/>
              <a:pathLst>
                <a:path w="38" h="37">
                  <a:moveTo>
                    <a:pt x="0" y="18"/>
                  </a:moveTo>
                  <a:lnTo>
                    <a:pt x="2" y="11"/>
                  </a:lnTo>
                  <a:lnTo>
                    <a:pt x="7" y="4"/>
                  </a:lnTo>
                  <a:lnTo>
                    <a:pt x="15" y="0"/>
                  </a:lnTo>
                  <a:lnTo>
                    <a:pt x="23" y="0"/>
                  </a:lnTo>
                  <a:lnTo>
                    <a:pt x="30" y="4"/>
                  </a:lnTo>
                  <a:lnTo>
                    <a:pt x="36" y="11"/>
                  </a:lnTo>
                  <a:lnTo>
                    <a:pt x="38" y="18"/>
                  </a:lnTo>
                  <a:lnTo>
                    <a:pt x="36" y="27"/>
                  </a:lnTo>
                  <a:lnTo>
                    <a:pt x="30" y="33"/>
                  </a:lnTo>
                  <a:lnTo>
                    <a:pt x="23" y="37"/>
                  </a:lnTo>
                  <a:lnTo>
                    <a:pt x="15" y="37"/>
                  </a:lnTo>
                  <a:lnTo>
                    <a:pt x="7" y="33"/>
                  </a:lnTo>
                  <a:lnTo>
                    <a:pt x="2" y="27"/>
                  </a:lnTo>
                  <a:lnTo>
                    <a:pt x="0" y="18"/>
                  </a:lnTo>
                  <a:close/>
                </a:path>
              </a:pathLst>
            </a:custGeom>
            <a:noFill/>
            <a:ln w="25400">
              <a:solidFill>
                <a:schemeClr val="tx1"/>
              </a:solidFill>
              <a:prstDash val="solid"/>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9239" name="Freeform 39"/>
            <p:cNvSpPr/>
            <p:nvPr/>
          </p:nvSpPr>
          <p:spPr bwMode="auto">
            <a:xfrm>
              <a:off x="3966" y="3271"/>
              <a:ext cx="36" cy="35"/>
            </a:xfrm>
            <a:custGeom>
              <a:avLst/>
              <a:gdLst/>
              <a:ahLst/>
              <a:cxnLst>
                <a:cxn ang="0">
                  <a:pos x="0" y="18"/>
                </a:cxn>
                <a:cxn ang="0">
                  <a:pos x="1" y="9"/>
                </a:cxn>
                <a:cxn ang="0">
                  <a:pos x="6" y="3"/>
                </a:cxn>
                <a:cxn ang="0">
                  <a:pos x="13" y="0"/>
                </a:cxn>
                <a:cxn ang="0">
                  <a:pos x="22" y="0"/>
                </a:cxn>
                <a:cxn ang="0">
                  <a:pos x="29" y="3"/>
                </a:cxn>
                <a:cxn ang="0">
                  <a:pos x="34" y="9"/>
                </a:cxn>
                <a:cxn ang="0">
                  <a:pos x="36" y="18"/>
                </a:cxn>
                <a:cxn ang="0">
                  <a:pos x="34" y="26"/>
                </a:cxn>
                <a:cxn ang="0">
                  <a:pos x="29" y="32"/>
                </a:cxn>
                <a:cxn ang="0">
                  <a:pos x="22" y="35"/>
                </a:cxn>
                <a:cxn ang="0">
                  <a:pos x="13" y="35"/>
                </a:cxn>
                <a:cxn ang="0">
                  <a:pos x="6" y="32"/>
                </a:cxn>
                <a:cxn ang="0">
                  <a:pos x="1" y="26"/>
                </a:cxn>
                <a:cxn ang="0">
                  <a:pos x="0" y="18"/>
                </a:cxn>
              </a:cxnLst>
              <a:rect l="0" t="0" r="r" b="b"/>
              <a:pathLst>
                <a:path w="36" h="35">
                  <a:moveTo>
                    <a:pt x="0" y="18"/>
                  </a:moveTo>
                  <a:lnTo>
                    <a:pt x="1" y="9"/>
                  </a:lnTo>
                  <a:lnTo>
                    <a:pt x="6" y="3"/>
                  </a:lnTo>
                  <a:lnTo>
                    <a:pt x="13" y="0"/>
                  </a:lnTo>
                  <a:lnTo>
                    <a:pt x="22" y="0"/>
                  </a:lnTo>
                  <a:lnTo>
                    <a:pt x="29" y="3"/>
                  </a:lnTo>
                  <a:lnTo>
                    <a:pt x="34" y="9"/>
                  </a:lnTo>
                  <a:lnTo>
                    <a:pt x="36" y="18"/>
                  </a:lnTo>
                  <a:lnTo>
                    <a:pt x="34" y="26"/>
                  </a:lnTo>
                  <a:lnTo>
                    <a:pt x="29" y="32"/>
                  </a:lnTo>
                  <a:lnTo>
                    <a:pt x="22" y="35"/>
                  </a:lnTo>
                  <a:lnTo>
                    <a:pt x="13" y="35"/>
                  </a:lnTo>
                  <a:lnTo>
                    <a:pt x="6" y="32"/>
                  </a:lnTo>
                  <a:lnTo>
                    <a:pt x="1" y="26"/>
                  </a:lnTo>
                  <a:lnTo>
                    <a:pt x="0" y="18"/>
                  </a:lnTo>
                  <a:close/>
                </a:path>
              </a:pathLst>
            </a:custGeom>
            <a:noFill/>
            <a:ln w="25400">
              <a:solidFill>
                <a:schemeClr val="tx1"/>
              </a:solidFill>
              <a:prstDash val="solid"/>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9240" name="Line 40"/>
            <p:cNvSpPr>
              <a:spLocks noChangeShapeType="1"/>
            </p:cNvSpPr>
            <p:nvPr/>
          </p:nvSpPr>
          <p:spPr bwMode="auto">
            <a:xfrm flipV="1">
              <a:off x="2224" y="751"/>
              <a:ext cx="1" cy="2492"/>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9241" name="Line 41"/>
            <p:cNvSpPr>
              <a:spLocks noChangeShapeType="1"/>
            </p:cNvSpPr>
            <p:nvPr/>
          </p:nvSpPr>
          <p:spPr bwMode="auto">
            <a:xfrm flipV="1">
              <a:off x="3984" y="799"/>
              <a:ext cx="1" cy="2470"/>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9242" name="Line 42"/>
            <p:cNvSpPr>
              <a:spLocks noChangeShapeType="1"/>
            </p:cNvSpPr>
            <p:nvPr/>
          </p:nvSpPr>
          <p:spPr bwMode="auto">
            <a:xfrm flipH="1">
              <a:off x="2224" y="1348"/>
              <a:ext cx="198"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9243" name="Line 43"/>
            <p:cNvSpPr>
              <a:spLocks noChangeShapeType="1"/>
            </p:cNvSpPr>
            <p:nvPr/>
          </p:nvSpPr>
          <p:spPr bwMode="auto">
            <a:xfrm flipH="1">
              <a:off x="2230" y="1647"/>
              <a:ext cx="192"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9244" name="Line 44"/>
            <p:cNvSpPr>
              <a:spLocks noChangeShapeType="1"/>
            </p:cNvSpPr>
            <p:nvPr/>
          </p:nvSpPr>
          <p:spPr bwMode="auto">
            <a:xfrm flipH="1">
              <a:off x="2226" y="1945"/>
              <a:ext cx="196"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9245" name="Line 45"/>
            <p:cNvSpPr>
              <a:spLocks noChangeShapeType="1"/>
            </p:cNvSpPr>
            <p:nvPr/>
          </p:nvSpPr>
          <p:spPr bwMode="auto">
            <a:xfrm flipH="1">
              <a:off x="2224" y="2244"/>
              <a:ext cx="198"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9246" name="Line 46"/>
            <p:cNvSpPr>
              <a:spLocks noChangeShapeType="1"/>
            </p:cNvSpPr>
            <p:nvPr/>
          </p:nvSpPr>
          <p:spPr bwMode="auto">
            <a:xfrm flipH="1">
              <a:off x="2224" y="2542"/>
              <a:ext cx="198"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9247" name="Line 47"/>
            <p:cNvSpPr>
              <a:spLocks noChangeShapeType="1"/>
            </p:cNvSpPr>
            <p:nvPr/>
          </p:nvSpPr>
          <p:spPr bwMode="auto">
            <a:xfrm flipH="1">
              <a:off x="2224" y="2841"/>
              <a:ext cx="198"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9248" name="Line 48"/>
            <p:cNvSpPr>
              <a:spLocks noChangeShapeType="1"/>
            </p:cNvSpPr>
            <p:nvPr/>
          </p:nvSpPr>
          <p:spPr bwMode="auto">
            <a:xfrm flipH="1">
              <a:off x="2226" y="3139"/>
              <a:ext cx="195"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9249" name="Freeform 49"/>
            <p:cNvSpPr/>
            <p:nvPr/>
          </p:nvSpPr>
          <p:spPr bwMode="auto">
            <a:xfrm>
              <a:off x="2204" y="1329"/>
              <a:ext cx="40" cy="39"/>
            </a:xfrm>
            <a:custGeom>
              <a:avLst/>
              <a:gdLst/>
              <a:ahLst/>
              <a:cxnLst>
                <a:cxn ang="0">
                  <a:pos x="0" y="19"/>
                </a:cxn>
                <a:cxn ang="0">
                  <a:pos x="2" y="11"/>
                </a:cxn>
                <a:cxn ang="0">
                  <a:pos x="7" y="4"/>
                </a:cxn>
                <a:cxn ang="0">
                  <a:pos x="16" y="0"/>
                </a:cxn>
                <a:cxn ang="0">
                  <a:pos x="24" y="0"/>
                </a:cxn>
                <a:cxn ang="0">
                  <a:pos x="32" y="4"/>
                </a:cxn>
                <a:cxn ang="0">
                  <a:pos x="38" y="11"/>
                </a:cxn>
                <a:cxn ang="0">
                  <a:pos x="40" y="19"/>
                </a:cxn>
                <a:cxn ang="0">
                  <a:pos x="38" y="28"/>
                </a:cxn>
                <a:cxn ang="0">
                  <a:pos x="32" y="35"/>
                </a:cxn>
                <a:cxn ang="0">
                  <a:pos x="24" y="39"/>
                </a:cxn>
                <a:cxn ang="0">
                  <a:pos x="16" y="39"/>
                </a:cxn>
                <a:cxn ang="0">
                  <a:pos x="7" y="35"/>
                </a:cxn>
                <a:cxn ang="0">
                  <a:pos x="2" y="28"/>
                </a:cxn>
                <a:cxn ang="0">
                  <a:pos x="0" y="19"/>
                </a:cxn>
              </a:cxnLst>
              <a:rect l="0" t="0" r="r" b="b"/>
              <a:pathLst>
                <a:path w="40" h="39">
                  <a:moveTo>
                    <a:pt x="0" y="19"/>
                  </a:moveTo>
                  <a:lnTo>
                    <a:pt x="2" y="11"/>
                  </a:lnTo>
                  <a:lnTo>
                    <a:pt x="7" y="4"/>
                  </a:lnTo>
                  <a:lnTo>
                    <a:pt x="16" y="0"/>
                  </a:lnTo>
                  <a:lnTo>
                    <a:pt x="24" y="0"/>
                  </a:lnTo>
                  <a:lnTo>
                    <a:pt x="32" y="4"/>
                  </a:lnTo>
                  <a:lnTo>
                    <a:pt x="38" y="11"/>
                  </a:lnTo>
                  <a:lnTo>
                    <a:pt x="40" y="19"/>
                  </a:lnTo>
                  <a:lnTo>
                    <a:pt x="38" y="28"/>
                  </a:lnTo>
                  <a:lnTo>
                    <a:pt x="32" y="35"/>
                  </a:lnTo>
                  <a:lnTo>
                    <a:pt x="24" y="39"/>
                  </a:lnTo>
                  <a:lnTo>
                    <a:pt x="16" y="39"/>
                  </a:lnTo>
                  <a:lnTo>
                    <a:pt x="7" y="35"/>
                  </a:lnTo>
                  <a:lnTo>
                    <a:pt x="2" y="28"/>
                  </a:lnTo>
                  <a:lnTo>
                    <a:pt x="0" y="19"/>
                  </a:lnTo>
                  <a:close/>
                </a:path>
              </a:pathLst>
            </a:custGeom>
            <a:noFill/>
            <a:ln w="25400">
              <a:solidFill>
                <a:schemeClr val="tx1"/>
              </a:solidFill>
              <a:prstDash val="solid"/>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9250" name="Freeform 50"/>
            <p:cNvSpPr/>
            <p:nvPr/>
          </p:nvSpPr>
          <p:spPr bwMode="auto">
            <a:xfrm>
              <a:off x="2204" y="1627"/>
              <a:ext cx="40" cy="39"/>
            </a:xfrm>
            <a:custGeom>
              <a:avLst/>
              <a:gdLst/>
              <a:ahLst/>
              <a:cxnLst>
                <a:cxn ang="0">
                  <a:pos x="0" y="20"/>
                </a:cxn>
                <a:cxn ang="0">
                  <a:pos x="2" y="12"/>
                </a:cxn>
                <a:cxn ang="0">
                  <a:pos x="7" y="4"/>
                </a:cxn>
                <a:cxn ang="0">
                  <a:pos x="16" y="0"/>
                </a:cxn>
                <a:cxn ang="0">
                  <a:pos x="24" y="0"/>
                </a:cxn>
                <a:cxn ang="0">
                  <a:pos x="32" y="4"/>
                </a:cxn>
                <a:cxn ang="0">
                  <a:pos x="38" y="12"/>
                </a:cxn>
                <a:cxn ang="0">
                  <a:pos x="40" y="20"/>
                </a:cxn>
                <a:cxn ang="0">
                  <a:pos x="38" y="28"/>
                </a:cxn>
                <a:cxn ang="0">
                  <a:pos x="32" y="36"/>
                </a:cxn>
                <a:cxn ang="0">
                  <a:pos x="24" y="39"/>
                </a:cxn>
                <a:cxn ang="0">
                  <a:pos x="16" y="39"/>
                </a:cxn>
                <a:cxn ang="0">
                  <a:pos x="7" y="36"/>
                </a:cxn>
                <a:cxn ang="0">
                  <a:pos x="2" y="28"/>
                </a:cxn>
                <a:cxn ang="0">
                  <a:pos x="0" y="20"/>
                </a:cxn>
              </a:cxnLst>
              <a:rect l="0" t="0" r="r" b="b"/>
              <a:pathLst>
                <a:path w="40" h="39">
                  <a:moveTo>
                    <a:pt x="0" y="20"/>
                  </a:moveTo>
                  <a:lnTo>
                    <a:pt x="2" y="12"/>
                  </a:lnTo>
                  <a:lnTo>
                    <a:pt x="7" y="4"/>
                  </a:lnTo>
                  <a:lnTo>
                    <a:pt x="16" y="0"/>
                  </a:lnTo>
                  <a:lnTo>
                    <a:pt x="24" y="0"/>
                  </a:lnTo>
                  <a:lnTo>
                    <a:pt x="32" y="4"/>
                  </a:lnTo>
                  <a:lnTo>
                    <a:pt x="38" y="12"/>
                  </a:lnTo>
                  <a:lnTo>
                    <a:pt x="40" y="20"/>
                  </a:lnTo>
                  <a:lnTo>
                    <a:pt x="38" y="28"/>
                  </a:lnTo>
                  <a:lnTo>
                    <a:pt x="32" y="36"/>
                  </a:lnTo>
                  <a:lnTo>
                    <a:pt x="24" y="39"/>
                  </a:lnTo>
                  <a:lnTo>
                    <a:pt x="16" y="39"/>
                  </a:lnTo>
                  <a:lnTo>
                    <a:pt x="7" y="36"/>
                  </a:lnTo>
                  <a:lnTo>
                    <a:pt x="2" y="28"/>
                  </a:lnTo>
                  <a:lnTo>
                    <a:pt x="0" y="20"/>
                  </a:lnTo>
                  <a:close/>
                </a:path>
              </a:pathLst>
            </a:custGeom>
            <a:noFill/>
            <a:ln w="25400">
              <a:solidFill>
                <a:schemeClr val="tx1"/>
              </a:solidFill>
              <a:prstDash val="solid"/>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9251" name="Freeform 51"/>
            <p:cNvSpPr/>
            <p:nvPr/>
          </p:nvSpPr>
          <p:spPr bwMode="auto">
            <a:xfrm>
              <a:off x="2204" y="1926"/>
              <a:ext cx="40" cy="39"/>
            </a:xfrm>
            <a:custGeom>
              <a:avLst/>
              <a:gdLst/>
              <a:ahLst/>
              <a:cxnLst>
                <a:cxn ang="0">
                  <a:pos x="0" y="19"/>
                </a:cxn>
                <a:cxn ang="0">
                  <a:pos x="2" y="11"/>
                </a:cxn>
                <a:cxn ang="0">
                  <a:pos x="7" y="4"/>
                </a:cxn>
                <a:cxn ang="0">
                  <a:pos x="16" y="0"/>
                </a:cxn>
                <a:cxn ang="0">
                  <a:pos x="24" y="0"/>
                </a:cxn>
                <a:cxn ang="0">
                  <a:pos x="32" y="4"/>
                </a:cxn>
                <a:cxn ang="0">
                  <a:pos x="38" y="11"/>
                </a:cxn>
                <a:cxn ang="0">
                  <a:pos x="40" y="19"/>
                </a:cxn>
                <a:cxn ang="0">
                  <a:pos x="38" y="29"/>
                </a:cxn>
                <a:cxn ang="0">
                  <a:pos x="32" y="35"/>
                </a:cxn>
                <a:cxn ang="0">
                  <a:pos x="24" y="39"/>
                </a:cxn>
                <a:cxn ang="0">
                  <a:pos x="16" y="39"/>
                </a:cxn>
                <a:cxn ang="0">
                  <a:pos x="7" y="35"/>
                </a:cxn>
                <a:cxn ang="0">
                  <a:pos x="2" y="29"/>
                </a:cxn>
                <a:cxn ang="0">
                  <a:pos x="0" y="19"/>
                </a:cxn>
              </a:cxnLst>
              <a:rect l="0" t="0" r="r" b="b"/>
              <a:pathLst>
                <a:path w="40" h="39">
                  <a:moveTo>
                    <a:pt x="0" y="19"/>
                  </a:moveTo>
                  <a:lnTo>
                    <a:pt x="2" y="11"/>
                  </a:lnTo>
                  <a:lnTo>
                    <a:pt x="7" y="4"/>
                  </a:lnTo>
                  <a:lnTo>
                    <a:pt x="16" y="0"/>
                  </a:lnTo>
                  <a:lnTo>
                    <a:pt x="24" y="0"/>
                  </a:lnTo>
                  <a:lnTo>
                    <a:pt x="32" y="4"/>
                  </a:lnTo>
                  <a:lnTo>
                    <a:pt x="38" y="11"/>
                  </a:lnTo>
                  <a:lnTo>
                    <a:pt x="40" y="19"/>
                  </a:lnTo>
                  <a:lnTo>
                    <a:pt x="38" y="29"/>
                  </a:lnTo>
                  <a:lnTo>
                    <a:pt x="32" y="35"/>
                  </a:lnTo>
                  <a:lnTo>
                    <a:pt x="24" y="39"/>
                  </a:lnTo>
                  <a:lnTo>
                    <a:pt x="16" y="39"/>
                  </a:lnTo>
                  <a:lnTo>
                    <a:pt x="7" y="35"/>
                  </a:lnTo>
                  <a:lnTo>
                    <a:pt x="2" y="29"/>
                  </a:lnTo>
                  <a:lnTo>
                    <a:pt x="0" y="19"/>
                  </a:lnTo>
                  <a:close/>
                </a:path>
              </a:pathLst>
            </a:custGeom>
            <a:noFill/>
            <a:ln w="25400">
              <a:solidFill>
                <a:schemeClr val="tx1"/>
              </a:solidFill>
              <a:prstDash val="solid"/>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9252" name="Freeform 52"/>
            <p:cNvSpPr/>
            <p:nvPr/>
          </p:nvSpPr>
          <p:spPr bwMode="auto">
            <a:xfrm>
              <a:off x="2204" y="2224"/>
              <a:ext cx="40" cy="39"/>
            </a:xfrm>
            <a:custGeom>
              <a:avLst/>
              <a:gdLst/>
              <a:ahLst/>
              <a:cxnLst>
                <a:cxn ang="0">
                  <a:pos x="0" y="20"/>
                </a:cxn>
                <a:cxn ang="0">
                  <a:pos x="2" y="12"/>
                </a:cxn>
                <a:cxn ang="0">
                  <a:pos x="7" y="4"/>
                </a:cxn>
                <a:cxn ang="0">
                  <a:pos x="16" y="0"/>
                </a:cxn>
                <a:cxn ang="0">
                  <a:pos x="24" y="0"/>
                </a:cxn>
                <a:cxn ang="0">
                  <a:pos x="32" y="4"/>
                </a:cxn>
                <a:cxn ang="0">
                  <a:pos x="38" y="12"/>
                </a:cxn>
                <a:cxn ang="0">
                  <a:pos x="40" y="20"/>
                </a:cxn>
                <a:cxn ang="0">
                  <a:pos x="38" y="28"/>
                </a:cxn>
                <a:cxn ang="0">
                  <a:pos x="32" y="36"/>
                </a:cxn>
                <a:cxn ang="0">
                  <a:pos x="24" y="39"/>
                </a:cxn>
                <a:cxn ang="0">
                  <a:pos x="16" y="39"/>
                </a:cxn>
                <a:cxn ang="0">
                  <a:pos x="7" y="36"/>
                </a:cxn>
                <a:cxn ang="0">
                  <a:pos x="2" y="28"/>
                </a:cxn>
                <a:cxn ang="0">
                  <a:pos x="0" y="20"/>
                </a:cxn>
              </a:cxnLst>
              <a:rect l="0" t="0" r="r" b="b"/>
              <a:pathLst>
                <a:path w="40" h="39">
                  <a:moveTo>
                    <a:pt x="0" y="20"/>
                  </a:moveTo>
                  <a:lnTo>
                    <a:pt x="2" y="12"/>
                  </a:lnTo>
                  <a:lnTo>
                    <a:pt x="7" y="4"/>
                  </a:lnTo>
                  <a:lnTo>
                    <a:pt x="16" y="0"/>
                  </a:lnTo>
                  <a:lnTo>
                    <a:pt x="24" y="0"/>
                  </a:lnTo>
                  <a:lnTo>
                    <a:pt x="32" y="4"/>
                  </a:lnTo>
                  <a:lnTo>
                    <a:pt x="38" y="12"/>
                  </a:lnTo>
                  <a:lnTo>
                    <a:pt x="40" y="20"/>
                  </a:lnTo>
                  <a:lnTo>
                    <a:pt x="38" y="28"/>
                  </a:lnTo>
                  <a:lnTo>
                    <a:pt x="32" y="36"/>
                  </a:lnTo>
                  <a:lnTo>
                    <a:pt x="24" y="39"/>
                  </a:lnTo>
                  <a:lnTo>
                    <a:pt x="16" y="39"/>
                  </a:lnTo>
                  <a:lnTo>
                    <a:pt x="7" y="36"/>
                  </a:lnTo>
                  <a:lnTo>
                    <a:pt x="2" y="28"/>
                  </a:lnTo>
                  <a:lnTo>
                    <a:pt x="0" y="20"/>
                  </a:lnTo>
                  <a:close/>
                </a:path>
              </a:pathLst>
            </a:custGeom>
            <a:noFill/>
            <a:ln w="25400">
              <a:solidFill>
                <a:schemeClr val="tx1"/>
              </a:solidFill>
              <a:prstDash val="solid"/>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9253" name="Freeform 53"/>
            <p:cNvSpPr/>
            <p:nvPr/>
          </p:nvSpPr>
          <p:spPr bwMode="auto">
            <a:xfrm>
              <a:off x="2204" y="2523"/>
              <a:ext cx="40" cy="39"/>
            </a:xfrm>
            <a:custGeom>
              <a:avLst/>
              <a:gdLst/>
              <a:ahLst/>
              <a:cxnLst>
                <a:cxn ang="0">
                  <a:pos x="0" y="19"/>
                </a:cxn>
                <a:cxn ang="0">
                  <a:pos x="2" y="11"/>
                </a:cxn>
                <a:cxn ang="0">
                  <a:pos x="7" y="3"/>
                </a:cxn>
                <a:cxn ang="0">
                  <a:pos x="16" y="0"/>
                </a:cxn>
                <a:cxn ang="0">
                  <a:pos x="24" y="0"/>
                </a:cxn>
                <a:cxn ang="0">
                  <a:pos x="32" y="3"/>
                </a:cxn>
                <a:cxn ang="0">
                  <a:pos x="38" y="11"/>
                </a:cxn>
                <a:cxn ang="0">
                  <a:pos x="40" y="19"/>
                </a:cxn>
                <a:cxn ang="0">
                  <a:pos x="38" y="27"/>
                </a:cxn>
                <a:cxn ang="0">
                  <a:pos x="32" y="35"/>
                </a:cxn>
                <a:cxn ang="0">
                  <a:pos x="24" y="39"/>
                </a:cxn>
                <a:cxn ang="0">
                  <a:pos x="16" y="39"/>
                </a:cxn>
                <a:cxn ang="0">
                  <a:pos x="7" y="35"/>
                </a:cxn>
                <a:cxn ang="0">
                  <a:pos x="2" y="27"/>
                </a:cxn>
                <a:cxn ang="0">
                  <a:pos x="0" y="19"/>
                </a:cxn>
              </a:cxnLst>
              <a:rect l="0" t="0" r="r" b="b"/>
              <a:pathLst>
                <a:path w="40" h="39">
                  <a:moveTo>
                    <a:pt x="0" y="19"/>
                  </a:moveTo>
                  <a:lnTo>
                    <a:pt x="2" y="11"/>
                  </a:lnTo>
                  <a:lnTo>
                    <a:pt x="7" y="3"/>
                  </a:lnTo>
                  <a:lnTo>
                    <a:pt x="16" y="0"/>
                  </a:lnTo>
                  <a:lnTo>
                    <a:pt x="24" y="0"/>
                  </a:lnTo>
                  <a:lnTo>
                    <a:pt x="32" y="3"/>
                  </a:lnTo>
                  <a:lnTo>
                    <a:pt x="38" y="11"/>
                  </a:lnTo>
                  <a:lnTo>
                    <a:pt x="40" y="19"/>
                  </a:lnTo>
                  <a:lnTo>
                    <a:pt x="38" y="27"/>
                  </a:lnTo>
                  <a:lnTo>
                    <a:pt x="32" y="35"/>
                  </a:lnTo>
                  <a:lnTo>
                    <a:pt x="24" y="39"/>
                  </a:lnTo>
                  <a:lnTo>
                    <a:pt x="16" y="39"/>
                  </a:lnTo>
                  <a:lnTo>
                    <a:pt x="7" y="35"/>
                  </a:lnTo>
                  <a:lnTo>
                    <a:pt x="2" y="27"/>
                  </a:lnTo>
                  <a:lnTo>
                    <a:pt x="0" y="19"/>
                  </a:lnTo>
                  <a:close/>
                </a:path>
              </a:pathLst>
            </a:custGeom>
            <a:noFill/>
            <a:ln w="25400">
              <a:solidFill>
                <a:schemeClr val="tx1"/>
              </a:solidFill>
              <a:prstDash val="solid"/>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9254" name="Freeform 54"/>
            <p:cNvSpPr/>
            <p:nvPr/>
          </p:nvSpPr>
          <p:spPr bwMode="auto">
            <a:xfrm>
              <a:off x="2204" y="2821"/>
              <a:ext cx="40" cy="39"/>
            </a:xfrm>
            <a:custGeom>
              <a:avLst/>
              <a:gdLst/>
              <a:ahLst/>
              <a:cxnLst>
                <a:cxn ang="0">
                  <a:pos x="0" y="20"/>
                </a:cxn>
                <a:cxn ang="0">
                  <a:pos x="2" y="12"/>
                </a:cxn>
                <a:cxn ang="0">
                  <a:pos x="7" y="4"/>
                </a:cxn>
                <a:cxn ang="0">
                  <a:pos x="16" y="0"/>
                </a:cxn>
                <a:cxn ang="0">
                  <a:pos x="24" y="0"/>
                </a:cxn>
                <a:cxn ang="0">
                  <a:pos x="32" y="4"/>
                </a:cxn>
                <a:cxn ang="0">
                  <a:pos x="38" y="12"/>
                </a:cxn>
                <a:cxn ang="0">
                  <a:pos x="40" y="20"/>
                </a:cxn>
                <a:cxn ang="0">
                  <a:pos x="38" y="28"/>
                </a:cxn>
                <a:cxn ang="0">
                  <a:pos x="32" y="36"/>
                </a:cxn>
                <a:cxn ang="0">
                  <a:pos x="24" y="39"/>
                </a:cxn>
                <a:cxn ang="0">
                  <a:pos x="16" y="39"/>
                </a:cxn>
                <a:cxn ang="0">
                  <a:pos x="7" y="36"/>
                </a:cxn>
                <a:cxn ang="0">
                  <a:pos x="2" y="28"/>
                </a:cxn>
                <a:cxn ang="0">
                  <a:pos x="0" y="20"/>
                </a:cxn>
              </a:cxnLst>
              <a:rect l="0" t="0" r="r" b="b"/>
              <a:pathLst>
                <a:path w="40" h="39">
                  <a:moveTo>
                    <a:pt x="0" y="20"/>
                  </a:moveTo>
                  <a:lnTo>
                    <a:pt x="2" y="12"/>
                  </a:lnTo>
                  <a:lnTo>
                    <a:pt x="7" y="4"/>
                  </a:lnTo>
                  <a:lnTo>
                    <a:pt x="16" y="0"/>
                  </a:lnTo>
                  <a:lnTo>
                    <a:pt x="24" y="0"/>
                  </a:lnTo>
                  <a:lnTo>
                    <a:pt x="32" y="4"/>
                  </a:lnTo>
                  <a:lnTo>
                    <a:pt x="38" y="12"/>
                  </a:lnTo>
                  <a:lnTo>
                    <a:pt x="40" y="20"/>
                  </a:lnTo>
                  <a:lnTo>
                    <a:pt x="38" y="28"/>
                  </a:lnTo>
                  <a:lnTo>
                    <a:pt x="32" y="36"/>
                  </a:lnTo>
                  <a:lnTo>
                    <a:pt x="24" y="39"/>
                  </a:lnTo>
                  <a:lnTo>
                    <a:pt x="16" y="39"/>
                  </a:lnTo>
                  <a:lnTo>
                    <a:pt x="7" y="36"/>
                  </a:lnTo>
                  <a:lnTo>
                    <a:pt x="2" y="28"/>
                  </a:lnTo>
                  <a:lnTo>
                    <a:pt x="0" y="20"/>
                  </a:lnTo>
                  <a:close/>
                </a:path>
              </a:pathLst>
            </a:custGeom>
            <a:noFill/>
            <a:ln w="25400">
              <a:solidFill>
                <a:schemeClr val="tx1"/>
              </a:solidFill>
              <a:prstDash val="solid"/>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9255" name="Freeform 55"/>
            <p:cNvSpPr/>
            <p:nvPr/>
          </p:nvSpPr>
          <p:spPr bwMode="auto">
            <a:xfrm>
              <a:off x="2204" y="3121"/>
              <a:ext cx="40" cy="38"/>
            </a:xfrm>
            <a:custGeom>
              <a:avLst/>
              <a:gdLst/>
              <a:ahLst/>
              <a:cxnLst>
                <a:cxn ang="0">
                  <a:pos x="0" y="19"/>
                </a:cxn>
                <a:cxn ang="0">
                  <a:pos x="2" y="11"/>
                </a:cxn>
                <a:cxn ang="0">
                  <a:pos x="7" y="3"/>
                </a:cxn>
                <a:cxn ang="0">
                  <a:pos x="16" y="0"/>
                </a:cxn>
                <a:cxn ang="0">
                  <a:pos x="24" y="0"/>
                </a:cxn>
                <a:cxn ang="0">
                  <a:pos x="32" y="3"/>
                </a:cxn>
                <a:cxn ang="0">
                  <a:pos x="38" y="11"/>
                </a:cxn>
                <a:cxn ang="0">
                  <a:pos x="40" y="19"/>
                </a:cxn>
                <a:cxn ang="0">
                  <a:pos x="38" y="28"/>
                </a:cxn>
                <a:cxn ang="0">
                  <a:pos x="32" y="35"/>
                </a:cxn>
                <a:cxn ang="0">
                  <a:pos x="24" y="38"/>
                </a:cxn>
                <a:cxn ang="0">
                  <a:pos x="16" y="38"/>
                </a:cxn>
                <a:cxn ang="0">
                  <a:pos x="7" y="35"/>
                </a:cxn>
                <a:cxn ang="0">
                  <a:pos x="2" y="28"/>
                </a:cxn>
                <a:cxn ang="0">
                  <a:pos x="0" y="19"/>
                </a:cxn>
              </a:cxnLst>
              <a:rect l="0" t="0" r="r" b="b"/>
              <a:pathLst>
                <a:path w="40" h="38">
                  <a:moveTo>
                    <a:pt x="0" y="19"/>
                  </a:moveTo>
                  <a:lnTo>
                    <a:pt x="2" y="11"/>
                  </a:lnTo>
                  <a:lnTo>
                    <a:pt x="7" y="3"/>
                  </a:lnTo>
                  <a:lnTo>
                    <a:pt x="16" y="0"/>
                  </a:lnTo>
                  <a:lnTo>
                    <a:pt x="24" y="0"/>
                  </a:lnTo>
                  <a:lnTo>
                    <a:pt x="32" y="3"/>
                  </a:lnTo>
                  <a:lnTo>
                    <a:pt x="38" y="11"/>
                  </a:lnTo>
                  <a:lnTo>
                    <a:pt x="40" y="19"/>
                  </a:lnTo>
                  <a:lnTo>
                    <a:pt x="38" y="28"/>
                  </a:lnTo>
                  <a:lnTo>
                    <a:pt x="32" y="35"/>
                  </a:lnTo>
                  <a:lnTo>
                    <a:pt x="24" y="38"/>
                  </a:lnTo>
                  <a:lnTo>
                    <a:pt x="16" y="38"/>
                  </a:lnTo>
                  <a:lnTo>
                    <a:pt x="7" y="35"/>
                  </a:lnTo>
                  <a:lnTo>
                    <a:pt x="2" y="28"/>
                  </a:lnTo>
                  <a:lnTo>
                    <a:pt x="0" y="19"/>
                  </a:lnTo>
                  <a:close/>
                </a:path>
              </a:pathLst>
            </a:custGeom>
            <a:noFill/>
            <a:ln w="25400">
              <a:solidFill>
                <a:schemeClr val="tx1"/>
              </a:solidFill>
              <a:prstDash val="solid"/>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9256" name="Freeform 56"/>
            <p:cNvSpPr/>
            <p:nvPr/>
          </p:nvSpPr>
          <p:spPr bwMode="auto">
            <a:xfrm>
              <a:off x="2139" y="3667"/>
              <a:ext cx="40" cy="39"/>
            </a:xfrm>
            <a:custGeom>
              <a:avLst/>
              <a:gdLst/>
              <a:ahLst/>
              <a:cxnLst>
                <a:cxn ang="0">
                  <a:pos x="0" y="20"/>
                </a:cxn>
                <a:cxn ang="0">
                  <a:pos x="2" y="11"/>
                </a:cxn>
                <a:cxn ang="0">
                  <a:pos x="7" y="4"/>
                </a:cxn>
                <a:cxn ang="0">
                  <a:pos x="15" y="0"/>
                </a:cxn>
                <a:cxn ang="0">
                  <a:pos x="24" y="0"/>
                </a:cxn>
                <a:cxn ang="0">
                  <a:pos x="31" y="4"/>
                </a:cxn>
                <a:cxn ang="0">
                  <a:pos x="38" y="11"/>
                </a:cxn>
                <a:cxn ang="0">
                  <a:pos x="40" y="20"/>
                </a:cxn>
                <a:cxn ang="0">
                  <a:pos x="38" y="28"/>
                </a:cxn>
                <a:cxn ang="0">
                  <a:pos x="31" y="35"/>
                </a:cxn>
                <a:cxn ang="0">
                  <a:pos x="24" y="39"/>
                </a:cxn>
                <a:cxn ang="0">
                  <a:pos x="15" y="39"/>
                </a:cxn>
                <a:cxn ang="0">
                  <a:pos x="7" y="35"/>
                </a:cxn>
                <a:cxn ang="0">
                  <a:pos x="2" y="28"/>
                </a:cxn>
                <a:cxn ang="0">
                  <a:pos x="0" y="20"/>
                </a:cxn>
              </a:cxnLst>
              <a:rect l="0" t="0" r="r" b="b"/>
              <a:pathLst>
                <a:path w="40" h="39">
                  <a:moveTo>
                    <a:pt x="0" y="20"/>
                  </a:moveTo>
                  <a:lnTo>
                    <a:pt x="2" y="11"/>
                  </a:lnTo>
                  <a:lnTo>
                    <a:pt x="7" y="4"/>
                  </a:lnTo>
                  <a:lnTo>
                    <a:pt x="15" y="0"/>
                  </a:lnTo>
                  <a:lnTo>
                    <a:pt x="24" y="0"/>
                  </a:lnTo>
                  <a:lnTo>
                    <a:pt x="31" y="4"/>
                  </a:lnTo>
                  <a:lnTo>
                    <a:pt x="38" y="11"/>
                  </a:lnTo>
                  <a:lnTo>
                    <a:pt x="40" y="20"/>
                  </a:lnTo>
                  <a:lnTo>
                    <a:pt x="38" y="28"/>
                  </a:lnTo>
                  <a:lnTo>
                    <a:pt x="31" y="35"/>
                  </a:lnTo>
                  <a:lnTo>
                    <a:pt x="24" y="39"/>
                  </a:lnTo>
                  <a:lnTo>
                    <a:pt x="15" y="39"/>
                  </a:lnTo>
                  <a:lnTo>
                    <a:pt x="7" y="35"/>
                  </a:lnTo>
                  <a:lnTo>
                    <a:pt x="2" y="28"/>
                  </a:lnTo>
                  <a:lnTo>
                    <a:pt x="0" y="20"/>
                  </a:lnTo>
                  <a:close/>
                </a:path>
              </a:pathLst>
            </a:custGeom>
            <a:noFill/>
            <a:ln w="25400">
              <a:solidFill>
                <a:schemeClr val="tx1"/>
              </a:solidFill>
              <a:prstDash val="solid"/>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9257" name="Rectangle 57"/>
            <p:cNvSpPr>
              <a:spLocks noChangeArrowheads="1"/>
            </p:cNvSpPr>
            <p:nvPr/>
          </p:nvSpPr>
          <p:spPr bwMode="auto">
            <a:xfrm>
              <a:off x="2874" y="828"/>
              <a:ext cx="513" cy="279"/>
            </a:xfrm>
            <a:prstGeom prst="rect">
              <a:avLst/>
            </a:prstGeom>
            <a:noFill/>
            <a:ln w="25400">
              <a:noFill/>
              <a:miter lim="800000"/>
            </a:ln>
          </p:spPr>
          <p:txBody>
            <a:bodyPr wrap="none" lIns="0" tIns="0" rIns="0" bIns="0">
              <a:spAutoFit/>
            </a:bodyPr>
            <a:lstStyle/>
            <a:p>
              <a:pPr marL="0" marR="0" lvl="0" indent="0" algn="ctr"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665"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8286</a:t>
              </a:r>
              <a:endParaRPr kumimoji="0" lang="en-US" altLang="zh-CN" sz="266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9258" name="Rectangle 58"/>
            <p:cNvSpPr>
              <a:spLocks noChangeArrowheads="1"/>
            </p:cNvSpPr>
            <p:nvPr/>
          </p:nvSpPr>
          <p:spPr bwMode="auto">
            <a:xfrm>
              <a:off x="1640" y="3647"/>
              <a:ext cx="225" cy="244"/>
            </a:xfrm>
            <a:prstGeom prst="rect">
              <a:avLst/>
            </a:prstGeom>
            <a:noFill/>
            <a:ln w="25400">
              <a:noFill/>
              <a:miter lim="800000"/>
            </a:ln>
          </p:spPr>
          <p:txBody>
            <a:bodyPr wrap="none" lIns="0" tIns="0" rIns="0" bIns="0">
              <a:spAutoFit/>
            </a:bodyPr>
            <a:lstStyle/>
            <a:p>
              <a:pPr marL="0" marR="0" lvl="0" indent="0" algn="ctr"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335"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OE</a:t>
              </a:r>
              <a:endParaRPr kumimoji="0" lang="en-US" altLang="zh-CN" sz="233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9259" name="Rectangle 59"/>
            <p:cNvSpPr>
              <a:spLocks noChangeArrowheads="1"/>
            </p:cNvSpPr>
            <p:nvPr/>
          </p:nvSpPr>
          <p:spPr bwMode="auto">
            <a:xfrm>
              <a:off x="4428" y="3697"/>
              <a:ext cx="112" cy="244"/>
            </a:xfrm>
            <a:prstGeom prst="rect">
              <a:avLst/>
            </a:prstGeom>
            <a:noFill/>
            <a:ln w="25400">
              <a:noFill/>
              <a:miter lim="800000"/>
            </a:ln>
          </p:spPr>
          <p:txBody>
            <a:bodyPr wrap="none" lIns="0" tIns="0" rIns="0" bIns="0">
              <a:spAutoFit/>
            </a:bodyPr>
            <a:lstStyle/>
            <a:p>
              <a:pPr marL="0" marR="0" lvl="0" indent="0" algn="ctr"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335"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T</a:t>
              </a:r>
              <a:endParaRPr kumimoji="0" lang="en-US" altLang="zh-CN" sz="233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9260" name="Rectangle 60"/>
            <p:cNvSpPr>
              <a:spLocks noChangeArrowheads="1"/>
            </p:cNvSpPr>
            <p:nvPr/>
          </p:nvSpPr>
          <p:spPr bwMode="auto">
            <a:xfrm>
              <a:off x="1760" y="1160"/>
              <a:ext cx="112" cy="244"/>
            </a:xfrm>
            <a:prstGeom prst="rect">
              <a:avLst/>
            </a:prstGeom>
            <a:noFill/>
            <a:ln w="25400">
              <a:noFill/>
              <a:miter lim="800000"/>
            </a:ln>
          </p:spPr>
          <p:txBody>
            <a:bodyPr wrap="none" lIns="0" tIns="0" rIns="0" bIns="0">
              <a:spAutoFit/>
            </a:bodyPr>
            <a:lstStyle/>
            <a:p>
              <a:pPr marL="0" marR="0" lvl="0" indent="0" algn="ctr"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335"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A</a:t>
              </a:r>
              <a:endParaRPr kumimoji="0" lang="en-US" altLang="zh-CN" sz="233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9261" name="Rectangle 61"/>
            <p:cNvSpPr>
              <a:spLocks noChangeArrowheads="1"/>
            </p:cNvSpPr>
            <p:nvPr/>
          </p:nvSpPr>
          <p:spPr bwMode="auto">
            <a:xfrm>
              <a:off x="1882" y="1258"/>
              <a:ext cx="112" cy="244"/>
            </a:xfrm>
            <a:prstGeom prst="rect">
              <a:avLst/>
            </a:prstGeom>
            <a:noFill/>
            <a:ln w="25400">
              <a:noFill/>
              <a:miter lim="800000"/>
            </a:ln>
          </p:spPr>
          <p:txBody>
            <a:bodyPr wrap="none" lIns="0" tIns="0" rIns="0" bIns="0">
              <a:spAutoFit/>
            </a:bodyPr>
            <a:lstStyle/>
            <a:p>
              <a:pPr marL="0" marR="0" lvl="0" indent="0" algn="ctr"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335"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1</a:t>
              </a:r>
              <a:endParaRPr kumimoji="0" lang="en-US" altLang="zh-CN" sz="233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9262" name="Rectangle 62"/>
            <p:cNvSpPr>
              <a:spLocks noChangeArrowheads="1"/>
            </p:cNvSpPr>
            <p:nvPr/>
          </p:nvSpPr>
          <p:spPr bwMode="auto">
            <a:xfrm>
              <a:off x="1760" y="1458"/>
              <a:ext cx="112" cy="244"/>
            </a:xfrm>
            <a:prstGeom prst="rect">
              <a:avLst/>
            </a:prstGeom>
            <a:noFill/>
            <a:ln w="25400">
              <a:noFill/>
              <a:miter lim="800000"/>
            </a:ln>
          </p:spPr>
          <p:txBody>
            <a:bodyPr wrap="none" lIns="0" tIns="0" rIns="0" bIns="0">
              <a:spAutoFit/>
            </a:bodyPr>
            <a:lstStyle/>
            <a:p>
              <a:pPr marL="0" marR="0" lvl="0" indent="0" algn="ctr"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335"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A</a:t>
              </a:r>
              <a:endParaRPr kumimoji="0" lang="en-US" altLang="zh-CN" sz="233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9263" name="Rectangle 63"/>
            <p:cNvSpPr>
              <a:spLocks noChangeArrowheads="1"/>
            </p:cNvSpPr>
            <p:nvPr/>
          </p:nvSpPr>
          <p:spPr bwMode="auto">
            <a:xfrm>
              <a:off x="1882" y="1556"/>
              <a:ext cx="112" cy="244"/>
            </a:xfrm>
            <a:prstGeom prst="rect">
              <a:avLst/>
            </a:prstGeom>
            <a:noFill/>
            <a:ln w="25400">
              <a:noFill/>
              <a:miter lim="800000"/>
            </a:ln>
          </p:spPr>
          <p:txBody>
            <a:bodyPr wrap="none" lIns="0" tIns="0" rIns="0" bIns="0">
              <a:spAutoFit/>
            </a:bodyPr>
            <a:lstStyle/>
            <a:p>
              <a:pPr marL="0" marR="0" lvl="0" indent="0" algn="ctr"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335"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2</a:t>
              </a:r>
              <a:endParaRPr kumimoji="0" lang="en-US" altLang="zh-CN" sz="233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9264" name="Rectangle 64"/>
            <p:cNvSpPr>
              <a:spLocks noChangeArrowheads="1"/>
            </p:cNvSpPr>
            <p:nvPr/>
          </p:nvSpPr>
          <p:spPr bwMode="auto">
            <a:xfrm>
              <a:off x="1760" y="1757"/>
              <a:ext cx="112" cy="244"/>
            </a:xfrm>
            <a:prstGeom prst="rect">
              <a:avLst/>
            </a:prstGeom>
            <a:noFill/>
            <a:ln w="25400">
              <a:noFill/>
              <a:miter lim="800000"/>
            </a:ln>
          </p:spPr>
          <p:txBody>
            <a:bodyPr wrap="none" lIns="0" tIns="0" rIns="0" bIns="0">
              <a:spAutoFit/>
            </a:bodyPr>
            <a:lstStyle/>
            <a:p>
              <a:pPr marL="0" marR="0" lvl="0" indent="0" algn="ctr"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335"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A</a:t>
              </a:r>
              <a:endParaRPr kumimoji="0" lang="en-US" altLang="zh-CN" sz="233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9265" name="Rectangle 65"/>
            <p:cNvSpPr>
              <a:spLocks noChangeArrowheads="1"/>
            </p:cNvSpPr>
            <p:nvPr/>
          </p:nvSpPr>
          <p:spPr bwMode="auto">
            <a:xfrm>
              <a:off x="1882" y="1855"/>
              <a:ext cx="112" cy="244"/>
            </a:xfrm>
            <a:prstGeom prst="rect">
              <a:avLst/>
            </a:prstGeom>
            <a:noFill/>
            <a:ln w="25400">
              <a:noFill/>
              <a:miter lim="800000"/>
            </a:ln>
          </p:spPr>
          <p:txBody>
            <a:bodyPr wrap="none" lIns="0" tIns="0" rIns="0" bIns="0">
              <a:spAutoFit/>
            </a:bodyPr>
            <a:lstStyle/>
            <a:p>
              <a:pPr marL="0" marR="0" lvl="0" indent="0" algn="ctr"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335"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3</a:t>
              </a:r>
              <a:endParaRPr kumimoji="0" lang="en-US" altLang="zh-CN" sz="233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9266" name="Rectangle 66"/>
            <p:cNvSpPr>
              <a:spLocks noChangeArrowheads="1"/>
            </p:cNvSpPr>
            <p:nvPr/>
          </p:nvSpPr>
          <p:spPr bwMode="auto">
            <a:xfrm>
              <a:off x="1760" y="2354"/>
              <a:ext cx="112" cy="244"/>
            </a:xfrm>
            <a:prstGeom prst="rect">
              <a:avLst/>
            </a:prstGeom>
            <a:noFill/>
            <a:ln w="25400">
              <a:noFill/>
              <a:miter lim="800000"/>
            </a:ln>
          </p:spPr>
          <p:txBody>
            <a:bodyPr wrap="none" lIns="0" tIns="0" rIns="0" bIns="0">
              <a:spAutoFit/>
            </a:bodyPr>
            <a:lstStyle/>
            <a:p>
              <a:pPr marL="0" marR="0" lvl="0" indent="0" algn="ctr"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335"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A</a:t>
              </a:r>
              <a:endParaRPr kumimoji="0" lang="en-US" altLang="zh-CN" sz="233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9267" name="Rectangle 67"/>
            <p:cNvSpPr>
              <a:spLocks noChangeArrowheads="1"/>
            </p:cNvSpPr>
            <p:nvPr/>
          </p:nvSpPr>
          <p:spPr bwMode="auto">
            <a:xfrm>
              <a:off x="1882" y="2452"/>
              <a:ext cx="112" cy="244"/>
            </a:xfrm>
            <a:prstGeom prst="rect">
              <a:avLst/>
            </a:prstGeom>
            <a:noFill/>
            <a:ln w="25400">
              <a:noFill/>
              <a:miter lim="800000"/>
            </a:ln>
          </p:spPr>
          <p:txBody>
            <a:bodyPr wrap="none" lIns="0" tIns="0" rIns="0" bIns="0">
              <a:spAutoFit/>
            </a:bodyPr>
            <a:lstStyle/>
            <a:p>
              <a:pPr marL="0" marR="0" lvl="0" indent="0" algn="ctr"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335"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5</a:t>
              </a:r>
              <a:endParaRPr kumimoji="0" lang="en-US" altLang="zh-CN" sz="233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9268" name="Rectangle 68"/>
            <p:cNvSpPr>
              <a:spLocks noChangeArrowheads="1"/>
            </p:cNvSpPr>
            <p:nvPr/>
          </p:nvSpPr>
          <p:spPr bwMode="auto">
            <a:xfrm>
              <a:off x="1760" y="2055"/>
              <a:ext cx="112" cy="244"/>
            </a:xfrm>
            <a:prstGeom prst="rect">
              <a:avLst/>
            </a:prstGeom>
            <a:noFill/>
            <a:ln w="25400">
              <a:noFill/>
              <a:miter lim="800000"/>
            </a:ln>
          </p:spPr>
          <p:txBody>
            <a:bodyPr wrap="none" lIns="0" tIns="0" rIns="0" bIns="0">
              <a:spAutoFit/>
            </a:bodyPr>
            <a:lstStyle/>
            <a:p>
              <a:pPr marL="0" marR="0" lvl="0" indent="0" algn="ctr"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335"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A</a:t>
              </a:r>
              <a:endParaRPr kumimoji="0" lang="en-US" altLang="zh-CN" sz="233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9269" name="Rectangle 69"/>
            <p:cNvSpPr>
              <a:spLocks noChangeArrowheads="1"/>
            </p:cNvSpPr>
            <p:nvPr/>
          </p:nvSpPr>
          <p:spPr bwMode="auto">
            <a:xfrm>
              <a:off x="1882" y="2153"/>
              <a:ext cx="112" cy="244"/>
            </a:xfrm>
            <a:prstGeom prst="rect">
              <a:avLst/>
            </a:prstGeom>
            <a:noFill/>
            <a:ln w="25400">
              <a:noFill/>
              <a:miter lim="800000"/>
            </a:ln>
          </p:spPr>
          <p:txBody>
            <a:bodyPr wrap="none" lIns="0" tIns="0" rIns="0" bIns="0">
              <a:spAutoFit/>
            </a:bodyPr>
            <a:lstStyle/>
            <a:p>
              <a:pPr marL="0" marR="0" lvl="0" indent="0" algn="ctr"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335"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4</a:t>
              </a:r>
              <a:endParaRPr kumimoji="0" lang="en-US" altLang="zh-CN" sz="233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9270" name="Rectangle 70"/>
            <p:cNvSpPr>
              <a:spLocks noChangeArrowheads="1"/>
            </p:cNvSpPr>
            <p:nvPr/>
          </p:nvSpPr>
          <p:spPr bwMode="auto">
            <a:xfrm>
              <a:off x="1760" y="2652"/>
              <a:ext cx="112" cy="244"/>
            </a:xfrm>
            <a:prstGeom prst="rect">
              <a:avLst/>
            </a:prstGeom>
            <a:noFill/>
            <a:ln w="25400">
              <a:noFill/>
              <a:miter lim="800000"/>
            </a:ln>
          </p:spPr>
          <p:txBody>
            <a:bodyPr wrap="none" lIns="0" tIns="0" rIns="0" bIns="0">
              <a:spAutoFit/>
            </a:bodyPr>
            <a:lstStyle/>
            <a:p>
              <a:pPr marL="0" marR="0" lvl="0" indent="0" algn="ctr"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335"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A</a:t>
              </a:r>
              <a:endParaRPr kumimoji="0" lang="en-US" altLang="zh-CN" sz="233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9271" name="Rectangle 71"/>
            <p:cNvSpPr>
              <a:spLocks noChangeArrowheads="1"/>
            </p:cNvSpPr>
            <p:nvPr/>
          </p:nvSpPr>
          <p:spPr bwMode="auto">
            <a:xfrm>
              <a:off x="1882" y="2750"/>
              <a:ext cx="112" cy="244"/>
            </a:xfrm>
            <a:prstGeom prst="rect">
              <a:avLst/>
            </a:prstGeom>
            <a:noFill/>
            <a:ln w="25400">
              <a:noFill/>
              <a:miter lim="800000"/>
            </a:ln>
          </p:spPr>
          <p:txBody>
            <a:bodyPr wrap="none" lIns="0" tIns="0" rIns="0" bIns="0">
              <a:spAutoFit/>
            </a:bodyPr>
            <a:lstStyle/>
            <a:p>
              <a:pPr marL="0" marR="0" lvl="0" indent="0" algn="ctr"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335"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6</a:t>
              </a:r>
              <a:endParaRPr kumimoji="0" lang="en-US" altLang="zh-CN" sz="233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9272" name="Rectangle 72"/>
            <p:cNvSpPr>
              <a:spLocks noChangeArrowheads="1"/>
            </p:cNvSpPr>
            <p:nvPr/>
          </p:nvSpPr>
          <p:spPr bwMode="auto">
            <a:xfrm>
              <a:off x="1760" y="2951"/>
              <a:ext cx="112" cy="244"/>
            </a:xfrm>
            <a:prstGeom prst="rect">
              <a:avLst/>
            </a:prstGeom>
            <a:noFill/>
            <a:ln w="25400">
              <a:noFill/>
              <a:miter lim="800000"/>
            </a:ln>
          </p:spPr>
          <p:txBody>
            <a:bodyPr wrap="none" lIns="0" tIns="0" rIns="0" bIns="0">
              <a:spAutoFit/>
            </a:bodyPr>
            <a:lstStyle/>
            <a:p>
              <a:pPr marL="0" marR="0" lvl="0" indent="0" algn="ctr"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335"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A</a:t>
              </a:r>
              <a:endParaRPr kumimoji="0" lang="en-US" altLang="zh-CN" sz="233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9273" name="Rectangle 73"/>
            <p:cNvSpPr>
              <a:spLocks noChangeArrowheads="1"/>
            </p:cNvSpPr>
            <p:nvPr/>
          </p:nvSpPr>
          <p:spPr bwMode="auto">
            <a:xfrm>
              <a:off x="1882" y="3049"/>
              <a:ext cx="112" cy="244"/>
            </a:xfrm>
            <a:prstGeom prst="rect">
              <a:avLst/>
            </a:prstGeom>
            <a:noFill/>
            <a:ln w="25400">
              <a:noFill/>
              <a:miter lim="800000"/>
            </a:ln>
          </p:spPr>
          <p:txBody>
            <a:bodyPr wrap="none" lIns="0" tIns="0" rIns="0" bIns="0">
              <a:spAutoFit/>
            </a:bodyPr>
            <a:lstStyle/>
            <a:p>
              <a:pPr marL="0" marR="0" lvl="0" indent="0" algn="ctr"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335"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7</a:t>
              </a:r>
              <a:endParaRPr kumimoji="0" lang="en-US" altLang="zh-CN" sz="233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9274" name="Rectangle 74"/>
            <p:cNvSpPr>
              <a:spLocks noChangeArrowheads="1"/>
            </p:cNvSpPr>
            <p:nvPr/>
          </p:nvSpPr>
          <p:spPr bwMode="auto">
            <a:xfrm>
              <a:off x="2422" y="130"/>
              <a:ext cx="1363" cy="3109"/>
            </a:xfrm>
            <a:prstGeom prst="rect">
              <a:avLst/>
            </a:prstGeom>
            <a:noFill/>
            <a:ln w="25400">
              <a:solidFill>
                <a:schemeClr val="tx1"/>
              </a:solidFill>
              <a:miter lim="800000"/>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9275" name="Line 75"/>
            <p:cNvSpPr>
              <a:spLocks noChangeShapeType="1"/>
            </p:cNvSpPr>
            <p:nvPr/>
          </p:nvSpPr>
          <p:spPr bwMode="auto">
            <a:xfrm flipH="1">
              <a:off x="3785" y="1249"/>
              <a:ext cx="397"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9276" name="Line 76"/>
            <p:cNvSpPr>
              <a:spLocks noChangeShapeType="1"/>
            </p:cNvSpPr>
            <p:nvPr/>
          </p:nvSpPr>
          <p:spPr bwMode="auto">
            <a:xfrm flipH="1">
              <a:off x="3785" y="1547"/>
              <a:ext cx="397"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9277" name="Line 77"/>
            <p:cNvSpPr>
              <a:spLocks noChangeShapeType="1"/>
            </p:cNvSpPr>
            <p:nvPr/>
          </p:nvSpPr>
          <p:spPr bwMode="auto">
            <a:xfrm flipH="1">
              <a:off x="3785" y="1846"/>
              <a:ext cx="397"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9278" name="Line 78"/>
            <p:cNvSpPr>
              <a:spLocks noChangeShapeType="1"/>
            </p:cNvSpPr>
            <p:nvPr/>
          </p:nvSpPr>
          <p:spPr bwMode="auto">
            <a:xfrm flipH="1">
              <a:off x="3787" y="2144"/>
              <a:ext cx="395"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9279" name="Line 79"/>
            <p:cNvSpPr>
              <a:spLocks noChangeShapeType="1"/>
            </p:cNvSpPr>
            <p:nvPr/>
          </p:nvSpPr>
          <p:spPr bwMode="auto">
            <a:xfrm flipH="1">
              <a:off x="3787" y="2443"/>
              <a:ext cx="395"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9280" name="Line 80"/>
            <p:cNvSpPr>
              <a:spLocks noChangeShapeType="1"/>
            </p:cNvSpPr>
            <p:nvPr/>
          </p:nvSpPr>
          <p:spPr bwMode="auto">
            <a:xfrm flipH="1">
              <a:off x="3785" y="2741"/>
              <a:ext cx="397"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9281" name="Line 81"/>
            <p:cNvSpPr>
              <a:spLocks noChangeShapeType="1"/>
            </p:cNvSpPr>
            <p:nvPr/>
          </p:nvSpPr>
          <p:spPr bwMode="auto">
            <a:xfrm flipH="1">
              <a:off x="3787" y="3040"/>
              <a:ext cx="395"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9282" name="Line 82"/>
            <p:cNvSpPr>
              <a:spLocks noChangeShapeType="1"/>
            </p:cNvSpPr>
            <p:nvPr/>
          </p:nvSpPr>
          <p:spPr bwMode="auto">
            <a:xfrm flipH="1">
              <a:off x="3785" y="1348"/>
              <a:ext cx="199"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9283" name="Line 83"/>
            <p:cNvSpPr>
              <a:spLocks noChangeShapeType="1"/>
            </p:cNvSpPr>
            <p:nvPr/>
          </p:nvSpPr>
          <p:spPr bwMode="auto">
            <a:xfrm flipH="1">
              <a:off x="3792" y="1647"/>
              <a:ext cx="192"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9284" name="Line 84"/>
            <p:cNvSpPr>
              <a:spLocks noChangeShapeType="1"/>
            </p:cNvSpPr>
            <p:nvPr/>
          </p:nvSpPr>
          <p:spPr bwMode="auto">
            <a:xfrm flipH="1">
              <a:off x="3787" y="1945"/>
              <a:ext cx="197"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9285" name="Line 85"/>
            <p:cNvSpPr>
              <a:spLocks noChangeShapeType="1"/>
            </p:cNvSpPr>
            <p:nvPr/>
          </p:nvSpPr>
          <p:spPr bwMode="auto">
            <a:xfrm>
              <a:off x="3984" y="2244"/>
              <a:ext cx="1"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9286" name="Line 86"/>
            <p:cNvSpPr>
              <a:spLocks noChangeShapeType="1"/>
            </p:cNvSpPr>
            <p:nvPr/>
          </p:nvSpPr>
          <p:spPr bwMode="auto">
            <a:xfrm flipH="1">
              <a:off x="3785" y="2542"/>
              <a:ext cx="199"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9287" name="Line 87"/>
            <p:cNvSpPr>
              <a:spLocks noChangeShapeType="1"/>
            </p:cNvSpPr>
            <p:nvPr/>
          </p:nvSpPr>
          <p:spPr bwMode="auto">
            <a:xfrm>
              <a:off x="3984" y="2841"/>
              <a:ext cx="1"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9288" name="Line 88"/>
            <p:cNvSpPr>
              <a:spLocks noChangeShapeType="1"/>
            </p:cNvSpPr>
            <p:nvPr/>
          </p:nvSpPr>
          <p:spPr bwMode="auto">
            <a:xfrm flipH="1">
              <a:off x="3787" y="3139"/>
              <a:ext cx="196"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9289" name="Freeform 89"/>
            <p:cNvSpPr/>
            <p:nvPr/>
          </p:nvSpPr>
          <p:spPr bwMode="auto">
            <a:xfrm>
              <a:off x="3965" y="1329"/>
              <a:ext cx="40" cy="39"/>
            </a:xfrm>
            <a:custGeom>
              <a:avLst/>
              <a:gdLst/>
              <a:ahLst/>
              <a:cxnLst>
                <a:cxn ang="0">
                  <a:pos x="0" y="19"/>
                </a:cxn>
                <a:cxn ang="0">
                  <a:pos x="2" y="11"/>
                </a:cxn>
                <a:cxn ang="0">
                  <a:pos x="7" y="4"/>
                </a:cxn>
                <a:cxn ang="0">
                  <a:pos x="14" y="0"/>
                </a:cxn>
                <a:cxn ang="0">
                  <a:pos x="24" y="0"/>
                </a:cxn>
                <a:cxn ang="0">
                  <a:pos x="31" y="4"/>
                </a:cxn>
                <a:cxn ang="0">
                  <a:pos x="37" y="11"/>
                </a:cxn>
                <a:cxn ang="0">
                  <a:pos x="40" y="19"/>
                </a:cxn>
                <a:cxn ang="0">
                  <a:pos x="37" y="28"/>
                </a:cxn>
                <a:cxn ang="0">
                  <a:pos x="31" y="35"/>
                </a:cxn>
                <a:cxn ang="0">
                  <a:pos x="24" y="39"/>
                </a:cxn>
                <a:cxn ang="0">
                  <a:pos x="14" y="39"/>
                </a:cxn>
                <a:cxn ang="0">
                  <a:pos x="7" y="35"/>
                </a:cxn>
                <a:cxn ang="0">
                  <a:pos x="2" y="28"/>
                </a:cxn>
                <a:cxn ang="0">
                  <a:pos x="0" y="19"/>
                </a:cxn>
              </a:cxnLst>
              <a:rect l="0" t="0" r="r" b="b"/>
              <a:pathLst>
                <a:path w="40" h="39">
                  <a:moveTo>
                    <a:pt x="0" y="19"/>
                  </a:moveTo>
                  <a:lnTo>
                    <a:pt x="2" y="11"/>
                  </a:lnTo>
                  <a:lnTo>
                    <a:pt x="7" y="4"/>
                  </a:lnTo>
                  <a:lnTo>
                    <a:pt x="14" y="0"/>
                  </a:lnTo>
                  <a:lnTo>
                    <a:pt x="24" y="0"/>
                  </a:lnTo>
                  <a:lnTo>
                    <a:pt x="31" y="4"/>
                  </a:lnTo>
                  <a:lnTo>
                    <a:pt x="37" y="11"/>
                  </a:lnTo>
                  <a:lnTo>
                    <a:pt x="40" y="19"/>
                  </a:lnTo>
                  <a:lnTo>
                    <a:pt x="37" y="28"/>
                  </a:lnTo>
                  <a:lnTo>
                    <a:pt x="31" y="35"/>
                  </a:lnTo>
                  <a:lnTo>
                    <a:pt x="24" y="39"/>
                  </a:lnTo>
                  <a:lnTo>
                    <a:pt x="14" y="39"/>
                  </a:lnTo>
                  <a:lnTo>
                    <a:pt x="7" y="35"/>
                  </a:lnTo>
                  <a:lnTo>
                    <a:pt x="2" y="28"/>
                  </a:lnTo>
                  <a:lnTo>
                    <a:pt x="0" y="19"/>
                  </a:lnTo>
                  <a:close/>
                </a:path>
              </a:pathLst>
            </a:custGeom>
            <a:noFill/>
            <a:ln w="25400">
              <a:solidFill>
                <a:schemeClr val="tx1"/>
              </a:solidFill>
              <a:prstDash val="solid"/>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9290" name="Freeform 90"/>
            <p:cNvSpPr/>
            <p:nvPr/>
          </p:nvSpPr>
          <p:spPr bwMode="auto">
            <a:xfrm>
              <a:off x="3965" y="1627"/>
              <a:ext cx="40" cy="39"/>
            </a:xfrm>
            <a:custGeom>
              <a:avLst/>
              <a:gdLst/>
              <a:ahLst/>
              <a:cxnLst>
                <a:cxn ang="0">
                  <a:pos x="0" y="20"/>
                </a:cxn>
                <a:cxn ang="0">
                  <a:pos x="2" y="12"/>
                </a:cxn>
                <a:cxn ang="0">
                  <a:pos x="7" y="4"/>
                </a:cxn>
                <a:cxn ang="0">
                  <a:pos x="14" y="0"/>
                </a:cxn>
                <a:cxn ang="0">
                  <a:pos x="24" y="0"/>
                </a:cxn>
                <a:cxn ang="0">
                  <a:pos x="31" y="4"/>
                </a:cxn>
                <a:cxn ang="0">
                  <a:pos x="37" y="12"/>
                </a:cxn>
                <a:cxn ang="0">
                  <a:pos x="40" y="20"/>
                </a:cxn>
                <a:cxn ang="0">
                  <a:pos x="37" y="28"/>
                </a:cxn>
                <a:cxn ang="0">
                  <a:pos x="31" y="36"/>
                </a:cxn>
                <a:cxn ang="0">
                  <a:pos x="24" y="39"/>
                </a:cxn>
                <a:cxn ang="0">
                  <a:pos x="14" y="39"/>
                </a:cxn>
                <a:cxn ang="0">
                  <a:pos x="7" y="36"/>
                </a:cxn>
                <a:cxn ang="0">
                  <a:pos x="2" y="28"/>
                </a:cxn>
                <a:cxn ang="0">
                  <a:pos x="0" y="20"/>
                </a:cxn>
              </a:cxnLst>
              <a:rect l="0" t="0" r="r" b="b"/>
              <a:pathLst>
                <a:path w="40" h="39">
                  <a:moveTo>
                    <a:pt x="0" y="20"/>
                  </a:moveTo>
                  <a:lnTo>
                    <a:pt x="2" y="12"/>
                  </a:lnTo>
                  <a:lnTo>
                    <a:pt x="7" y="4"/>
                  </a:lnTo>
                  <a:lnTo>
                    <a:pt x="14" y="0"/>
                  </a:lnTo>
                  <a:lnTo>
                    <a:pt x="24" y="0"/>
                  </a:lnTo>
                  <a:lnTo>
                    <a:pt x="31" y="4"/>
                  </a:lnTo>
                  <a:lnTo>
                    <a:pt x="37" y="12"/>
                  </a:lnTo>
                  <a:lnTo>
                    <a:pt x="40" y="20"/>
                  </a:lnTo>
                  <a:lnTo>
                    <a:pt x="37" y="28"/>
                  </a:lnTo>
                  <a:lnTo>
                    <a:pt x="31" y="36"/>
                  </a:lnTo>
                  <a:lnTo>
                    <a:pt x="24" y="39"/>
                  </a:lnTo>
                  <a:lnTo>
                    <a:pt x="14" y="39"/>
                  </a:lnTo>
                  <a:lnTo>
                    <a:pt x="7" y="36"/>
                  </a:lnTo>
                  <a:lnTo>
                    <a:pt x="2" y="28"/>
                  </a:lnTo>
                  <a:lnTo>
                    <a:pt x="0" y="20"/>
                  </a:lnTo>
                  <a:close/>
                </a:path>
              </a:pathLst>
            </a:custGeom>
            <a:noFill/>
            <a:ln w="25400">
              <a:solidFill>
                <a:schemeClr val="tx1"/>
              </a:solidFill>
              <a:prstDash val="solid"/>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9291" name="Freeform 91"/>
            <p:cNvSpPr/>
            <p:nvPr/>
          </p:nvSpPr>
          <p:spPr bwMode="auto">
            <a:xfrm>
              <a:off x="3965" y="1926"/>
              <a:ext cx="40" cy="39"/>
            </a:xfrm>
            <a:custGeom>
              <a:avLst/>
              <a:gdLst/>
              <a:ahLst/>
              <a:cxnLst>
                <a:cxn ang="0">
                  <a:pos x="0" y="19"/>
                </a:cxn>
                <a:cxn ang="0">
                  <a:pos x="2" y="11"/>
                </a:cxn>
                <a:cxn ang="0">
                  <a:pos x="7" y="4"/>
                </a:cxn>
                <a:cxn ang="0">
                  <a:pos x="14" y="0"/>
                </a:cxn>
                <a:cxn ang="0">
                  <a:pos x="24" y="0"/>
                </a:cxn>
                <a:cxn ang="0">
                  <a:pos x="31" y="4"/>
                </a:cxn>
                <a:cxn ang="0">
                  <a:pos x="37" y="11"/>
                </a:cxn>
                <a:cxn ang="0">
                  <a:pos x="40" y="19"/>
                </a:cxn>
                <a:cxn ang="0">
                  <a:pos x="37" y="29"/>
                </a:cxn>
                <a:cxn ang="0">
                  <a:pos x="31" y="35"/>
                </a:cxn>
                <a:cxn ang="0">
                  <a:pos x="24" y="39"/>
                </a:cxn>
                <a:cxn ang="0">
                  <a:pos x="14" y="39"/>
                </a:cxn>
                <a:cxn ang="0">
                  <a:pos x="7" y="35"/>
                </a:cxn>
                <a:cxn ang="0">
                  <a:pos x="2" y="29"/>
                </a:cxn>
                <a:cxn ang="0">
                  <a:pos x="0" y="19"/>
                </a:cxn>
              </a:cxnLst>
              <a:rect l="0" t="0" r="r" b="b"/>
              <a:pathLst>
                <a:path w="40" h="39">
                  <a:moveTo>
                    <a:pt x="0" y="19"/>
                  </a:moveTo>
                  <a:lnTo>
                    <a:pt x="2" y="11"/>
                  </a:lnTo>
                  <a:lnTo>
                    <a:pt x="7" y="4"/>
                  </a:lnTo>
                  <a:lnTo>
                    <a:pt x="14" y="0"/>
                  </a:lnTo>
                  <a:lnTo>
                    <a:pt x="24" y="0"/>
                  </a:lnTo>
                  <a:lnTo>
                    <a:pt x="31" y="4"/>
                  </a:lnTo>
                  <a:lnTo>
                    <a:pt x="37" y="11"/>
                  </a:lnTo>
                  <a:lnTo>
                    <a:pt x="40" y="19"/>
                  </a:lnTo>
                  <a:lnTo>
                    <a:pt x="37" y="29"/>
                  </a:lnTo>
                  <a:lnTo>
                    <a:pt x="31" y="35"/>
                  </a:lnTo>
                  <a:lnTo>
                    <a:pt x="24" y="39"/>
                  </a:lnTo>
                  <a:lnTo>
                    <a:pt x="14" y="39"/>
                  </a:lnTo>
                  <a:lnTo>
                    <a:pt x="7" y="35"/>
                  </a:lnTo>
                  <a:lnTo>
                    <a:pt x="2" y="29"/>
                  </a:lnTo>
                  <a:lnTo>
                    <a:pt x="0" y="19"/>
                  </a:lnTo>
                  <a:close/>
                </a:path>
              </a:pathLst>
            </a:custGeom>
            <a:noFill/>
            <a:ln w="25400">
              <a:solidFill>
                <a:schemeClr val="tx1"/>
              </a:solidFill>
              <a:prstDash val="solid"/>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9292" name="Freeform 92"/>
            <p:cNvSpPr/>
            <p:nvPr/>
          </p:nvSpPr>
          <p:spPr bwMode="auto">
            <a:xfrm>
              <a:off x="3964" y="2224"/>
              <a:ext cx="39" cy="39"/>
            </a:xfrm>
            <a:custGeom>
              <a:avLst/>
              <a:gdLst/>
              <a:ahLst/>
              <a:cxnLst>
                <a:cxn ang="0">
                  <a:pos x="0" y="20"/>
                </a:cxn>
                <a:cxn ang="0">
                  <a:pos x="2" y="12"/>
                </a:cxn>
                <a:cxn ang="0">
                  <a:pos x="7" y="4"/>
                </a:cxn>
                <a:cxn ang="0">
                  <a:pos x="15" y="0"/>
                </a:cxn>
                <a:cxn ang="0">
                  <a:pos x="24" y="0"/>
                </a:cxn>
                <a:cxn ang="0">
                  <a:pos x="32" y="4"/>
                </a:cxn>
                <a:cxn ang="0">
                  <a:pos x="37" y="12"/>
                </a:cxn>
                <a:cxn ang="0">
                  <a:pos x="39" y="20"/>
                </a:cxn>
                <a:cxn ang="0">
                  <a:pos x="37" y="28"/>
                </a:cxn>
                <a:cxn ang="0">
                  <a:pos x="32" y="36"/>
                </a:cxn>
                <a:cxn ang="0">
                  <a:pos x="24" y="39"/>
                </a:cxn>
                <a:cxn ang="0">
                  <a:pos x="15" y="39"/>
                </a:cxn>
                <a:cxn ang="0">
                  <a:pos x="7" y="36"/>
                </a:cxn>
                <a:cxn ang="0">
                  <a:pos x="2" y="28"/>
                </a:cxn>
                <a:cxn ang="0">
                  <a:pos x="0" y="20"/>
                </a:cxn>
              </a:cxnLst>
              <a:rect l="0" t="0" r="r" b="b"/>
              <a:pathLst>
                <a:path w="39" h="39">
                  <a:moveTo>
                    <a:pt x="0" y="20"/>
                  </a:moveTo>
                  <a:lnTo>
                    <a:pt x="2" y="12"/>
                  </a:lnTo>
                  <a:lnTo>
                    <a:pt x="7" y="4"/>
                  </a:lnTo>
                  <a:lnTo>
                    <a:pt x="15" y="0"/>
                  </a:lnTo>
                  <a:lnTo>
                    <a:pt x="24" y="0"/>
                  </a:lnTo>
                  <a:lnTo>
                    <a:pt x="32" y="4"/>
                  </a:lnTo>
                  <a:lnTo>
                    <a:pt x="37" y="12"/>
                  </a:lnTo>
                  <a:lnTo>
                    <a:pt x="39" y="20"/>
                  </a:lnTo>
                  <a:lnTo>
                    <a:pt x="37" y="28"/>
                  </a:lnTo>
                  <a:lnTo>
                    <a:pt x="32" y="36"/>
                  </a:lnTo>
                  <a:lnTo>
                    <a:pt x="24" y="39"/>
                  </a:lnTo>
                  <a:lnTo>
                    <a:pt x="15" y="39"/>
                  </a:lnTo>
                  <a:lnTo>
                    <a:pt x="7" y="36"/>
                  </a:lnTo>
                  <a:lnTo>
                    <a:pt x="2" y="28"/>
                  </a:lnTo>
                  <a:lnTo>
                    <a:pt x="0" y="20"/>
                  </a:lnTo>
                  <a:close/>
                </a:path>
              </a:pathLst>
            </a:custGeom>
            <a:noFill/>
            <a:ln w="25400">
              <a:solidFill>
                <a:schemeClr val="tx1"/>
              </a:solidFill>
              <a:prstDash val="solid"/>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9293" name="Freeform 93"/>
            <p:cNvSpPr/>
            <p:nvPr/>
          </p:nvSpPr>
          <p:spPr bwMode="auto">
            <a:xfrm>
              <a:off x="3965" y="2523"/>
              <a:ext cx="40" cy="39"/>
            </a:xfrm>
            <a:custGeom>
              <a:avLst/>
              <a:gdLst/>
              <a:ahLst/>
              <a:cxnLst>
                <a:cxn ang="0">
                  <a:pos x="0" y="19"/>
                </a:cxn>
                <a:cxn ang="0">
                  <a:pos x="2" y="11"/>
                </a:cxn>
                <a:cxn ang="0">
                  <a:pos x="7" y="3"/>
                </a:cxn>
                <a:cxn ang="0">
                  <a:pos x="14" y="0"/>
                </a:cxn>
                <a:cxn ang="0">
                  <a:pos x="24" y="0"/>
                </a:cxn>
                <a:cxn ang="0">
                  <a:pos x="31" y="3"/>
                </a:cxn>
                <a:cxn ang="0">
                  <a:pos x="37" y="11"/>
                </a:cxn>
                <a:cxn ang="0">
                  <a:pos x="40" y="19"/>
                </a:cxn>
                <a:cxn ang="0">
                  <a:pos x="37" y="27"/>
                </a:cxn>
                <a:cxn ang="0">
                  <a:pos x="31" y="35"/>
                </a:cxn>
                <a:cxn ang="0">
                  <a:pos x="24" y="39"/>
                </a:cxn>
                <a:cxn ang="0">
                  <a:pos x="14" y="39"/>
                </a:cxn>
                <a:cxn ang="0">
                  <a:pos x="7" y="35"/>
                </a:cxn>
                <a:cxn ang="0">
                  <a:pos x="2" y="27"/>
                </a:cxn>
                <a:cxn ang="0">
                  <a:pos x="0" y="19"/>
                </a:cxn>
              </a:cxnLst>
              <a:rect l="0" t="0" r="r" b="b"/>
              <a:pathLst>
                <a:path w="40" h="39">
                  <a:moveTo>
                    <a:pt x="0" y="19"/>
                  </a:moveTo>
                  <a:lnTo>
                    <a:pt x="2" y="11"/>
                  </a:lnTo>
                  <a:lnTo>
                    <a:pt x="7" y="3"/>
                  </a:lnTo>
                  <a:lnTo>
                    <a:pt x="14" y="0"/>
                  </a:lnTo>
                  <a:lnTo>
                    <a:pt x="24" y="0"/>
                  </a:lnTo>
                  <a:lnTo>
                    <a:pt x="31" y="3"/>
                  </a:lnTo>
                  <a:lnTo>
                    <a:pt x="37" y="11"/>
                  </a:lnTo>
                  <a:lnTo>
                    <a:pt x="40" y="19"/>
                  </a:lnTo>
                  <a:lnTo>
                    <a:pt x="37" y="27"/>
                  </a:lnTo>
                  <a:lnTo>
                    <a:pt x="31" y="35"/>
                  </a:lnTo>
                  <a:lnTo>
                    <a:pt x="24" y="39"/>
                  </a:lnTo>
                  <a:lnTo>
                    <a:pt x="14" y="39"/>
                  </a:lnTo>
                  <a:lnTo>
                    <a:pt x="7" y="35"/>
                  </a:lnTo>
                  <a:lnTo>
                    <a:pt x="2" y="27"/>
                  </a:lnTo>
                  <a:lnTo>
                    <a:pt x="0" y="19"/>
                  </a:lnTo>
                  <a:close/>
                </a:path>
              </a:pathLst>
            </a:custGeom>
            <a:noFill/>
            <a:ln w="25400">
              <a:solidFill>
                <a:schemeClr val="tx1"/>
              </a:solidFill>
              <a:prstDash val="solid"/>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9294" name="Freeform 94"/>
            <p:cNvSpPr/>
            <p:nvPr/>
          </p:nvSpPr>
          <p:spPr bwMode="auto">
            <a:xfrm>
              <a:off x="3965" y="2821"/>
              <a:ext cx="40" cy="39"/>
            </a:xfrm>
            <a:custGeom>
              <a:avLst/>
              <a:gdLst/>
              <a:ahLst/>
              <a:cxnLst>
                <a:cxn ang="0">
                  <a:pos x="0" y="20"/>
                </a:cxn>
                <a:cxn ang="0">
                  <a:pos x="2" y="12"/>
                </a:cxn>
                <a:cxn ang="0">
                  <a:pos x="7" y="4"/>
                </a:cxn>
                <a:cxn ang="0">
                  <a:pos x="14" y="0"/>
                </a:cxn>
                <a:cxn ang="0">
                  <a:pos x="24" y="0"/>
                </a:cxn>
                <a:cxn ang="0">
                  <a:pos x="31" y="4"/>
                </a:cxn>
                <a:cxn ang="0">
                  <a:pos x="37" y="12"/>
                </a:cxn>
                <a:cxn ang="0">
                  <a:pos x="40" y="20"/>
                </a:cxn>
                <a:cxn ang="0">
                  <a:pos x="37" y="28"/>
                </a:cxn>
                <a:cxn ang="0">
                  <a:pos x="31" y="36"/>
                </a:cxn>
                <a:cxn ang="0">
                  <a:pos x="24" y="39"/>
                </a:cxn>
                <a:cxn ang="0">
                  <a:pos x="14" y="39"/>
                </a:cxn>
                <a:cxn ang="0">
                  <a:pos x="7" y="36"/>
                </a:cxn>
                <a:cxn ang="0">
                  <a:pos x="2" y="28"/>
                </a:cxn>
                <a:cxn ang="0">
                  <a:pos x="0" y="20"/>
                </a:cxn>
              </a:cxnLst>
              <a:rect l="0" t="0" r="r" b="b"/>
              <a:pathLst>
                <a:path w="40" h="39">
                  <a:moveTo>
                    <a:pt x="0" y="20"/>
                  </a:moveTo>
                  <a:lnTo>
                    <a:pt x="2" y="12"/>
                  </a:lnTo>
                  <a:lnTo>
                    <a:pt x="7" y="4"/>
                  </a:lnTo>
                  <a:lnTo>
                    <a:pt x="14" y="0"/>
                  </a:lnTo>
                  <a:lnTo>
                    <a:pt x="24" y="0"/>
                  </a:lnTo>
                  <a:lnTo>
                    <a:pt x="31" y="4"/>
                  </a:lnTo>
                  <a:lnTo>
                    <a:pt x="37" y="12"/>
                  </a:lnTo>
                  <a:lnTo>
                    <a:pt x="40" y="20"/>
                  </a:lnTo>
                  <a:lnTo>
                    <a:pt x="37" y="28"/>
                  </a:lnTo>
                  <a:lnTo>
                    <a:pt x="31" y="36"/>
                  </a:lnTo>
                  <a:lnTo>
                    <a:pt x="24" y="39"/>
                  </a:lnTo>
                  <a:lnTo>
                    <a:pt x="14" y="39"/>
                  </a:lnTo>
                  <a:lnTo>
                    <a:pt x="7" y="36"/>
                  </a:lnTo>
                  <a:lnTo>
                    <a:pt x="2" y="28"/>
                  </a:lnTo>
                  <a:lnTo>
                    <a:pt x="0" y="20"/>
                  </a:lnTo>
                  <a:close/>
                </a:path>
              </a:pathLst>
            </a:custGeom>
            <a:noFill/>
            <a:ln w="25400">
              <a:solidFill>
                <a:schemeClr val="tx1"/>
              </a:solidFill>
              <a:prstDash val="solid"/>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9295" name="Freeform 95"/>
            <p:cNvSpPr/>
            <p:nvPr/>
          </p:nvSpPr>
          <p:spPr bwMode="auto">
            <a:xfrm>
              <a:off x="3965" y="3121"/>
              <a:ext cx="40" cy="38"/>
            </a:xfrm>
            <a:custGeom>
              <a:avLst/>
              <a:gdLst/>
              <a:ahLst/>
              <a:cxnLst>
                <a:cxn ang="0">
                  <a:pos x="0" y="19"/>
                </a:cxn>
                <a:cxn ang="0">
                  <a:pos x="2" y="11"/>
                </a:cxn>
                <a:cxn ang="0">
                  <a:pos x="7" y="3"/>
                </a:cxn>
                <a:cxn ang="0">
                  <a:pos x="14" y="0"/>
                </a:cxn>
                <a:cxn ang="0">
                  <a:pos x="24" y="0"/>
                </a:cxn>
                <a:cxn ang="0">
                  <a:pos x="31" y="3"/>
                </a:cxn>
                <a:cxn ang="0">
                  <a:pos x="37" y="11"/>
                </a:cxn>
                <a:cxn ang="0">
                  <a:pos x="40" y="19"/>
                </a:cxn>
                <a:cxn ang="0">
                  <a:pos x="37" y="28"/>
                </a:cxn>
                <a:cxn ang="0">
                  <a:pos x="31" y="35"/>
                </a:cxn>
                <a:cxn ang="0">
                  <a:pos x="24" y="38"/>
                </a:cxn>
                <a:cxn ang="0">
                  <a:pos x="14" y="38"/>
                </a:cxn>
                <a:cxn ang="0">
                  <a:pos x="7" y="35"/>
                </a:cxn>
                <a:cxn ang="0">
                  <a:pos x="2" y="28"/>
                </a:cxn>
                <a:cxn ang="0">
                  <a:pos x="0" y="19"/>
                </a:cxn>
              </a:cxnLst>
              <a:rect l="0" t="0" r="r" b="b"/>
              <a:pathLst>
                <a:path w="40" h="38">
                  <a:moveTo>
                    <a:pt x="0" y="19"/>
                  </a:moveTo>
                  <a:lnTo>
                    <a:pt x="2" y="11"/>
                  </a:lnTo>
                  <a:lnTo>
                    <a:pt x="7" y="3"/>
                  </a:lnTo>
                  <a:lnTo>
                    <a:pt x="14" y="0"/>
                  </a:lnTo>
                  <a:lnTo>
                    <a:pt x="24" y="0"/>
                  </a:lnTo>
                  <a:lnTo>
                    <a:pt x="31" y="3"/>
                  </a:lnTo>
                  <a:lnTo>
                    <a:pt x="37" y="11"/>
                  </a:lnTo>
                  <a:lnTo>
                    <a:pt x="40" y="19"/>
                  </a:lnTo>
                  <a:lnTo>
                    <a:pt x="37" y="28"/>
                  </a:lnTo>
                  <a:lnTo>
                    <a:pt x="31" y="35"/>
                  </a:lnTo>
                  <a:lnTo>
                    <a:pt x="24" y="38"/>
                  </a:lnTo>
                  <a:lnTo>
                    <a:pt x="14" y="38"/>
                  </a:lnTo>
                  <a:lnTo>
                    <a:pt x="7" y="35"/>
                  </a:lnTo>
                  <a:lnTo>
                    <a:pt x="2" y="28"/>
                  </a:lnTo>
                  <a:lnTo>
                    <a:pt x="0" y="19"/>
                  </a:lnTo>
                  <a:close/>
                </a:path>
              </a:pathLst>
            </a:custGeom>
            <a:noFill/>
            <a:ln w="25400">
              <a:solidFill>
                <a:schemeClr val="tx1"/>
              </a:solidFill>
              <a:prstDash val="solid"/>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9296" name="Rectangle 96"/>
            <p:cNvSpPr>
              <a:spLocks noChangeArrowheads="1"/>
            </p:cNvSpPr>
            <p:nvPr/>
          </p:nvSpPr>
          <p:spPr bwMode="auto">
            <a:xfrm>
              <a:off x="4208" y="1160"/>
              <a:ext cx="112" cy="244"/>
            </a:xfrm>
            <a:prstGeom prst="rect">
              <a:avLst/>
            </a:prstGeom>
            <a:noFill/>
            <a:ln w="25400">
              <a:noFill/>
              <a:miter lim="800000"/>
            </a:ln>
          </p:spPr>
          <p:txBody>
            <a:bodyPr wrap="none" lIns="0" tIns="0" rIns="0" bIns="0">
              <a:spAutoFit/>
            </a:bodyPr>
            <a:lstStyle/>
            <a:p>
              <a:pPr marL="0" marR="0" lvl="0" indent="0" algn="ctr"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335"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B</a:t>
              </a:r>
              <a:endParaRPr kumimoji="0" lang="en-US" altLang="zh-CN" sz="233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9297" name="Rectangle 97"/>
            <p:cNvSpPr>
              <a:spLocks noChangeArrowheads="1"/>
            </p:cNvSpPr>
            <p:nvPr/>
          </p:nvSpPr>
          <p:spPr bwMode="auto">
            <a:xfrm>
              <a:off x="4335" y="1258"/>
              <a:ext cx="112" cy="244"/>
            </a:xfrm>
            <a:prstGeom prst="rect">
              <a:avLst/>
            </a:prstGeom>
            <a:noFill/>
            <a:ln w="25400">
              <a:noFill/>
              <a:miter lim="800000"/>
            </a:ln>
          </p:spPr>
          <p:txBody>
            <a:bodyPr wrap="none" lIns="0" tIns="0" rIns="0" bIns="0">
              <a:spAutoFit/>
            </a:bodyPr>
            <a:lstStyle/>
            <a:p>
              <a:pPr marL="0" marR="0" lvl="0" indent="0" algn="ctr"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335"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1</a:t>
              </a:r>
              <a:endParaRPr kumimoji="0" lang="en-US" altLang="zh-CN" sz="233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9298" name="Rectangle 98"/>
            <p:cNvSpPr>
              <a:spLocks noChangeArrowheads="1"/>
            </p:cNvSpPr>
            <p:nvPr/>
          </p:nvSpPr>
          <p:spPr bwMode="auto">
            <a:xfrm>
              <a:off x="4208" y="1458"/>
              <a:ext cx="112" cy="244"/>
            </a:xfrm>
            <a:prstGeom prst="rect">
              <a:avLst/>
            </a:prstGeom>
            <a:noFill/>
            <a:ln w="25400">
              <a:noFill/>
              <a:miter lim="800000"/>
            </a:ln>
          </p:spPr>
          <p:txBody>
            <a:bodyPr wrap="none" lIns="0" tIns="0" rIns="0" bIns="0">
              <a:spAutoFit/>
            </a:bodyPr>
            <a:lstStyle/>
            <a:p>
              <a:pPr marL="0" marR="0" lvl="0" indent="0" algn="ctr"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335"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B</a:t>
              </a:r>
              <a:endParaRPr kumimoji="0" lang="en-US" altLang="zh-CN" sz="233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9299" name="Rectangle 99"/>
            <p:cNvSpPr>
              <a:spLocks noChangeArrowheads="1"/>
            </p:cNvSpPr>
            <p:nvPr/>
          </p:nvSpPr>
          <p:spPr bwMode="auto">
            <a:xfrm>
              <a:off x="4335" y="1556"/>
              <a:ext cx="112" cy="244"/>
            </a:xfrm>
            <a:prstGeom prst="rect">
              <a:avLst/>
            </a:prstGeom>
            <a:noFill/>
            <a:ln w="25400">
              <a:noFill/>
              <a:miter lim="800000"/>
            </a:ln>
          </p:spPr>
          <p:txBody>
            <a:bodyPr wrap="none" lIns="0" tIns="0" rIns="0" bIns="0">
              <a:spAutoFit/>
            </a:bodyPr>
            <a:lstStyle/>
            <a:p>
              <a:pPr marL="0" marR="0" lvl="0" indent="0" algn="ctr"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335"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2</a:t>
              </a:r>
              <a:endParaRPr kumimoji="0" lang="en-US" altLang="zh-CN" sz="233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9300" name="Rectangle 100"/>
            <p:cNvSpPr>
              <a:spLocks noChangeArrowheads="1"/>
            </p:cNvSpPr>
            <p:nvPr/>
          </p:nvSpPr>
          <p:spPr bwMode="auto">
            <a:xfrm>
              <a:off x="4208" y="1757"/>
              <a:ext cx="112" cy="244"/>
            </a:xfrm>
            <a:prstGeom prst="rect">
              <a:avLst/>
            </a:prstGeom>
            <a:noFill/>
            <a:ln w="25400">
              <a:noFill/>
              <a:miter lim="800000"/>
            </a:ln>
          </p:spPr>
          <p:txBody>
            <a:bodyPr wrap="none" lIns="0" tIns="0" rIns="0" bIns="0">
              <a:spAutoFit/>
            </a:bodyPr>
            <a:lstStyle/>
            <a:p>
              <a:pPr marL="0" marR="0" lvl="0" indent="0" algn="ctr"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335"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B</a:t>
              </a:r>
              <a:endParaRPr kumimoji="0" lang="en-US" altLang="zh-CN" sz="233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9301" name="Rectangle 101"/>
            <p:cNvSpPr>
              <a:spLocks noChangeArrowheads="1"/>
            </p:cNvSpPr>
            <p:nvPr/>
          </p:nvSpPr>
          <p:spPr bwMode="auto">
            <a:xfrm>
              <a:off x="4335" y="1855"/>
              <a:ext cx="112" cy="244"/>
            </a:xfrm>
            <a:prstGeom prst="rect">
              <a:avLst/>
            </a:prstGeom>
            <a:noFill/>
            <a:ln w="25400">
              <a:noFill/>
              <a:miter lim="800000"/>
            </a:ln>
          </p:spPr>
          <p:txBody>
            <a:bodyPr wrap="none" lIns="0" tIns="0" rIns="0" bIns="0">
              <a:spAutoFit/>
            </a:bodyPr>
            <a:lstStyle/>
            <a:p>
              <a:pPr marL="0" marR="0" lvl="0" indent="0" algn="ctr"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335"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3</a:t>
              </a:r>
              <a:endParaRPr kumimoji="0" lang="en-US" altLang="zh-CN" sz="233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9302" name="Rectangle 102"/>
            <p:cNvSpPr>
              <a:spLocks noChangeArrowheads="1"/>
            </p:cNvSpPr>
            <p:nvPr/>
          </p:nvSpPr>
          <p:spPr bwMode="auto">
            <a:xfrm>
              <a:off x="4208" y="2354"/>
              <a:ext cx="112" cy="244"/>
            </a:xfrm>
            <a:prstGeom prst="rect">
              <a:avLst/>
            </a:prstGeom>
            <a:noFill/>
            <a:ln w="25400">
              <a:noFill/>
              <a:miter lim="800000"/>
            </a:ln>
          </p:spPr>
          <p:txBody>
            <a:bodyPr wrap="none" lIns="0" tIns="0" rIns="0" bIns="0">
              <a:spAutoFit/>
            </a:bodyPr>
            <a:lstStyle/>
            <a:p>
              <a:pPr marL="0" marR="0" lvl="0" indent="0" algn="ctr"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335"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B</a:t>
              </a:r>
              <a:endParaRPr kumimoji="0" lang="en-US" altLang="zh-CN" sz="233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9303" name="Rectangle 103"/>
            <p:cNvSpPr>
              <a:spLocks noChangeArrowheads="1"/>
            </p:cNvSpPr>
            <p:nvPr/>
          </p:nvSpPr>
          <p:spPr bwMode="auto">
            <a:xfrm>
              <a:off x="4335" y="2452"/>
              <a:ext cx="112" cy="244"/>
            </a:xfrm>
            <a:prstGeom prst="rect">
              <a:avLst/>
            </a:prstGeom>
            <a:noFill/>
            <a:ln w="25400">
              <a:noFill/>
              <a:miter lim="800000"/>
            </a:ln>
          </p:spPr>
          <p:txBody>
            <a:bodyPr wrap="none" lIns="0" tIns="0" rIns="0" bIns="0">
              <a:spAutoFit/>
            </a:bodyPr>
            <a:lstStyle/>
            <a:p>
              <a:pPr marL="0" marR="0" lvl="0" indent="0" algn="ctr"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335"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5</a:t>
              </a:r>
              <a:endParaRPr kumimoji="0" lang="en-US" altLang="zh-CN" sz="233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9304" name="Rectangle 104"/>
            <p:cNvSpPr>
              <a:spLocks noChangeArrowheads="1"/>
            </p:cNvSpPr>
            <p:nvPr/>
          </p:nvSpPr>
          <p:spPr bwMode="auto">
            <a:xfrm>
              <a:off x="4208" y="2055"/>
              <a:ext cx="112" cy="244"/>
            </a:xfrm>
            <a:prstGeom prst="rect">
              <a:avLst/>
            </a:prstGeom>
            <a:noFill/>
            <a:ln w="25400">
              <a:noFill/>
              <a:miter lim="800000"/>
            </a:ln>
          </p:spPr>
          <p:txBody>
            <a:bodyPr wrap="none" lIns="0" tIns="0" rIns="0" bIns="0">
              <a:spAutoFit/>
            </a:bodyPr>
            <a:lstStyle/>
            <a:p>
              <a:pPr marL="0" marR="0" lvl="0" indent="0" algn="ctr"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335"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B</a:t>
              </a:r>
              <a:endParaRPr kumimoji="0" lang="en-US" altLang="zh-CN" sz="233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9305" name="Rectangle 105"/>
            <p:cNvSpPr>
              <a:spLocks noChangeArrowheads="1"/>
            </p:cNvSpPr>
            <p:nvPr/>
          </p:nvSpPr>
          <p:spPr bwMode="auto">
            <a:xfrm>
              <a:off x="4335" y="2153"/>
              <a:ext cx="112" cy="244"/>
            </a:xfrm>
            <a:prstGeom prst="rect">
              <a:avLst/>
            </a:prstGeom>
            <a:noFill/>
            <a:ln w="25400">
              <a:noFill/>
              <a:miter lim="800000"/>
            </a:ln>
          </p:spPr>
          <p:txBody>
            <a:bodyPr wrap="none" lIns="0" tIns="0" rIns="0" bIns="0">
              <a:spAutoFit/>
            </a:bodyPr>
            <a:lstStyle/>
            <a:p>
              <a:pPr marL="0" marR="0" lvl="0" indent="0" algn="ctr"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335"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4</a:t>
              </a:r>
              <a:endParaRPr kumimoji="0" lang="en-US" altLang="zh-CN" sz="233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9306" name="Rectangle 106"/>
            <p:cNvSpPr>
              <a:spLocks noChangeArrowheads="1"/>
            </p:cNvSpPr>
            <p:nvPr/>
          </p:nvSpPr>
          <p:spPr bwMode="auto">
            <a:xfrm>
              <a:off x="4208" y="2652"/>
              <a:ext cx="112" cy="244"/>
            </a:xfrm>
            <a:prstGeom prst="rect">
              <a:avLst/>
            </a:prstGeom>
            <a:noFill/>
            <a:ln w="25400">
              <a:noFill/>
              <a:miter lim="800000"/>
            </a:ln>
          </p:spPr>
          <p:txBody>
            <a:bodyPr wrap="none" lIns="0" tIns="0" rIns="0" bIns="0">
              <a:spAutoFit/>
            </a:bodyPr>
            <a:lstStyle/>
            <a:p>
              <a:pPr marL="0" marR="0" lvl="0" indent="0" algn="ctr"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335"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B</a:t>
              </a:r>
              <a:endParaRPr kumimoji="0" lang="en-US" altLang="zh-CN" sz="233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9307" name="Rectangle 107"/>
            <p:cNvSpPr>
              <a:spLocks noChangeArrowheads="1"/>
            </p:cNvSpPr>
            <p:nvPr/>
          </p:nvSpPr>
          <p:spPr bwMode="auto">
            <a:xfrm>
              <a:off x="4335" y="2750"/>
              <a:ext cx="112" cy="244"/>
            </a:xfrm>
            <a:prstGeom prst="rect">
              <a:avLst/>
            </a:prstGeom>
            <a:noFill/>
            <a:ln w="25400">
              <a:noFill/>
              <a:miter lim="800000"/>
            </a:ln>
          </p:spPr>
          <p:txBody>
            <a:bodyPr wrap="none" lIns="0" tIns="0" rIns="0" bIns="0">
              <a:spAutoFit/>
            </a:bodyPr>
            <a:lstStyle/>
            <a:p>
              <a:pPr marL="0" marR="0" lvl="0" indent="0" algn="ctr"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335"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6</a:t>
              </a:r>
              <a:endParaRPr kumimoji="0" lang="en-US" altLang="zh-CN" sz="233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9308" name="Rectangle 108"/>
            <p:cNvSpPr>
              <a:spLocks noChangeArrowheads="1"/>
            </p:cNvSpPr>
            <p:nvPr/>
          </p:nvSpPr>
          <p:spPr bwMode="auto">
            <a:xfrm>
              <a:off x="4208" y="2951"/>
              <a:ext cx="112" cy="244"/>
            </a:xfrm>
            <a:prstGeom prst="rect">
              <a:avLst/>
            </a:prstGeom>
            <a:noFill/>
            <a:ln w="25400">
              <a:noFill/>
              <a:miter lim="800000"/>
            </a:ln>
          </p:spPr>
          <p:txBody>
            <a:bodyPr wrap="none" lIns="0" tIns="0" rIns="0" bIns="0">
              <a:spAutoFit/>
            </a:bodyPr>
            <a:lstStyle/>
            <a:p>
              <a:pPr marL="0" marR="0" lvl="0" indent="0" algn="ctr"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335"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B</a:t>
              </a:r>
              <a:endParaRPr kumimoji="0" lang="en-US" altLang="zh-CN" sz="233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9309" name="Rectangle 109"/>
            <p:cNvSpPr>
              <a:spLocks noChangeArrowheads="1"/>
            </p:cNvSpPr>
            <p:nvPr/>
          </p:nvSpPr>
          <p:spPr bwMode="auto">
            <a:xfrm>
              <a:off x="4335" y="3049"/>
              <a:ext cx="112" cy="244"/>
            </a:xfrm>
            <a:prstGeom prst="rect">
              <a:avLst/>
            </a:prstGeom>
            <a:noFill/>
            <a:ln w="25400">
              <a:noFill/>
              <a:miter lim="800000"/>
            </a:ln>
          </p:spPr>
          <p:txBody>
            <a:bodyPr wrap="none" lIns="0" tIns="0" rIns="0" bIns="0">
              <a:spAutoFit/>
            </a:bodyPr>
            <a:lstStyle/>
            <a:p>
              <a:pPr marL="0" marR="0" lvl="0" indent="0" algn="ctr"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335"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7</a:t>
              </a:r>
              <a:endParaRPr kumimoji="0" lang="en-US" altLang="zh-CN" sz="233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79310" name="Line 110"/>
            <p:cNvSpPr>
              <a:spLocks noChangeShapeType="1"/>
            </p:cNvSpPr>
            <p:nvPr/>
          </p:nvSpPr>
          <p:spPr bwMode="auto">
            <a:xfrm>
              <a:off x="3924" y="3609"/>
              <a:ext cx="1" cy="78"/>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9311" name="Line 111"/>
            <p:cNvSpPr>
              <a:spLocks noChangeShapeType="1"/>
            </p:cNvSpPr>
            <p:nvPr/>
          </p:nvSpPr>
          <p:spPr bwMode="auto">
            <a:xfrm>
              <a:off x="4044" y="3609"/>
              <a:ext cx="1" cy="227"/>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9312" name="Line 112"/>
            <p:cNvSpPr>
              <a:spLocks noChangeShapeType="1"/>
            </p:cNvSpPr>
            <p:nvPr/>
          </p:nvSpPr>
          <p:spPr bwMode="auto">
            <a:xfrm>
              <a:off x="1646" y="3641"/>
              <a:ext cx="157"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9313" name="Line 113"/>
            <p:cNvSpPr>
              <a:spLocks noChangeShapeType="1"/>
            </p:cNvSpPr>
            <p:nvPr/>
          </p:nvSpPr>
          <p:spPr bwMode="auto">
            <a:xfrm>
              <a:off x="2422" y="1104"/>
              <a:ext cx="1370" cy="0"/>
            </a:xfrm>
            <a:prstGeom prst="line">
              <a:avLst/>
            </a:prstGeom>
            <a:noFill/>
            <a:ln w="25400">
              <a:solidFill>
                <a:schemeClr val="tx1"/>
              </a:solidFill>
              <a:prstDash val="lgDash"/>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9314" name="Line 114"/>
            <p:cNvSpPr>
              <a:spLocks noChangeShapeType="1"/>
            </p:cNvSpPr>
            <p:nvPr/>
          </p:nvSpPr>
          <p:spPr bwMode="auto">
            <a:xfrm>
              <a:off x="2422" y="1776"/>
              <a:ext cx="1370" cy="0"/>
            </a:xfrm>
            <a:prstGeom prst="line">
              <a:avLst/>
            </a:prstGeom>
            <a:noFill/>
            <a:ln w="25400">
              <a:solidFill>
                <a:schemeClr val="tx1"/>
              </a:solidFill>
              <a:prstDash val="lgDash"/>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9315" name="Line 115"/>
            <p:cNvSpPr>
              <a:spLocks noChangeShapeType="1"/>
            </p:cNvSpPr>
            <p:nvPr/>
          </p:nvSpPr>
          <p:spPr bwMode="auto">
            <a:xfrm>
              <a:off x="2422" y="2064"/>
              <a:ext cx="1370" cy="0"/>
            </a:xfrm>
            <a:prstGeom prst="line">
              <a:avLst/>
            </a:prstGeom>
            <a:noFill/>
            <a:ln w="25400">
              <a:solidFill>
                <a:schemeClr val="tx1"/>
              </a:solidFill>
              <a:prstDash val="lgDash"/>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9316" name="Line 116"/>
            <p:cNvSpPr>
              <a:spLocks noChangeShapeType="1"/>
            </p:cNvSpPr>
            <p:nvPr/>
          </p:nvSpPr>
          <p:spPr bwMode="auto">
            <a:xfrm>
              <a:off x="2422" y="2352"/>
              <a:ext cx="1370" cy="0"/>
            </a:xfrm>
            <a:prstGeom prst="line">
              <a:avLst/>
            </a:prstGeom>
            <a:noFill/>
            <a:ln w="25400">
              <a:solidFill>
                <a:schemeClr val="tx1"/>
              </a:solidFill>
              <a:prstDash val="lgDash"/>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9317" name="Line 117"/>
            <p:cNvSpPr>
              <a:spLocks noChangeShapeType="1"/>
            </p:cNvSpPr>
            <p:nvPr/>
          </p:nvSpPr>
          <p:spPr bwMode="auto">
            <a:xfrm>
              <a:off x="2422" y="2640"/>
              <a:ext cx="1370" cy="0"/>
            </a:xfrm>
            <a:prstGeom prst="line">
              <a:avLst/>
            </a:prstGeom>
            <a:noFill/>
            <a:ln w="25400">
              <a:solidFill>
                <a:schemeClr val="tx1"/>
              </a:solidFill>
              <a:prstDash val="lgDash"/>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9318" name="Line 118"/>
            <p:cNvSpPr>
              <a:spLocks noChangeShapeType="1"/>
            </p:cNvSpPr>
            <p:nvPr/>
          </p:nvSpPr>
          <p:spPr bwMode="auto">
            <a:xfrm>
              <a:off x="2422" y="2928"/>
              <a:ext cx="1370" cy="0"/>
            </a:xfrm>
            <a:prstGeom prst="line">
              <a:avLst/>
            </a:prstGeom>
            <a:noFill/>
            <a:ln w="25400">
              <a:solidFill>
                <a:schemeClr val="tx1"/>
              </a:solidFill>
              <a:prstDash val="lgDash"/>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9319" name="Line 119"/>
            <p:cNvSpPr>
              <a:spLocks noChangeShapeType="1"/>
            </p:cNvSpPr>
            <p:nvPr/>
          </p:nvSpPr>
          <p:spPr bwMode="auto">
            <a:xfrm>
              <a:off x="2422" y="1440"/>
              <a:ext cx="1370" cy="0"/>
            </a:xfrm>
            <a:prstGeom prst="line">
              <a:avLst/>
            </a:prstGeom>
            <a:noFill/>
            <a:ln w="25400">
              <a:solidFill>
                <a:schemeClr val="tx1"/>
              </a:solidFill>
              <a:prstDash val="lgDash"/>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9320" name="Line 120"/>
            <p:cNvSpPr>
              <a:spLocks noChangeShapeType="1"/>
            </p:cNvSpPr>
            <p:nvPr/>
          </p:nvSpPr>
          <p:spPr bwMode="auto">
            <a:xfrm flipH="1">
              <a:off x="3792" y="2832"/>
              <a:ext cx="199"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9321" name="Line 121"/>
            <p:cNvSpPr>
              <a:spLocks noChangeShapeType="1"/>
            </p:cNvSpPr>
            <p:nvPr/>
          </p:nvSpPr>
          <p:spPr bwMode="auto">
            <a:xfrm flipH="1">
              <a:off x="3785" y="2255"/>
              <a:ext cx="199"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9322" name="AutoShape 122"/>
            <p:cNvSpPr>
              <a:spLocks noChangeArrowheads="1"/>
            </p:cNvSpPr>
            <p:nvPr/>
          </p:nvSpPr>
          <p:spPr bwMode="auto">
            <a:xfrm rot="16200000">
              <a:off x="2658" y="3725"/>
              <a:ext cx="151" cy="188"/>
            </a:xfrm>
            <a:prstGeom prst="triangle">
              <a:avLst>
                <a:gd name="adj" fmla="val 44370"/>
              </a:avLst>
            </a:prstGeom>
            <a:noFill/>
            <a:ln w="25400">
              <a:solidFill>
                <a:schemeClr val="tx1"/>
              </a:solidFill>
              <a:miter lim="800000"/>
            </a:ln>
            <a:effectLst/>
          </p:spPr>
          <p:txBody>
            <a:bodyPr wrap="none" anchor="ct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79323" name="Line 123"/>
            <p:cNvSpPr>
              <a:spLocks noChangeShapeType="1"/>
            </p:cNvSpPr>
            <p:nvPr/>
          </p:nvSpPr>
          <p:spPr bwMode="auto">
            <a:xfrm>
              <a:off x="2283" y="3836"/>
              <a:ext cx="308" cy="1"/>
            </a:xfrm>
            <a:prstGeom prst="line">
              <a:avLst/>
            </a:prstGeom>
            <a:noFill/>
            <a:ln w="25400">
              <a:solidFill>
                <a:schemeClr val="tx1"/>
              </a:solidFill>
              <a:round/>
            </a:ln>
            <a:effectLst/>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grpSp>
        <p:nvGrpSpPr>
          <p:cNvPr id="4" name="Group 124"/>
          <p:cNvGrpSpPr/>
          <p:nvPr/>
        </p:nvGrpSpPr>
        <p:grpSpPr>
          <a:xfrm>
            <a:off x="908844" y="2730500"/>
            <a:ext cx="3147218" cy="1936750"/>
            <a:chOff x="1466" y="1739"/>
            <a:chExt cx="3379" cy="1464"/>
          </a:xfrm>
        </p:grpSpPr>
        <p:sp>
          <p:nvSpPr>
            <p:cNvPr id="59516" name="Text Box 125"/>
            <p:cNvSpPr txBox="1"/>
            <p:nvPr/>
          </p:nvSpPr>
          <p:spPr>
            <a:xfrm>
              <a:off x="1466" y="1739"/>
              <a:ext cx="638" cy="291"/>
            </a:xfrm>
            <a:prstGeom prst="rect">
              <a:avLst/>
            </a:prstGeom>
            <a:noFill/>
            <a:ln w="9525" cap="flat" cmpd="sng">
              <a:solidFill>
                <a:schemeClr val="tx1"/>
              </a:solidFill>
              <a:prstDash val="solid"/>
              <a:miter/>
              <a:headEnd type="none" w="med" len="med"/>
              <a:tailEnd type="none" w="med" len="med"/>
            </a:ln>
          </p:spPr>
          <p:txBody>
            <a:bodyPr lIns="74999" tIns="38999" rIns="74999" bIns="38999" anchor="t" anchorCtr="0">
              <a:spAutoFit/>
            </a:bodyPr>
            <a:p>
              <a:pPr algn="ctr">
                <a:lnSpc>
                  <a:spcPct val="100000"/>
                </a:lnSpc>
                <a:spcBef>
                  <a:spcPct val="50000"/>
                </a:spcBef>
                <a:buClrTx/>
                <a:buFontTx/>
              </a:pPr>
              <a:r>
                <a:rPr lang="en-US" altLang="zh-CN" sz="2000" dirty="0">
                  <a:latin typeface="Times New Roman" panose="02020603050405020304" pitchFamily="18" charset="0"/>
                  <a:ea typeface="宋体" panose="02010600030101010101" pitchFamily="2" charset="-122"/>
                </a:rPr>
                <a:t>OE</a:t>
              </a:r>
              <a:endParaRPr lang="en-US" altLang="zh-CN" sz="2000" dirty="0">
                <a:latin typeface="Times New Roman" panose="02020603050405020304" pitchFamily="18" charset="0"/>
                <a:ea typeface="宋体" panose="02010600030101010101" pitchFamily="2" charset="-122"/>
              </a:endParaRPr>
            </a:p>
          </p:txBody>
        </p:sp>
        <p:sp>
          <p:nvSpPr>
            <p:cNvPr id="59517" name="Text Box 126"/>
            <p:cNvSpPr txBox="1"/>
            <p:nvPr/>
          </p:nvSpPr>
          <p:spPr>
            <a:xfrm>
              <a:off x="2104" y="1739"/>
              <a:ext cx="638" cy="291"/>
            </a:xfrm>
            <a:prstGeom prst="rect">
              <a:avLst/>
            </a:prstGeom>
            <a:noFill/>
            <a:ln w="9525" cap="flat" cmpd="sng">
              <a:solidFill>
                <a:schemeClr val="tx1"/>
              </a:solidFill>
              <a:prstDash val="solid"/>
              <a:miter/>
              <a:headEnd type="none" w="med" len="med"/>
              <a:tailEnd type="none" w="med" len="med"/>
            </a:ln>
          </p:spPr>
          <p:txBody>
            <a:bodyPr lIns="74999" tIns="38999" rIns="74999" bIns="38999" anchor="t" anchorCtr="0">
              <a:spAutoFit/>
            </a:bodyPr>
            <a:p>
              <a:pPr algn="ctr">
                <a:lnSpc>
                  <a:spcPct val="100000"/>
                </a:lnSpc>
                <a:spcBef>
                  <a:spcPct val="50000"/>
                </a:spcBef>
                <a:buClrTx/>
                <a:buFontTx/>
              </a:pPr>
              <a:r>
                <a:rPr lang="en-US" altLang="zh-CN" sz="2000" dirty="0">
                  <a:latin typeface="Times New Roman" panose="02020603050405020304" pitchFamily="18" charset="0"/>
                  <a:ea typeface="宋体" panose="02010600030101010101" pitchFamily="2" charset="-122"/>
                </a:rPr>
                <a:t>T</a:t>
              </a:r>
              <a:endParaRPr lang="en-US" altLang="zh-CN" sz="2000" dirty="0">
                <a:latin typeface="Times New Roman" panose="02020603050405020304" pitchFamily="18" charset="0"/>
                <a:ea typeface="宋体" panose="02010600030101010101" pitchFamily="2" charset="-122"/>
              </a:endParaRPr>
            </a:p>
          </p:txBody>
        </p:sp>
        <p:sp>
          <p:nvSpPr>
            <p:cNvPr id="59518" name="Text Box 127"/>
            <p:cNvSpPr txBox="1"/>
            <p:nvPr/>
          </p:nvSpPr>
          <p:spPr>
            <a:xfrm>
              <a:off x="2743" y="1739"/>
              <a:ext cx="2100" cy="291"/>
            </a:xfrm>
            <a:prstGeom prst="rect">
              <a:avLst/>
            </a:prstGeom>
            <a:noFill/>
            <a:ln w="9525" cap="flat" cmpd="sng">
              <a:solidFill>
                <a:schemeClr val="tx1"/>
              </a:solidFill>
              <a:prstDash val="solid"/>
              <a:miter/>
              <a:headEnd type="none" w="med" len="med"/>
              <a:tailEnd type="none" w="med" len="med"/>
            </a:ln>
          </p:spPr>
          <p:txBody>
            <a:bodyPr lIns="74999" tIns="38999" rIns="74999" bIns="38999" anchor="t" anchorCtr="0">
              <a:spAutoFit/>
            </a:bodyPr>
            <a:p>
              <a:pPr algn="ctr">
                <a:lnSpc>
                  <a:spcPct val="100000"/>
                </a:lnSpc>
                <a:spcBef>
                  <a:spcPct val="50000"/>
                </a:spcBef>
                <a:buClrTx/>
                <a:buFontTx/>
              </a:pPr>
              <a:r>
                <a:rPr lang="zh-CN" altLang="en-US" sz="2000" dirty="0">
                  <a:latin typeface="Times New Roman" panose="02020603050405020304" pitchFamily="18" charset="0"/>
                  <a:ea typeface="宋体" panose="02010600030101010101" pitchFamily="2" charset="-122"/>
                </a:rPr>
                <a:t>传送方向</a:t>
              </a:r>
              <a:endParaRPr lang="zh-CN" altLang="en-US" sz="2000" dirty="0">
                <a:latin typeface="Times New Roman" panose="02020603050405020304" pitchFamily="18" charset="0"/>
                <a:ea typeface="宋体" panose="02010600030101010101" pitchFamily="2" charset="-122"/>
              </a:endParaRPr>
            </a:p>
          </p:txBody>
        </p:sp>
        <p:sp>
          <p:nvSpPr>
            <p:cNvPr id="59519" name="Text Box 128"/>
            <p:cNvSpPr txBox="1"/>
            <p:nvPr/>
          </p:nvSpPr>
          <p:spPr>
            <a:xfrm>
              <a:off x="1466" y="2032"/>
              <a:ext cx="638" cy="291"/>
            </a:xfrm>
            <a:prstGeom prst="rect">
              <a:avLst/>
            </a:prstGeom>
            <a:noFill/>
            <a:ln w="9525" cap="flat" cmpd="sng">
              <a:solidFill>
                <a:schemeClr val="tx1"/>
              </a:solidFill>
              <a:prstDash val="solid"/>
              <a:miter/>
              <a:headEnd type="none" w="med" len="med"/>
              <a:tailEnd type="none" w="med" len="med"/>
            </a:ln>
          </p:spPr>
          <p:txBody>
            <a:bodyPr lIns="74999" tIns="38999" rIns="74999" bIns="38999" anchor="t" anchorCtr="0">
              <a:spAutoFit/>
            </a:bodyPr>
            <a:p>
              <a:pPr algn="ctr">
                <a:lnSpc>
                  <a:spcPct val="100000"/>
                </a:lnSpc>
                <a:spcBef>
                  <a:spcPct val="50000"/>
                </a:spcBef>
                <a:buClrTx/>
                <a:buFontTx/>
              </a:pPr>
              <a:r>
                <a:rPr lang="en-US" altLang="zh-CN" sz="2000" dirty="0">
                  <a:latin typeface="Times New Roman" panose="02020603050405020304" pitchFamily="18" charset="0"/>
                  <a:ea typeface="宋体" panose="02010600030101010101" pitchFamily="2" charset="-122"/>
                </a:rPr>
                <a:t>0</a:t>
              </a:r>
              <a:endParaRPr lang="en-US" altLang="zh-CN" sz="2000" dirty="0">
                <a:latin typeface="Times New Roman" panose="02020603050405020304" pitchFamily="18" charset="0"/>
                <a:ea typeface="宋体" panose="02010600030101010101" pitchFamily="2" charset="-122"/>
              </a:endParaRPr>
            </a:p>
          </p:txBody>
        </p:sp>
        <p:sp>
          <p:nvSpPr>
            <p:cNvPr id="59520" name="Text Box 129"/>
            <p:cNvSpPr txBox="1"/>
            <p:nvPr/>
          </p:nvSpPr>
          <p:spPr>
            <a:xfrm>
              <a:off x="2104" y="2032"/>
              <a:ext cx="638" cy="291"/>
            </a:xfrm>
            <a:prstGeom prst="rect">
              <a:avLst/>
            </a:prstGeom>
            <a:noFill/>
            <a:ln w="9525" cap="flat" cmpd="sng">
              <a:solidFill>
                <a:schemeClr val="tx1"/>
              </a:solidFill>
              <a:prstDash val="solid"/>
              <a:miter/>
              <a:headEnd type="none" w="med" len="med"/>
              <a:tailEnd type="none" w="med" len="med"/>
            </a:ln>
          </p:spPr>
          <p:txBody>
            <a:bodyPr lIns="74999" tIns="38999" rIns="74999" bIns="38999" anchor="t" anchorCtr="0">
              <a:spAutoFit/>
            </a:bodyPr>
            <a:p>
              <a:pPr algn="ctr">
                <a:lnSpc>
                  <a:spcPct val="100000"/>
                </a:lnSpc>
                <a:spcBef>
                  <a:spcPct val="50000"/>
                </a:spcBef>
                <a:buClrTx/>
                <a:buFontTx/>
              </a:pPr>
              <a:r>
                <a:rPr lang="en-US" altLang="zh-CN" sz="2000" dirty="0">
                  <a:latin typeface="Times New Roman" panose="02020603050405020304" pitchFamily="18" charset="0"/>
                  <a:ea typeface="宋体" panose="02010600030101010101" pitchFamily="2" charset="-122"/>
                </a:rPr>
                <a:t>1</a:t>
              </a:r>
              <a:endParaRPr lang="en-US" altLang="zh-CN" sz="2000" dirty="0">
                <a:latin typeface="Times New Roman" panose="02020603050405020304" pitchFamily="18" charset="0"/>
                <a:ea typeface="宋体" panose="02010600030101010101" pitchFamily="2" charset="-122"/>
              </a:endParaRPr>
            </a:p>
          </p:txBody>
        </p:sp>
        <p:sp>
          <p:nvSpPr>
            <p:cNvPr id="59521" name="Text Box 130"/>
            <p:cNvSpPr txBox="1"/>
            <p:nvPr/>
          </p:nvSpPr>
          <p:spPr>
            <a:xfrm>
              <a:off x="2743" y="2032"/>
              <a:ext cx="2102" cy="291"/>
            </a:xfrm>
            <a:prstGeom prst="rect">
              <a:avLst/>
            </a:prstGeom>
            <a:noFill/>
            <a:ln w="9525" cap="flat" cmpd="sng">
              <a:solidFill>
                <a:schemeClr val="tx1"/>
              </a:solidFill>
              <a:prstDash val="solid"/>
              <a:miter/>
              <a:headEnd type="none" w="med" len="med"/>
              <a:tailEnd type="none" w="med" len="med"/>
            </a:ln>
          </p:spPr>
          <p:txBody>
            <a:bodyPr lIns="74999" tIns="38999" rIns="74999" bIns="38999" anchor="t" anchorCtr="0">
              <a:spAutoFit/>
            </a:bodyPr>
            <a:p>
              <a:pPr algn="ctr">
                <a:lnSpc>
                  <a:spcPct val="100000"/>
                </a:lnSpc>
                <a:spcBef>
                  <a:spcPct val="50000"/>
                </a:spcBef>
                <a:buClrTx/>
                <a:buFontTx/>
              </a:pPr>
              <a:r>
                <a:rPr lang="en-US" altLang="zh-CN" sz="2000" dirty="0">
                  <a:latin typeface="Times New Roman" panose="02020603050405020304" pitchFamily="18" charset="0"/>
                  <a:ea typeface="宋体" panose="02010600030101010101" pitchFamily="2" charset="-122"/>
                </a:rPr>
                <a:t>Ai→Bi</a:t>
              </a:r>
              <a:endParaRPr lang="en-US" altLang="zh-CN" sz="2000" dirty="0">
                <a:latin typeface="Times New Roman" panose="02020603050405020304" pitchFamily="18" charset="0"/>
                <a:ea typeface="宋体" panose="02010600030101010101" pitchFamily="2" charset="-122"/>
              </a:endParaRPr>
            </a:p>
          </p:txBody>
        </p:sp>
        <p:sp>
          <p:nvSpPr>
            <p:cNvPr id="59522" name="Text Box 131"/>
            <p:cNvSpPr txBox="1"/>
            <p:nvPr/>
          </p:nvSpPr>
          <p:spPr>
            <a:xfrm>
              <a:off x="1466" y="2325"/>
              <a:ext cx="638" cy="291"/>
            </a:xfrm>
            <a:prstGeom prst="rect">
              <a:avLst/>
            </a:prstGeom>
            <a:noFill/>
            <a:ln w="9525" cap="flat" cmpd="sng">
              <a:solidFill>
                <a:schemeClr val="tx1"/>
              </a:solidFill>
              <a:prstDash val="solid"/>
              <a:miter/>
              <a:headEnd type="none" w="med" len="med"/>
              <a:tailEnd type="none" w="med" len="med"/>
            </a:ln>
          </p:spPr>
          <p:txBody>
            <a:bodyPr lIns="74999" tIns="38999" rIns="74999" bIns="38999" anchor="t" anchorCtr="0">
              <a:spAutoFit/>
            </a:bodyPr>
            <a:p>
              <a:pPr algn="ctr">
                <a:lnSpc>
                  <a:spcPct val="100000"/>
                </a:lnSpc>
                <a:spcBef>
                  <a:spcPct val="50000"/>
                </a:spcBef>
                <a:buClrTx/>
                <a:buFontTx/>
              </a:pPr>
              <a:r>
                <a:rPr lang="en-US" altLang="zh-CN" sz="2000" dirty="0">
                  <a:latin typeface="Times New Roman" panose="02020603050405020304" pitchFamily="18" charset="0"/>
                  <a:ea typeface="宋体" panose="02010600030101010101" pitchFamily="2" charset="-122"/>
                </a:rPr>
                <a:t>0</a:t>
              </a:r>
              <a:endParaRPr lang="en-US" altLang="zh-CN" sz="2000" dirty="0">
                <a:latin typeface="Times New Roman" panose="02020603050405020304" pitchFamily="18" charset="0"/>
                <a:ea typeface="宋体" panose="02010600030101010101" pitchFamily="2" charset="-122"/>
              </a:endParaRPr>
            </a:p>
          </p:txBody>
        </p:sp>
        <p:sp>
          <p:nvSpPr>
            <p:cNvPr id="59523" name="Text Box 132"/>
            <p:cNvSpPr txBox="1"/>
            <p:nvPr/>
          </p:nvSpPr>
          <p:spPr>
            <a:xfrm>
              <a:off x="2104" y="2325"/>
              <a:ext cx="638" cy="291"/>
            </a:xfrm>
            <a:prstGeom prst="rect">
              <a:avLst/>
            </a:prstGeom>
            <a:noFill/>
            <a:ln w="9525" cap="flat" cmpd="sng">
              <a:solidFill>
                <a:schemeClr val="tx1"/>
              </a:solidFill>
              <a:prstDash val="solid"/>
              <a:miter/>
              <a:headEnd type="none" w="med" len="med"/>
              <a:tailEnd type="none" w="med" len="med"/>
            </a:ln>
          </p:spPr>
          <p:txBody>
            <a:bodyPr lIns="74999" tIns="38999" rIns="74999" bIns="38999" anchor="t" anchorCtr="0">
              <a:spAutoFit/>
            </a:bodyPr>
            <a:p>
              <a:pPr algn="ctr">
                <a:lnSpc>
                  <a:spcPct val="100000"/>
                </a:lnSpc>
                <a:spcBef>
                  <a:spcPct val="50000"/>
                </a:spcBef>
                <a:buClrTx/>
                <a:buFontTx/>
              </a:pPr>
              <a:r>
                <a:rPr lang="en-US" altLang="zh-CN" sz="2000" dirty="0">
                  <a:latin typeface="Times New Roman" panose="02020603050405020304" pitchFamily="18" charset="0"/>
                  <a:ea typeface="宋体" panose="02010600030101010101" pitchFamily="2" charset="-122"/>
                </a:rPr>
                <a:t>0</a:t>
              </a:r>
              <a:endParaRPr lang="en-US" altLang="zh-CN" sz="2000" dirty="0">
                <a:latin typeface="Times New Roman" panose="02020603050405020304" pitchFamily="18" charset="0"/>
                <a:ea typeface="宋体" panose="02010600030101010101" pitchFamily="2" charset="-122"/>
              </a:endParaRPr>
            </a:p>
          </p:txBody>
        </p:sp>
        <p:sp>
          <p:nvSpPr>
            <p:cNvPr id="59524" name="Text Box 133"/>
            <p:cNvSpPr txBox="1"/>
            <p:nvPr/>
          </p:nvSpPr>
          <p:spPr>
            <a:xfrm>
              <a:off x="2743" y="2325"/>
              <a:ext cx="2099" cy="291"/>
            </a:xfrm>
            <a:prstGeom prst="rect">
              <a:avLst/>
            </a:prstGeom>
            <a:noFill/>
            <a:ln w="9525" cap="flat" cmpd="sng">
              <a:solidFill>
                <a:schemeClr val="tx1"/>
              </a:solidFill>
              <a:prstDash val="solid"/>
              <a:miter/>
              <a:headEnd type="none" w="med" len="med"/>
              <a:tailEnd type="none" w="med" len="med"/>
            </a:ln>
          </p:spPr>
          <p:txBody>
            <a:bodyPr lIns="74999" tIns="38999" rIns="74999" bIns="38999" anchor="t" anchorCtr="0">
              <a:spAutoFit/>
            </a:bodyPr>
            <a:p>
              <a:pPr algn="ctr">
                <a:lnSpc>
                  <a:spcPct val="100000"/>
                </a:lnSpc>
                <a:spcBef>
                  <a:spcPct val="50000"/>
                </a:spcBef>
                <a:buClrTx/>
                <a:buFontTx/>
              </a:pPr>
              <a:r>
                <a:rPr lang="en-US" altLang="zh-CN" sz="2000" dirty="0">
                  <a:latin typeface="Times New Roman" panose="02020603050405020304" pitchFamily="18" charset="0"/>
                  <a:ea typeface="宋体" panose="02010600030101010101" pitchFamily="2" charset="-122"/>
                </a:rPr>
                <a:t>Bi→Ai</a:t>
              </a:r>
              <a:endParaRPr lang="en-US" altLang="zh-CN" sz="2000" dirty="0">
                <a:latin typeface="Times New Roman" panose="02020603050405020304" pitchFamily="18" charset="0"/>
                <a:ea typeface="宋体" panose="02010600030101010101" pitchFamily="2" charset="-122"/>
              </a:endParaRPr>
            </a:p>
          </p:txBody>
        </p:sp>
        <p:sp>
          <p:nvSpPr>
            <p:cNvPr id="59525" name="Text Box 134"/>
            <p:cNvSpPr txBox="1"/>
            <p:nvPr/>
          </p:nvSpPr>
          <p:spPr>
            <a:xfrm>
              <a:off x="1466" y="2619"/>
              <a:ext cx="638" cy="291"/>
            </a:xfrm>
            <a:prstGeom prst="rect">
              <a:avLst/>
            </a:prstGeom>
            <a:noFill/>
            <a:ln w="9525" cap="flat" cmpd="sng">
              <a:solidFill>
                <a:schemeClr val="tx1"/>
              </a:solidFill>
              <a:prstDash val="solid"/>
              <a:miter/>
              <a:headEnd type="none" w="med" len="med"/>
              <a:tailEnd type="none" w="med" len="med"/>
            </a:ln>
          </p:spPr>
          <p:txBody>
            <a:bodyPr lIns="74999" tIns="38999" rIns="74999" bIns="38999" anchor="t" anchorCtr="0">
              <a:spAutoFit/>
            </a:bodyPr>
            <a:p>
              <a:pPr algn="ctr">
                <a:lnSpc>
                  <a:spcPct val="100000"/>
                </a:lnSpc>
                <a:spcBef>
                  <a:spcPct val="50000"/>
                </a:spcBef>
                <a:buClrTx/>
                <a:buFontTx/>
              </a:pPr>
              <a:r>
                <a:rPr lang="en-US" altLang="zh-CN" sz="2000" dirty="0">
                  <a:latin typeface="Times New Roman" panose="02020603050405020304" pitchFamily="18" charset="0"/>
                  <a:ea typeface="宋体" panose="02010600030101010101" pitchFamily="2" charset="-122"/>
                </a:rPr>
                <a:t>1</a:t>
              </a:r>
              <a:endParaRPr lang="en-US" altLang="zh-CN" sz="2000" dirty="0">
                <a:latin typeface="Times New Roman" panose="02020603050405020304" pitchFamily="18" charset="0"/>
                <a:ea typeface="宋体" panose="02010600030101010101" pitchFamily="2" charset="-122"/>
              </a:endParaRPr>
            </a:p>
          </p:txBody>
        </p:sp>
        <p:sp>
          <p:nvSpPr>
            <p:cNvPr id="59526" name="Text Box 135"/>
            <p:cNvSpPr txBox="1"/>
            <p:nvPr/>
          </p:nvSpPr>
          <p:spPr>
            <a:xfrm>
              <a:off x="2104" y="2619"/>
              <a:ext cx="638" cy="291"/>
            </a:xfrm>
            <a:prstGeom prst="rect">
              <a:avLst/>
            </a:prstGeom>
            <a:noFill/>
            <a:ln w="9525" cap="flat" cmpd="sng">
              <a:solidFill>
                <a:schemeClr val="tx1"/>
              </a:solidFill>
              <a:prstDash val="solid"/>
              <a:miter/>
              <a:headEnd type="none" w="med" len="med"/>
              <a:tailEnd type="none" w="med" len="med"/>
            </a:ln>
          </p:spPr>
          <p:txBody>
            <a:bodyPr lIns="74999" tIns="38999" rIns="74999" bIns="38999" anchor="t" anchorCtr="0">
              <a:spAutoFit/>
            </a:bodyPr>
            <a:p>
              <a:pPr algn="ctr">
                <a:lnSpc>
                  <a:spcPct val="100000"/>
                </a:lnSpc>
                <a:spcBef>
                  <a:spcPct val="50000"/>
                </a:spcBef>
                <a:buClrTx/>
                <a:buFontTx/>
              </a:pPr>
              <a:r>
                <a:rPr lang="en-US" altLang="zh-CN" sz="2000" dirty="0">
                  <a:latin typeface="Times New Roman" panose="02020603050405020304" pitchFamily="18" charset="0"/>
                  <a:ea typeface="宋体" panose="02010600030101010101" pitchFamily="2" charset="-122"/>
                </a:rPr>
                <a:t>1</a:t>
              </a:r>
              <a:endParaRPr lang="en-US" altLang="zh-CN" sz="2000" dirty="0">
                <a:latin typeface="Times New Roman" panose="02020603050405020304" pitchFamily="18" charset="0"/>
                <a:ea typeface="宋体" panose="02010600030101010101" pitchFamily="2" charset="-122"/>
              </a:endParaRPr>
            </a:p>
          </p:txBody>
        </p:sp>
        <p:sp>
          <p:nvSpPr>
            <p:cNvPr id="59527" name="Text Box 136"/>
            <p:cNvSpPr txBox="1"/>
            <p:nvPr/>
          </p:nvSpPr>
          <p:spPr>
            <a:xfrm>
              <a:off x="2743" y="2619"/>
              <a:ext cx="2100" cy="291"/>
            </a:xfrm>
            <a:prstGeom prst="rect">
              <a:avLst/>
            </a:prstGeom>
            <a:noFill/>
            <a:ln w="9525" cap="flat" cmpd="sng">
              <a:solidFill>
                <a:schemeClr val="tx1"/>
              </a:solidFill>
              <a:prstDash val="solid"/>
              <a:miter/>
              <a:headEnd type="none" w="med" len="med"/>
              <a:tailEnd type="none" w="med" len="med"/>
            </a:ln>
          </p:spPr>
          <p:txBody>
            <a:bodyPr lIns="74999" tIns="38999" rIns="74999" bIns="38999" anchor="t" anchorCtr="0">
              <a:spAutoFit/>
            </a:bodyPr>
            <a:p>
              <a:pPr algn="ctr">
                <a:lnSpc>
                  <a:spcPct val="100000"/>
                </a:lnSpc>
                <a:spcBef>
                  <a:spcPct val="50000"/>
                </a:spcBef>
                <a:buClrTx/>
                <a:buFontTx/>
              </a:pPr>
              <a:r>
                <a:rPr lang="zh-CN" altLang="en-US" sz="2000" dirty="0">
                  <a:latin typeface="Times New Roman" panose="02020603050405020304" pitchFamily="18" charset="0"/>
                  <a:ea typeface="宋体" panose="02010600030101010101" pitchFamily="2" charset="-122"/>
                </a:rPr>
                <a:t>高阻状态</a:t>
              </a:r>
              <a:endParaRPr lang="zh-CN" altLang="en-US" sz="2000" dirty="0">
                <a:latin typeface="Times New Roman" panose="02020603050405020304" pitchFamily="18" charset="0"/>
                <a:ea typeface="宋体" panose="02010600030101010101" pitchFamily="2" charset="-122"/>
              </a:endParaRPr>
            </a:p>
          </p:txBody>
        </p:sp>
        <p:sp>
          <p:nvSpPr>
            <p:cNvPr id="59528" name="Text Box 137"/>
            <p:cNvSpPr txBox="1"/>
            <p:nvPr/>
          </p:nvSpPr>
          <p:spPr>
            <a:xfrm>
              <a:off x="1466" y="2912"/>
              <a:ext cx="638" cy="291"/>
            </a:xfrm>
            <a:prstGeom prst="rect">
              <a:avLst/>
            </a:prstGeom>
            <a:noFill/>
            <a:ln w="9525" cap="flat" cmpd="sng">
              <a:solidFill>
                <a:schemeClr val="tx1"/>
              </a:solidFill>
              <a:prstDash val="solid"/>
              <a:miter/>
              <a:headEnd type="none" w="med" len="med"/>
              <a:tailEnd type="none" w="med" len="med"/>
            </a:ln>
          </p:spPr>
          <p:txBody>
            <a:bodyPr lIns="74999" tIns="38999" rIns="74999" bIns="38999" anchor="t" anchorCtr="0">
              <a:spAutoFit/>
            </a:bodyPr>
            <a:p>
              <a:pPr algn="ctr">
                <a:lnSpc>
                  <a:spcPct val="100000"/>
                </a:lnSpc>
                <a:spcBef>
                  <a:spcPct val="50000"/>
                </a:spcBef>
                <a:buClrTx/>
                <a:buFontTx/>
              </a:pPr>
              <a:r>
                <a:rPr lang="en-US" altLang="zh-CN" sz="2000" dirty="0">
                  <a:latin typeface="Times New Roman" panose="02020603050405020304" pitchFamily="18" charset="0"/>
                  <a:ea typeface="宋体" panose="02010600030101010101" pitchFamily="2" charset="-122"/>
                </a:rPr>
                <a:t>1</a:t>
              </a:r>
              <a:endParaRPr lang="en-US" altLang="zh-CN" sz="2000" dirty="0">
                <a:latin typeface="Times New Roman" panose="02020603050405020304" pitchFamily="18" charset="0"/>
                <a:ea typeface="宋体" panose="02010600030101010101" pitchFamily="2" charset="-122"/>
              </a:endParaRPr>
            </a:p>
          </p:txBody>
        </p:sp>
        <p:sp>
          <p:nvSpPr>
            <p:cNvPr id="59529" name="Text Box 138"/>
            <p:cNvSpPr txBox="1"/>
            <p:nvPr/>
          </p:nvSpPr>
          <p:spPr>
            <a:xfrm>
              <a:off x="2104" y="2912"/>
              <a:ext cx="638" cy="291"/>
            </a:xfrm>
            <a:prstGeom prst="rect">
              <a:avLst/>
            </a:prstGeom>
            <a:noFill/>
            <a:ln w="9525" cap="flat" cmpd="sng">
              <a:solidFill>
                <a:schemeClr val="tx1"/>
              </a:solidFill>
              <a:prstDash val="solid"/>
              <a:miter/>
              <a:headEnd type="none" w="med" len="med"/>
              <a:tailEnd type="none" w="med" len="med"/>
            </a:ln>
          </p:spPr>
          <p:txBody>
            <a:bodyPr lIns="74999" tIns="38999" rIns="74999" bIns="38999" anchor="t" anchorCtr="0">
              <a:spAutoFit/>
            </a:bodyPr>
            <a:p>
              <a:pPr algn="ctr">
                <a:lnSpc>
                  <a:spcPct val="100000"/>
                </a:lnSpc>
                <a:spcBef>
                  <a:spcPct val="50000"/>
                </a:spcBef>
                <a:buClrTx/>
                <a:buFontTx/>
              </a:pPr>
              <a:r>
                <a:rPr lang="en-US" altLang="zh-CN" sz="2000" dirty="0">
                  <a:latin typeface="Times New Roman" panose="02020603050405020304" pitchFamily="18" charset="0"/>
                  <a:ea typeface="宋体" panose="02010600030101010101" pitchFamily="2" charset="-122"/>
                </a:rPr>
                <a:t>0</a:t>
              </a:r>
              <a:endParaRPr lang="en-US" altLang="zh-CN" sz="2000" dirty="0">
                <a:latin typeface="Times New Roman" panose="02020603050405020304" pitchFamily="18" charset="0"/>
                <a:ea typeface="宋体" panose="02010600030101010101" pitchFamily="2" charset="-122"/>
              </a:endParaRPr>
            </a:p>
          </p:txBody>
        </p:sp>
        <p:sp>
          <p:nvSpPr>
            <p:cNvPr id="59530" name="Text Box 139"/>
            <p:cNvSpPr txBox="1"/>
            <p:nvPr/>
          </p:nvSpPr>
          <p:spPr>
            <a:xfrm>
              <a:off x="2743" y="2912"/>
              <a:ext cx="2100" cy="291"/>
            </a:xfrm>
            <a:prstGeom prst="rect">
              <a:avLst/>
            </a:prstGeom>
            <a:noFill/>
            <a:ln w="9525" cap="flat" cmpd="sng">
              <a:solidFill>
                <a:schemeClr val="tx1"/>
              </a:solidFill>
              <a:prstDash val="solid"/>
              <a:miter/>
              <a:headEnd type="none" w="med" len="med"/>
              <a:tailEnd type="none" w="med" len="med"/>
            </a:ln>
          </p:spPr>
          <p:txBody>
            <a:bodyPr lIns="74999" tIns="38999" rIns="74999" bIns="38999" anchor="t" anchorCtr="0">
              <a:spAutoFit/>
            </a:bodyPr>
            <a:p>
              <a:pPr algn="ctr">
                <a:lnSpc>
                  <a:spcPct val="100000"/>
                </a:lnSpc>
                <a:spcBef>
                  <a:spcPct val="50000"/>
                </a:spcBef>
                <a:buClrTx/>
                <a:buFontTx/>
              </a:pPr>
              <a:r>
                <a:rPr lang="zh-CN" altLang="en-US" sz="2000" dirty="0">
                  <a:latin typeface="Times New Roman" panose="02020603050405020304" pitchFamily="18" charset="0"/>
                  <a:ea typeface="宋体" panose="02010600030101010101" pitchFamily="2" charset="-122"/>
                </a:rPr>
                <a:t>高阻状态</a:t>
              </a:r>
              <a:endParaRPr lang="zh-CN" altLang="en-US" sz="2000" dirty="0">
                <a:latin typeface="Times New Roman" panose="02020603050405020304" pitchFamily="18" charset="0"/>
                <a:ea typeface="宋体" panose="02010600030101010101" pitchFamily="2" charset="-122"/>
              </a:endParaRPr>
            </a:p>
          </p:txBody>
        </p:sp>
        <p:sp>
          <p:nvSpPr>
            <p:cNvPr id="179340" name="Line 140"/>
            <p:cNvSpPr>
              <a:spLocks noChangeShapeType="1"/>
            </p:cNvSpPr>
            <p:nvPr/>
          </p:nvSpPr>
          <p:spPr bwMode="auto">
            <a:xfrm>
              <a:off x="1649" y="1791"/>
              <a:ext cx="268" cy="0"/>
            </a:xfrm>
            <a:prstGeom prst="line">
              <a:avLst/>
            </a:prstGeom>
            <a:noFill/>
            <a:ln w="28575">
              <a:solidFill>
                <a:schemeClr val="tx1"/>
              </a:solidFill>
              <a:round/>
            </a:ln>
            <a:effectLst/>
          </p:spPr>
          <p:txBody>
            <a:bodyPr lIns="74999" tIns="38999" rIns="74999" bIns="38999"/>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sp>
        <p:nvSpPr>
          <p:cNvPr id="179341" name="Text Box 141"/>
          <p:cNvSpPr txBox="1">
            <a:spLocks noChangeArrowheads="1"/>
          </p:cNvSpPr>
          <p:nvPr/>
        </p:nvSpPr>
        <p:spPr bwMode="auto">
          <a:xfrm>
            <a:off x="1502833" y="2106083"/>
            <a:ext cx="1537229" cy="106680"/>
          </a:xfrm>
          <a:prstGeom prst="rect">
            <a:avLst/>
          </a:prstGeom>
          <a:noFill/>
          <a:ln w="25400">
            <a:noFill/>
            <a:miter lim="800000"/>
          </a:ln>
          <a:effectLst/>
        </p:spPr>
        <p:txBody>
          <a:bodyPr>
            <a:spAutoFit/>
          </a:bodyPr>
          <a:lstStyle/>
          <a:p>
            <a:pPr marR="0" algn="ctr" defTabSz="914400">
              <a:spcBef>
                <a:spcPct val="50000"/>
              </a:spcBef>
              <a:buClr>
                <a:srgbClr val="B4B9BE"/>
              </a:buClr>
              <a:buSzTx/>
              <a:defRPr/>
            </a:pPr>
            <a:r>
              <a:rPr kumimoji="0" lang="zh-CN" altLang="en-US" sz="100" kern="1200" cap="none" spc="0" normalizeH="0" baseline="0" noProof="0" smtClean="0">
                <a:effectLst>
                  <a:outerShdw blurRad="38100" dist="38100" dir="2700000" algn="tl">
                    <a:srgbClr val="000000"/>
                  </a:outerShdw>
                </a:effectLst>
                <a:latin typeface="Times New Roman" panose="02020603050405020304" pitchFamily="18" charset="0"/>
                <a:ea typeface="楷体_GB2312" panose="02010609030101010101" pitchFamily="49" charset="-122"/>
                <a:cs typeface="+mn-cs"/>
              </a:rPr>
              <a:t>功能表</a:t>
            </a:r>
            <a:endParaRPr kumimoji="0" lang="zh-CN" altLang="en-US" sz="100" kern="1200" cap="none" spc="0" normalizeH="0" baseline="0" noProof="0" smtClean="0">
              <a:effectLst>
                <a:outerShdw blurRad="38100" dist="38100" dir="2700000" algn="tl">
                  <a:srgbClr val="000000"/>
                </a:outerShdw>
              </a:effectLst>
              <a:latin typeface="Times New Roman" panose="02020603050405020304" pitchFamily="18" charset="0"/>
              <a:ea typeface="楷体_GB2312" panose="02010609030101010101" pitchFamily="49" charset="-122"/>
              <a:cs typeface="+mn-cs"/>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9341"/>
                                        </p:tgtEl>
                                        <p:attrNameLst>
                                          <p:attrName>style.visibility</p:attrName>
                                        </p:attrNameLst>
                                      </p:cBhvr>
                                      <p:to>
                                        <p:strVal val="visible"/>
                                      </p:to>
                                    </p:set>
                                    <p:anim calcmode="lin" valueType="num">
                                      <p:cBhvr additive="base">
                                        <p:cTn id="19" dur="500" fill="hold"/>
                                        <p:tgtEl>
                                          <p:spTgt spid="179341"/>
                                        </p:tgtEl>
                                        <p:attrNameLst>
                                          <p:attrName>ppt_x</p:attrName>
                                        </p:attrNameLst>
                                      </p:cBhvr>
                                      <p:tavLst>
                                        <p:tav tm="0">
                                          <p:val>
                                            <p:strVal val="0-#ppt_w/2"/>
                                          </p:val>
                                        </p:tav>
                                        <p:tav tm="100000">
                                          <p:val>
                                            <p:strVal val="#ppt_x"/>
                                          </p:val>
                                        </p:tav>
                                      </p:tavLst>
                                    </p:anim>
                                    <p:anim calcmode="lin" valueType="num">
                                      <p:cBhvr additive="base">
                                        <p:cTn id="20" dur="500" fill="hold"/>
                                        <p:tgtEl>
                                          <p:spTgt spid="17934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p:cTn id="25" dur="500" fill="hold"/>
                                        <p:tgtEl>
                                          <p:spTgt spid="4"/>
                                        </p:tgtEl>
                                        <p:attrNameLst>
                                          <p:attrName>ppt_w</p:attrName>
                                        </p:attrNameLst>
                                      </p:cBhvr>
                                      <p:tavLst>
                                        <p:tav tm="0">
                                          <p:val>
                                            <p:fltVal val="0.000000"/>
                                          </p:val>
                                        </p:tav>
                                        <p:tav tm="100000">
                                          <p:val>
                                            <p:strVal val="#ppt_w"/>
                                          </p:val>
                                        </p:tav>
                                      </p:tavLst>
                                    </p:anim>
                                    <p:anim calcmode="lin" valueType="num">
                                      <p:cBhvr>
                                        <p:cTn id="26" dur="500" fill="hold"/>
                                        <p:tgtEl>
                                          <p:spTgt spid="4"/>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341" grpId="0" bldLvl="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1250" name="Rectangle 2"/>
          <p:cNvSpPr>
            <a:spLocks noGrp="1" noRot="1" noChangeArrowheads="1"/>
          </p:cNvSpPr>
          <p:nvPr>
            <p:ph type="title"/>
          </p:nvPr>
        </p:nvSpPr>
        <p:spPr>
          <a:xfrm>
            <a:off x="817563" y="1054365"/>
            <a:ext cx="1817688" cy="1677458"/>
          </a:xfrm>
        </p:spPr>
        <p:txBody>
          <a:bodyPr vert="horz" wrap="square" lIns="0" tIns="0" rIns="0" bIns="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j-lt"/>
                <a:ea typeface="隶书" panose="02010509060101010101" charset="-122"/>
                <a:cs typeface="+mj-cs"/>
              </a:rPr>
              <a:t>双向数据收发器</a:t>
            </a:r>
            <a:r>
              <a:rPr kumimoji="0" lang="en-US" altLang="zh-CN" sz="3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j-lt"/>
                <a:ea typeface="隶书" panose="02010509060101010101" charset="-122"/>
                <a:cs typeface="+mj-cs"/>
              </a:rPr>
              <a:t>8286</a:t>
            </a:r>
            <a:r>
              <a:rPr kumimoji="0" lang="zh-CN" altLang="en-US" sz="3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j-lt"/>
                <a:ea typeface="隶书" panose="02010509060101010101" charset="-122"/>
                <a:cs typeface="+mj-cs"/>
              </a:rPr>
              <a:t>引脚信号</a:t>
            </a:r>
            <a:endParaRPr kumimoji="0" lang="zh-CN" altLang="en-US" sz="3000" b="0" i="0" u="none" strike="noStrike" kern="0" cap="none" spc="0" normalizeH="0" baseline="0" noProof="0" smtClean="0">
              <a:ln>
                <a:noFill/>
              </a:ln>
              <a:solidFill>
                <a:schemeClr val="tx1"/>
              </a:solidFill>
              <a:effectLst>
                <a:outerShdw blurRad="38100" dist="38100" dir="2700000" algn="tl">
                  <a:srgbClr val="000000"/>
                </a:outerShdw>
              </a:effectLst>
              <a:uLnTx/>
              <a:uFillTx/>
              <a:latin typeface="+mj-lt"/>
              <a:ea typeface="隶书" panose="02010509060101010101" charset="-122"/>
              <a:cs typeface="+mj-cs"/>
            </a:endParaRPr>
          </a:p>
        </p:txBody>
      </p:sp>
      <p:grpSp>
        <p:nvGrpSpPr>
          <p:cNvPr id="61442" name="Group 120"/>
          <p:cNvGrpSpPr/>
          <p:nvPr/>
        </p:nvGrpSpPr>
        <p:grpSpPr>
          <a:xfrm>
            <a:off x="2648479" y="284427"/>
            <a:ext cx="4372240" cy="5131593"/>
            <a:chOff x="1480" y="215"/>
            <a:chExt cx="3305" cy="3879"/>
          </a:xfrm>
        </p:grpSpPr>
        <p:sp>
          <p:nvSpPr>
            <p:cNvPr id="181251" name="Line 3"/>
            <p:cNvSpPr>
              <a:spLocks noChangeShapeType="1"/>
            </p:cNvSpPr>
            <p:nvPr/>
          </p:nvSpPr>
          <p:spPr bwMode="auto">
            <a:xfrm>
              <a:off x="1548" y="3373"/>
              <a:ext cx="220" cy="0"/>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grpSp>
          <p:nvGrpSpPr>
            <p:cNvPr id="61444" name="Group 4"/>
            <p:cNvGrpSpPr/>
            <p:nvPr/>
          </p:nvGrpSpPr>
          <p:grpSpPr>
            <a:xfrm>
              <a:off x="1480" y="215"/>
              <a:ext cx="3305" cy="3879"/>
              <a:chOff x="1480" y="215"/>
              <a:chExt cx="3305" cy="3879"/>
            </a:xfrm>
          </p:grpSpPr>
          <p:sp>
            <p:nvSpPr>
              <p:cNvPr id="181253" name="Rectangle 5"/>
              <p:cNvSpPr>
                <a:spLocks noChangeArrowheads="1"/>
              </p:cNvSpPr>
              <p:nvPr/>
            </p:nvSpPr>
            <p:spPr bwMode="auto">
              <a:xfrm>
                <a:off x="4550" y="659"/>
                <a:ext cx="112" cy="244"/>
              </a:xfrm>
              <a:prstGeom prst="rect">
                <a:avLst/>
              </a:prstGeom>
              <a:noFill/>
              <a:ln w="25400">
                <a:noFill/>
                <a:miter lim="800000"/>
              </a:ln>
            </p:spPr>
            <p:txBody>
              <a:bodyPr wrap="none" lIns="0" tIns="0" rIns="0" bIns="0">
                <a:spAutoFit/>
              </a:bodyPr>
              <a:lstStyle/>
              <a:p>
                <a:pPr marL="0" marR="0" lvl="0" indent="0" algn="ctr"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335"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B</a:t>
                </a:r>
                <a:endParaRPr kumimoji="0" lang="en-US" altLang="zh-CN" sz="233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81254" name="Rectangle 6"/>
              <p:cNvSpPr>
                <a:spLocks noChangeArrowheads="1"/>
              </p:cNvSpPr>
              <p:nvPr/>
            </p:nvSpPr>
            <p:spPr bwMode="auto">
              <a:xfrm>
                <a:off x="4659" y="720"/>
                <a:ext cx="112" cy="244"/>
              </a:xfrm>
              <a:prstGeom prst="rect">
                <a:avLst/>
              </a:prstGeom>
              <a:noFill/>
              <a:ln w="25400">
                <a:noFill/>
                <a:miter lim="800000"/>
              </a:ln>
            </p:spPr>
            <p:txBody>
              <a:bodyPr wrap="none" lIns="0" tIns="0" rIns="0" bIns="0">
                <a:spAutoFit/>
              </a:bodyPr>
              <a:lstStyle/>
              <a:p>
                <a:pPr marL="0" marR="0" lvl="0" indent="0" algn="ctr"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335"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0</a:t>
                </a:r>
                <a:endParaRPr kumimoji="0" lang="en-US" altLang="zh-CN" sz="233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81255" name="Rectangle 7"/>
              <p:cNvSpPr>
                <a:spLocks noChangeArrowheads="1"/>
              </p:cNvSpPr>
              <p:nvPr/>
            </p:nvSpPr>
            <p:spPr bwMode="auto">
              <a:xfrm>
                <a:off x="1563" y="626"/>
                <a:ext cx="112" cy="244"/>
              </a:xfrm>
              <a:prstGeom prst="rect">
                <a:avLst/>
              </a:prstGeom>
              <a:noFill/>
              <a:ln w="25400">
                <a:noFill/>
                <a:miter lim="800000"/>
              </a:ln>
            </p:spPr>
            <p:txBody>
              <a:bodyPr wrap="none" lIns="0" tIns="0" rIns="0" bIns="0">
                <a:spAutoFit/>
              </a:bodyPr>
              <a:lstStyle/>
              <a:p>
                <a:pPr marL="0" marR="0" lvl="0" indent="0" algn="ctr"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335"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A</a:t>
                </a:r>
                <a:endParaRPr kumimoji="0" lang="en-US" altLang="zh-CN" sz="233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81256" name="Rectangle 8"/>
              <p:cNvSpPr>
                <a:spLocks noChangeArrowheads="1"/>
              </p:cNvSpPr>
              <p:nvPr/>
            </p:nvSpPr>
            <p:spPr bwMode="auto">
              <a:xfrm>
                <a:off x="1656" y="695"/>
                <a:ext cx="112" cy="244"/>
              </a:xfrm>
              <a:prstGeom prst="rect">
                <a:avLst/>
              </a:prstGeom>
              <a:noFill/>
              <a:ln w="25400">
                <a:noFill/>
                <a:miter lim="800000"/>
              </a:ln>
            </p:spPr>
            <p:txBody>
              <a:bodyPr wrap="none" lIns="0" tIns="0" rIns="0" bIns="0">
                <a:spAutoFit/>
              </a:bodyPr>
              <a:lstStyle/>
              <a:p>
                <a:pPr marL="0" marR="0" lvl="0" indent="0" algn="ctr"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335"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1</a:t>
                </a:r>
                <a:endParaRPr kumimoji="0" lang="en-US" altLang="zh-CN" sz="233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81257" name="Rectangle 9"/>
              <p:cNvSpPr>
                <a:spLocks noChangeArrowheads="1"/>
              </p:cNvSpPr>
              <p:nvPr/>
            </p:nvSpPr>
            <p:spPr bwMode="auto">
              <a:xfrm>
                <a:off x="1563" y="1014"/>
                <a:ext cx="112" cy="244"/>
              </a:xfrm>
              <a:prstGeom prst="rect">
                <a:avLst/>
              </a:prstGeom>
              <a:noFill/>
              <a:ln w="25400">
                <a:noFill/>
                <a:miter lim="800000"/>
              </a:ln>
            </p:spPr>
            <p:txBody>
              <a:bodyPr wrap="none" lIns="0" tIns="0" rIns="0" bIns="0">
                <a:spAutoFit/>
              </a:bodyPr>
              <a:lstStyle/>
              <a:p>
                <a:pPr marL="0" marR="0" lvl="0" indent="0" algn="ctr"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335"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A</a:t>
                </a:r>
                <a:endParaRPr kumimoji="0" lang="en-US" altLang="zh-CN" sz="233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81258" name="Rectangle 10"/>
              <p:cNvSpPr>
                <a:spLocks noChangeArrowheads="1"/>
              </p:cNvSpPr>
              <p:nvPr/>
            </p:nvSpPr>
            <p:spPr bwMode="auto">
              <a:xfrm>
                <a:off x="1656" y="1083"/>
                <a:ext cx="112" cy="244"/>
              </a:xfrm>
              <a:prstGeom prst="rect">
                <a:avLst/>
              </a:prstGeom>
              <a:noFill/>
              <a:ln w="25400">
                <a:noFill/>
                <a:miter lim="800000"/>
              </a:ln>
            </p:spPr>
            <p:txBody>
              <a:bodyPr wrap="none" lIns="0" tIns="0" rIns="0" bIns="0">
                <a:spAutoFit/>
              </a:bodyPr>
              <a:lstStyle/>
              <a:p>
                <a:pPr marL="0" marR="0" lvl="0" indent="0" algn="ctr"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335"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2</a:t>
                </a:r>
                <a:endParaRPr kumimoji="0" lang="en-US" altLang="zh-CN" sz="233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81259" name="Rectangle 11"/>
              <p:cNvSpPr>
                <a:spLocks noChangeArrowheads="1"/>
              </p:cNvSpPr>
              <p:nvPr/>
            </p:nvSpPr>
            <p:spPr bwMode="auto">
              <a:xfrm>
                <a:off x="1568" y="1402"/>
                <a:ext cx="112" cy="244"/>
              </a:xfrm>
              <a:prstGeom prst="rect">
                <a:avLst/>
              </a:prstGeom>
              <a:noFill/>
              <a:ln w="25400">
                <a:noFill/>
                <a:miter lim="800000"/>
              </a:ln>
            </p:spPr>
            <p:txBody>
              <a:bodyPr wrap="none" lIns="0" tIns="0" rIns="0" bIns="0">
                <a:spAutoFit/>
              </a:bodyPr>
              <a:lstStyle/>
              <a:p>
                <a:pPr marL="0" marR="0" lvl="0" indent="0" algn="ctr"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335"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A</a:t>
                </a:r>
                <a:endParaRPr kumimoji="0" lang="en-US" altLang="zh-CN" sz="233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81260" name="Rectangle 12"/>
              <p:cNvSpPr>
                <a:spLocks noChangeArrowheads="1"/>
              </p:cNvSpPr>
              <p:nvPr/>
            </p:nvSpPr>
            <p:spPr bwMode="auto">
              <a:xfrm>
                <a:off x="1661" y="1471"/>
                <a:ext cx="112" cy="244"/>
              </a:xfrm>
              <a:prstGeom prst="rect">
                <a:avLst/>
              </a:prstGeom>
              <a:noFill/>
              <a:ln w="25400">
                <a:noFill/>
                <a:miter lim="800000"/>
              </a:ln>
            </p:spPr>
            <p:txBody>
              <a:bodyPr wrap="none" lIns="0" tIns="0" rIns="0" bIns="0">
                <a:spAutoFit/>
              </a:bodyPr>
              <a:lstStyle/>
              <a:p>
                <a:pPr marL="0" marR="0" lvl="0" indent="0" algn="ctr"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335"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3</a:t>
                </a:r>
                <a:endParaRPr kumimoji="0" lang="en-US" altLang="zh-CN" sz="233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81261" name="Rectangle 13"/>
              <p:cNvSpPr>
                <a:spLocks noChangeArrowheads="1"/>
              </p:cNvSpPr>
              <p:nvPr/>
            </p:nvSpPr>
            <p:spPr bwMode="auto">
              <a:xfrm>
                <a:off x="1563" y="1790"/>
                <a:ext cx="112" cy="244"/>
              </a:xfrm>
              <a:prstGeom prst="rect">
                <a:avLst/>
              </a:prstGeom>
              <a:noFill/>
              <a:ln w="25400">
                <a:noFill/>
                <a:miter lim="800000"/>
              </a:ln>
            </p:spPr>
            <p:txBody>
              <a:bodyPr wrap="none" lIns="0" tIns="0" rIns="0" bIns="0">
                <a:spAutoFit/>
              </a:bodyPr>
              <a:lstStyle/>
              <a:p>
                <a:pPr marL="0" marR="0" lvl="0" indent="0" algn="ctr"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335"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A</a:t>
                </a:r>
                <a:endParaRPr kumimoji="0" lang="en-US" altLang="zh-CN" sz="233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81262" name="Rectangle 14"/>
              <p:cNvSpPr>
                <a:spLocks noChangeArrowheads="1"/>
              </p:cNvSpPr>
              <p:nvPr/>
            </p:nvSpPr>
            <p:spPr bwMode="auto">
              <a:xfrm>
                <a:off x="1656" y="1859"/>
                <a:ext cx="112" cy="244"/>
              </a:xfrm>
              <a:prstGeom prst="rect">
                <a:avLst/>
              </a:prstGeom>
              <a:noFill/>
              <a:ln w="25400">
                <a:noFill/>
                <a:miter lim="800000"/>
              </a:ln>
            </p:spPr>
            <p:txBody>
              <a:bodyPr wrap="none" lIns="0" tIns="0" rIns="0" bIns="0">
                <a:spAutoFit/>
              </a:bodyPr>
              <a:lstStyle/>
              <a:p>
                <a:pPr marL="0" marR="0" lvl="0" indent="0" algn="ctr"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335"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4</a:t>
                </a:r>
                <a:endParaRPr kumimoji="0" lang="en-US" altLang="zh-CN" sz="233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81263" name="Rectangle 15"/>
              <p:cNvSpPr>
                <a:spLocks noChangeArrowheads="1"/>
              </p:cNvSpPr>
              <p:nvPr/>
            </p:nvSpPr>
            <p:spPr bwMode="auto">
              <a:xfrm>
                <a:off x="1563" y="2177"/>
                <a:ext cx="112" cy="244"/>
              </a:xfrm>
              <a:prstGeom prst="rect">
                <a:avLst/>
              </a:prstGeom>
              <a:noFill/>
              <a:ln w="25400">
                <a:noFill/>
                <a:miter lim="800000"/>
              </a:ln>
            </p:spPr>
            <p:txBody>
              <a:bodyPr wrap="none" lIns="0" tIns="0" rIns="0" bIns="0">
                <a:spAutoFit/>
              </a:bodyPr>
              <a:lstStyle/>
              <a:p>
                <a:pPr marL="0" marR="0" lvl="0" indent="0" algn="ctr"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335"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A</a:t>
                </a:r>
                <a:endParaRPr kumimoji="0" lang="en-US" altLang="zh-CN" sz="233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81264" name="Rectangle 16"/>
              <p:cNvSpPr>
                <a:spLocks noChangeArrowheads="1"/>
              </p:cNvSpPr>
              <p:nvPr/>
            </p:nvSpPr>
            <p:spPr bwMode="auto">
              <a:xfrm>
                <a:off x="1656" y="2246"/>
                <a:ext cx="112" cy="244"/>
              </a:xfrm>
              <a:prstGeom prst="rect">
                <a:avLst/>
              </a:prstGeom>
              <a:noFill/>
              <a:ln w="25400">
                <a:noFill/>
                <a:miter lim="800000"/>
              </a:ln>
            </p:spPr>
            <p:txBody>
              <a:bodyPr wrap="none" lIns="0" tIns="0" rIns="0" bIns="0">
                <a:spAutoFit/>
              </a:bodyPr>
              <a:lstStyle/>
              <a:p>
                <a:pPr marL="0" marR="0" lvl="0" indent="0" algn="ctr"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335"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5</a:t>
                </a:r>
                <a:endParaRPr kumimoji="0" lang="en-US" altLang="zh-CN" sz="233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81265" name="Rectangle 17"/>
              <p:cNvSpPr>
                <a:spLocks noChangeArrowheads="1"/>
              </p:cNvSpPr>
              <p:nvPr/>
            </p:nvSpPr>
            <p:spPr bwMode="auto">
              <a:xfrm>
                <a:off x="1563" y="2564"/>
                <a:ext cx="112" cy="244"/>
              </a:xfrm>
              <a:prstGeom prst="rect">
                <a:avLst/>
              </a:prstGeom>
              <a:noFill/>
              <a:ln w="25400">
                <a:noFill/>
                <a:miter lim="800000"/>
              </a:ln>
            </p:spPr>
            <p:txBody>
              <a:bodyPr wrap="none" lIns="0" tIns="0" rIns="0" bIns="0">
                <a:spAutoFit/>
              </a:bodyPr>
              <a:lstStyle/>
              <a:p>
                <a:pPr marL="0" marR="0" lvl="0" indent="0" algn="ctr"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335"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A</a:t>
                </a:r>
                <a:endParaRPr kumimoji="0" lang="en-US" altLang="zh-CN" sz="233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81266" name="Rectangle 18"/>
              <p:cNvSpPr>
                <a:spLocks noChangeArrowheads="1"/>
              </p:cNvSpPr>
              <p:nvPr/>
            </p:nvSpPr>
            <p:spPr bwMode="auto">
              <a:xfrm>
                <a:off x="1656" y="2633"/>
                <a:ext cx="112" cy="244"/>
              </a:xfrm>
              <a:prstGeom prst="rect">
                <a:avLst/>
              </a:prstGeom>
              <a:noFill/>
              <a:ln w="25400">
                <a:noFill/>
                <a:miter lim="800000"/>
              </a:ln>
            </p:spPr>
            <p:txBody>
              <a:bodyPr wrap="none" lIns="0" tIns="0" rIns="0" bIns="0">
                <a:spAutoFit/>
              </a:bodyPr>
              <a:lstStyle/>
              <a:p>
                <a:pPr marL="0" marR="0" lvl="0" indent="0" algn="ctr"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335"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6</a:t>
                </a:r>
                <a:endParaRPr kumimoji="0" lang="en-US" altLang="zh-CN" sz="233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81267" name="Rectangle 19"/>
              <p:cNvSpPr>
                <a:spLocks noChangeArrowheads="1"/>
              </p:cNvSpPr>
              <p:nvPr/>
            </p:nvSpPr>
            <p:spPr bwMode="auto">
              <a:xfrm>
                <a:off x="1563" y="2953"/>
                <a:ext cx="112" cy="244"/>
              </a:xfrm>
              <a:prstGeom prst="rect">
                <a:avLst/>
              </a:prstGeom>
              <a:noFill/>
              <a:ln w="25400">
                <a:noFill/>
                <a:miter lim="800000"/>
              </a:ln>
            </p:spPr>
            <p:txBody>
              <a:bodyPr wrap="none" lIns="0" tIns="0" rIns="0" bIns="0">
                <a:spAutoFit/>
              </a:bodyPr>
              <a:lstStyle/>
              <a:p>
                <a:pPr marL="0" marR="0" lvl="0" indent="0" algn="ctr"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335"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A</a:t>
                </a:r>
                <a:endParaRPr kumimoji="0" lang="en-US" altLang="zh-CN" sz="233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81268" name="Rectangle 20"/>
              <p:cNvSpPr>
                <a:spLocks noChangeArrowheads="1"/>
              </p:cNvSpPr>
              <p:nvPr/>
            </p:nvSpPr>
            <p:spPr bwMode="auto">
              <a:xfrm>
                <a:off x="1656" y="3022"/>
                <a:ext cx="112" cy="244"/>
              </a:xfrm>
              <a:prstGeom prst="rect">
                <a:avLst/>
              </a:prstGeom>
              <a:noFill/>
              <a:ln w="25400">
                <a:noFill/>
                <a:miter lim="800000"/>
              </a:ln>
            </p:spPr>
            <p:txBody>
              <a:bodyPr wrap="none" lIns="0" tIns="0" rIns="0" bIns="0">
                <a:spAutoFit/>
              </a:bodyPr>
              <a:lstStyle/>
              <a:p>
                <a:pPr marL="0" marR="0" lvl="0" indent="0" algn="ctr"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335"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7</a:t>
                </a:r>
                <a:endParaRPr kumimoji="0" lang="en-US" altLang="zh-CN" sz="233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81269" name="Rectangle 21"/>
              <p:cNvSpPr>
                <a:spLocks noChangeArrowheads="1"/>
              </p:cNvSpPr>
              <p:nvPr/>
            </p:nvSpPr>
            <p:spPr bwMode="auto">
              <a:xfrm>
                <a:off x="1548" y="3373"/>
                <a:ext cx="225" cy="244"/>
              </a:xfrm>
              <a:prstGeom prst="rect">
                <a:avLst/>
              </a:prstGeom>
              <a:noFill/>
              <a:ln w="25400">
                <a:noFill/>
                <a:miter lim="800000"/>
              </a:ln>
            </p:spPr>
            <p:txBody>
              <a:bodyPr wrap="none" lIns="0" tIns="0" rIns="0" bIns="0">
                <a:spAutoFit/>
              </a:bodyPr>
              <a:lstStyle/>
              <a:p>
                <a:pPr marL="0" marR="0" lvl="0" indent="0" algn="ctr"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335"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OE</a:t>
                </a:r>
                <a:endParaRPr kumimoji="0" lang="en-US" altLang="zh-CN" sz="233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81270" name="Rectangle 22"/>
              <p:cNvSpPr>
                <a:spLocks noChangeArrowheads="1"/>
              </p:cNvSpPr>
              <p:nvPr/>
            </p:nvSpPr>
            <p:spPr bwMode="auto">
              <a:xfrm>
                <a:off x="1480" y="3760"/>
                <a:ext cx="337" cy="244"/>
              </a:xfrm>
              <a:prstGeom prst="rect">
                <a:avLst/>
              </a:prstGeom>
              <a:noFill/>
              <a:ln w="25400">
                <a:noFill/>
                <a:miter lim="800000"/>
              </a:ln>
            </p:spPr>
            <p:txBody>
              <a:bodyPr wrap="none" lIns="0" tIns="0" rIns="0" bIns="0">
                <a:spAutoFit/>
              </a:bodyPr>
              <a:lstStyle/>
              <a:p>
                <a:pPr marL="0" marR="0" lvl="0" indent="0" algn="ctr"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335"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GND</a:t>
                </a:r>
                <a:endParaRPr kumimoji="0" lang="en-US" altLang="zh-CN" sz="233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81271" name="Rectangle 23"/>
              <p:cNvSpPr>
                <a:spLocks noChangeArrowheads="1"/>
              </p:cNvSpPr>
              <p:nvPr/>
            </p:nvSpPr>
            <p:spPr bwMode="auto">
              <a:xfrm>
                <a:off x="4550" y="1047"/>
                <a:ext cx="112" cy="244"/>
              </a:xfrm>
              <a:prstGeom prst="rect">
                <a:avLst/>
              </a:prstGeom>
              <a:noFill/>
              <a:ln w="25400">
                <a:noFill/>
                <a:miter lim="800000"/>
              </a:ln>
            </p:spPr>
            <p:txBody>
              <a:bodyPr wrap="none" lIns="0" tIns="0" rIns="0" bIns="0">
                <a:spAutoFit/>
              </a:bodyPr>
              <a:lstStyle/>
              <a:p>
                <a:pPr marL="0" marR="0" lvl="0" indent="0" algn="ctr"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335"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B</a:t>
                </a:r>
                <a:endParaRPr kumimoji="0" lang="en-US" altLang="zh-CN" sz="233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81272" name="Rectangle 24"/>
              <p:cNvSpPr>
                <a:spLocks noChangeArrowheads="1"/>
              </p:cNvSpPr>
              <p:nvPr/>
            </p:nvSpPr>
            <p:spPr bwMode="auto">
              <a:xfrm>
                <a:off x="4659" y="1108"/>
                <a:ext cx="112" cy="244"/>
              </a:xfrm>
              <a:prstGeom prst="rect">
                <a:avLst/>
              </a:prstGeom>
              <a:noFill/>
              <a:ln w="25400">
                <a:noFill/>
                <a:miter lim="800000"/>
              </a:ln>
            </p:spPr>
            <p:txBody>
              <a:bodyPr wrap="none" lIns="0" tIns="0" rIns="0" bIns="0">
                <a:spAutoFit/>
              </a:bodyPr>
              <a:lstStyle/>
              <a:p>
                <a:pPr marL="0" marR="0" lvl="0" indent="0" algn="ctr"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335"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1</a:t>
                </a:r>
                <a:endParaRPr kumimoji="0" lang="en-US" altLang="zh-CN" sz="233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81273" name="Rectangle 25"/>
              <p:cNvSpPr>
                <a:spLocks noChangeArrowheads="1"/>
              </p:cNvSpPr>
              <p:nvPr/>
            </p:nvSpPr>
            <p:spPr bwMode="auto">
              <a:xfrm>
                <a:off x="4550" y="1435"/>
                <a:ext cx="112" cy="244"/>
              </a:xfrm>
              <a:prstGeom prst="rect">
                <a:avLst/>
              </a:prstGeom>
              <a:noFill/>
              <a:ln w="25400">
                <a:noFill/>
                <a:miter lim="800000"/>
              </a:ln>
            </p:spPr>
            <p:txBody>
              <a:bodyPr wrap="none" lIns="0" tIns="0" rIns="0" bIns="0">
                <a:spAutoFit/>
              </a:bodyPr>
              <a:lstStyle/>
              <a:p>
                <a:pPr marL="0" marR="0" lvl="0" indent="0" algn="ctr"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335"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B</a:t>
                </a:r>
                <a:endParaRPr kumimoji="0" lang="en-US" altLang="zh-CN" sz="233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81274" name="Rectangle 26"/>
              <p:cNvSpPr>
                <a:spLocks noChangeArrowheads="1"/>
              </p:cNvSpPr>
              <p:nvPr/>
            </p:nvSpPr>
            <p:spPr bwMode="auto">
              <a:xfrm>
                <a:off x="4659" y="1496"/>
                <a:ext cx="112" cy="244"/>
              </a:xfrm>
              <a:prstGeom prst="rect">
                <a:avLst/>
              </a:prstGeom>
              <a:noFill/>
              <a:ln w="25400">
                <a:noFill/>
                <a:miter lim="800000"/>
              </a:ln>
            </p:spPr>
            <p:txBody>
              <a:bodyPr wrap="none" lIns="0" tIns="0" rIns="0" bIns="0">
                <a:spAutoFit/>
              </a:bodyPr>
              <a:lstStyle/>
              <a:p>
                <a:pPr marL="0" marR="0" lvl="0" indent="0" algn="ctr"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335"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2</a:t>
                </a:r>
                <a:endParaRPr kumimoji="0" lang="en-US" altLang="zh-CN" sz="233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81275" name="Rectangle 27"/>
              <p:cNvSpPr>
                <a:spLocks noChangeArrowheads="1"/>
              </p:cNvSpPr>
              <p:nvPr/>
            </p:nvSpPr>
            <p:spPr bwMode="auto">
              <a:xfrm>
                <a:off x="4550" y="1823"/>
                <a:ext cx="112" cy="244"/>
              </a:xfrm>
              <a:prstGeom prst="rect">
                <a:avLst/>
              </a:prstGeom>
              <a:noFill/>
              <a:ln w="25400">
                <a:noFill/>
                <a:miter lim="800000"/>
              </a:ln>
            </p:spPr>
            <p:txBody>
              <a:bodyPr wrap="none" lIns="0" tIns="0" rIns="0" bIns="0">
                <a:spAutoFit/>
              </a:bodyPr>
              <a:lstStyle/>
              <a:p>
                <a:pPr marL="0" marR="0" lvl="0" indent="0" algn="ctr"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335"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B</a:t>
                </a:r>
                <a:endParaRPr kumimoji="0" lang="en-US" altLang="zh-CN" sz="233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81276" name="Rectangle 28"/>
              <p:cNvSpPr>
                <a:spLocks noChangeArrowheads="1"/>
              </p:cNvSpPr>
              <p:nvPr/>
            </p:nvSpPr>
            <p:spPr bwMode="auto">
              <a:xfrm>
                <a:off x="4659" y="1884"/>
                <a:ext cx="112" cy="244"/>
              </a:xfrm>
              <a:prstGeom prst="rect">
                <a:avLst/>
              </a:prstGeom>
              <a:noFill/>
              <a:ln w="25400">
                <a:noFill/>
                <a:miter lim="800000"/>
              </a:ln>
            </p:spPr>
            <p:txBody>
              <a:bodyPr wrap="none" lIns="0" tIns="0" rIns="0" bIns="0">
                <a:spAutoFit/>
              </a:bodyPr>
              <a:lstStyle/>
              <a:p>
                <a:pPr marL="0" marR="0" lvl="0" indent="0" algn="ctr"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335"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3</a:t>
                </a:r>
                <a:endParaRPr kumimoji="0" lang="en-US" altLang="zh-CN" sz="233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81277" name="Rectangle 29"/>
              <p:cNvSpPr>
                <a:spLocks noChangeArrowheads="1"/>
              </p:cNvSpPr>
              <p:nvPr/>
            </p:nvSpPr>
            <p:spPr bwMode="auto">
              <a:xfrm>
                <a:off x="4550" y="2210"/>
                <a:ext cx="112" cy="244"/>
              </a:xfrm>
              <a:prstGeom prst="rect">
                <a:avLst/>
              </a:prstGeom>
              <a:noFill/>
              <a:ln w="25400">
                <a:noFill/>
                <a:miter lim="800000"/>
              </a:ln>
            </p:spPr>
            <p:txBody>
              <a:bodyPr wrap="none" lIns="0" tIns="0" rIns="0" bIns="0">
                <a:spAutoFit/>
              </a:bodyPr>
              <a:lstStyle/>
              <a:p>
                <a:pPr marL="0" marR="0" lvl="0" indent="0" algn="ctr"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335"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B</a:t>
                </a:r>
                <a:endParaRPr kumimoji="0" lang="en-US" altLang="zh-CN" sz="233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81278" name="Rectangle 30"/>
              <p:cNvSpPr>
                <a:spLocks noChangeArrowheads="1"/>
              </p:cNvSpPr>
              <p:nvPr/>
            </p:nvSpPr>
            <p:spPr bwMode="auto">
              <a:xfrm>
                <a:off x="4659" y="2271"/>
                <a:ext cx="112" cy="244"/>
              </a:xfrm>
              <a:prstGeom prst="rect">
                <a:avLst/>
              </a:prstGeom>
              <a:noFill/>
              <a:ln w="25400">
                <a:noFill/>
                <a:miter lim="800000"/>
              </a:ln>
            </p:spPr>
            <p:txBody>
              <a:bodyPr wrap="none" lIns="0" tIns="0" rIns="0" bIns="0">
                <a:spAutoFit/>
              </a:bodyPr>
              <a:lstStyle/>
              <a:p>
                <a:pPr marL="0" marR="0" lvl="0" indent="0" algn="ctr"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335"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4</a:t>
                </a:r>
                <a:endParaRPr kumimoji="0" lang="en-US" altLang="zh-CN" sz="233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81279" name="Rectangle 31"/>
              <p:cNvSpPr>
                <a:spLocks noChangeArrowheads="1"/>
              </p:cNvSpPr>
              <p:nvPr/>
            </p:nvSpPr>
            <p:spPr bwMode="auto">
              <a:xfrm>
                <a:off x="4550" y="2597"/>
                <a:ext cx="112" cy="244"/>
              </a:xfrm>
              <a:prstGeom prst="rect">
                <a:avLst/>
              </a:prstGeom>
              <a:noFill/>
              <a:ln w="25400">
                <a:noFill/>
                <a:miter lim="800000"/>
              </a:ln>
            </p:spPr>
            <p:txBody>
              <a:bodyPr wrap="none" lIns="0" tIns="0" rIns="0" bIns="0">
                <a:spAutoFit/>
              </a:bodyPr>
              <a:lstStyle/>
              <a:p>
                <a:pPr marL="0" marR="0" lvl="0" indent="0" algn="ctr"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335"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B</a:t>
                </a:r>
                <a:endParaRPr kumimoji="0" lang="en-US" altLang="zh-CN" sz="233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81280" name="Rectangle 32"/>
              <p:cNvSpPr>
                <a:spLocks noChangeArrowheads="1"/>
              </p:cNvSpPr>
              <p:nvPr/>
            </p:nvSpPr>
            <p:spPr bwMode="auto">
              <a:xfrm>
                <a:off x="4659" y="2658"/>
                <a:ext cx="112" cy="244"/>
              </a:xfrm>
              <a:prstGeom prst="rect">
                <a:avLst/>
              </a:prstGeom>
              <a:noFill/>
              <a:ln w="25400">
                <a:noFill/>
                <a:miter lim="800000"/>
              </a:ln>
            </p:spPr>
            <p:txBody>
              <a:bodyPr wrap="none" lIns="0" tIns="0" rIns="0" bIns="0">
                <a:spAutoFit/>
              </a:bodyPr>
              <a:lstStyle/>
              <a:p>
                <a:pPr marL="0" marR="0" lvl="0" indent="0" algn="ctr"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335"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5</a:t>
                </a:r>
                <a:endParaRPr kumimoji="0" lang="en-US" altLang="zh-CN" sz="233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81281" name="Rectangle 33"/>
              <p:cNvSpPr>
                <a:spLocks noChangeArrowheads="1"/>
              </p:cNvSpPr>
              <p:nvPr/>
            </p:nvSpPr>
            <p:spPr bwMode="auto">
              <a:xfrm>
                <a:off x="4547" y="2986"/>
                <a:ext cx="112" cy="244"/>
              </a:xfrm>
              <a:prstGeom prst="rect">
                <a:avLst/>
              </a:prstGeom>
              <a:noFill/>
              <a:ln w="25400">
                <a:noFill/>
                <a:miter lim="800000"/>
              </a:ln>
            </p:spPr>
            <p:txBody>
              <a:bodyPr wrap="none" lIns="0" tIns="0" rIns="0" bIns="0">
                <a:spAutoFit/>
              </a:bodyPr>
              <a:lstStyle/>
              <a:p>
                <a:pPr marL="0" marR="0" lvl="0" indent="0" algn="ctr"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335"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B</a:t>
                </a:r>
                <a:endParaRPr kumimoji="0" lang="en-US" altLang="zh-CN" sz="233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81282" name="Rectangle 34"/>
              <p:cNvSpPr>
                <a:spLocks noChangeArrowheads="1"/>
              </p:cNvSpPr>
              <p:nvPr/>
            </p:nvSpPr>
            <p:spPr bwMode="auto">
              <a:xfrm>
                <a:off x="4656" y="3047"/>
                <a:ext cx="112" cy="244"/>
              </a:xfrm>
              <a:prstGeom prst="rect">
                <a:avLst/>
              </a:prstGeom>
              <a:noFill/>
              <a:ln w="25400">
                <a:noFill/>
                <a:miter lim="800000"/>
              </a:ln>
            </p:spPr>
            <p:txBody>
              <a:bodyPr wrap="none" lIns="0" tIns="0" rIns="0" bIns="0">
                <a:spAutoFit/>
              </a:bodyPr>
              <a:lstStyle/>
              <a:p>
                <a:pPr marL="0" marR="0" lvl="0" indent="0" algn="ctr"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335"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6</a:t>
                </a:r>
                <a:endParaRPr kumimoji="0" lang="en-US" altLang="zh-CN" sz="233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81283" name="Rectangle 35"/>
              <p:cNvSpPr>
                <a:spLocks noChangeArrowheads="1"/>
              </p:cNvSpPr>
              <p:nvPr/>
            </p:nvSpPr>
            <p:spPr bwMode="auto">
              <a:xfrm>
                <a:off x="4550" y="3373"/>
                <a:ext cx="112" cy="244"/>
              </a:xfrm>
              <a:prstGeom prst="rect">
                <a:avLst/>
              </a:prstGeom>
              <a:noFill/>
              <a:ln w="25400">
                <a:noFill/>
                <a:miter lim="800000"/>
              </a:ln>
            </p:spPr>
            <p:txBody>
              <a:bodyPr wrap="none" lIns="0" tIns="0" rIns="0" bIns="0">
                <a:spAutoFit/>
              </a:bodyPr>
              <a:lstStyle/>
              <a:p>
                <a:pPr marL="0" marR="0" lvl="0" indent="0" algn="ctr"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335"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B</a:t>
                </a:r>
                <a:endParaRPr kumimoji="0" lang="en-US" altLang="zh-CN" sz="233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81284" name="Rectangle 36"/>
              <p:cNvSpPr>
                <a:spLocks noChangeArrowheads="1"/>
              </p:cNvSpPr>
              <p:nvPr/>
            </p:nvSpPr>
            <p:spPr bwMode="auto">
              <a:xfrm>
                <a:off x="4659" y="3434"/>
                <a:ext cx="112" cy="244"/>
              </a:xfrm>
              <a:prstGeom prst="rect">
                <a:avLst/>
              </a:prstGeom>
              <a:noFill/>
              <a:ln w="25400">
                <a:noFill/>
                <a:miter lim="800000"/>
              </a:ln>
            </p:spPr>
            <p:txBody>
              <a:bodyPr wrap="none" lIns="0" tIns="0" rIns="0" bIns="0">
                <a:spAutoFit/>
              </a:bodyPr>
              <a:lstStyle/>
              <a:p>
                <a:pPr marL="0" marR="0" lvl="0" indent="0" algn="ctr"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335"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7</a:t>
                </a:r>
                <a:endParaRPr kumimoji="0" lang="en-US" altLang="zh-CN" sz="233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81285" name="Rectangle 37"/>
              <p:cNvSpPr>
                <a:spLocks noChangeArrowheads="1"/>
              </p:cNvSpPr>
              <p:nvPr/>
            </p:nvSpPr>
            <p:spPr bwMode="auto">
              <a:xfrm>
                <a:off x="4591" y="3760"/>
                <a:ext cx="112" cy="244"/>
              </a:xfrm>
              <a:prstGeom prst="rect">
                <a:avLst/>
              </a:prstGeom>
              <a:noFill/>
              <a:ln w="25400">
                <a:noFill/>
                <a:miter lim="800000"/>
              </a:ln>
            </p:spPr>
            <p:txBody>
              <a:bodyPr wrap="none" lIns="0" tIns="0" rIns="0" bIns="0">
                <a:spAutoFit/>
              </a:bodyPr>
              <a:lstStyle/>
              <a:p>
                <a:pPr marL="0" marR="0" lvl="0" indent="0" algn="ctr"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335"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T</a:t>
                </a:r>
                <a:endParaRPr kumimoji="0" lang="en-US" altLang="zh-CN" sz="233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81286" name="Rectangle 38"/>
              <p:cNvSpPr>
                <a:spLocks noChangeArrowheads="1"/>
              </p:cNvSpPr>
              <p:nvPr/>
            </p:nvSpPr>
            <p:spPr bwMode="auto">
              <a:xfrm>
                <a:off x="4493" y="272"/>
                <a:ext cx="112" cy="244"/>
              </a:xfrm>
              <a:prstGeom prst="rect">
                <a:avLst/>
              </a:prstGeom>
              <a:noFill/>
              <a:ln w="25400">
                <a:noFill/>
                <a:miter lim="800000"/>
              </a:ln>
            </p:spPr>
            <p:txBody>
              <a:bodyPr wrap="none" lIns="0" tIns="0" rIns="0" bIns="0">
                <a:spAutoFit/>
              </a:bodyPr>
              <a:lstStyle/>
              <a:p>
                <a:pPr marL="0" marR="0" lvl="0" indent="0" algn="ctr"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335"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V</a:t>
                </a:r>
                <a:endParaRPr kumimoji="0" lang="en-US" altLang="zh-CN" sz="233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81287" name="Rectangle 39"/>
              <p:cNvSpPr>
                <a:spLocks noChangeArrowheads="1"/>
              </p:cNvSpPr>
              <p:nvPr/>
            </p:nvSpPr>
            <p:spPr bwMode="auto">
              <a:xfrm>
                <a:off x="4560" y="425"/>
                <a:ext cx="225" cy="244"/>
              </a:xfrm>
              <a:prstGeom prst="rect">
                <a:avLst/>
              </a:prstGeom>
              <a:noFill/>
              <a:ln w="25400">
                <a:noFill/>
                <a:miter lim="800000"/>
              </a:ln>
            </p:spPr>
            <p:txBody>
              <a:bodyPr wrap="none" lIns="0" tIns="0" rIns="0" bIns="0">
                <a:spAutoFit/>
              </a:bodyPr>
              <a:lstStyle/>
              <a:p>
                <a:pPr marL="0" marR="0" lvl="0" indent="0" algn="ctr"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335"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CC</a:t>
                </a:r>
                <a:endParaRPr kumimoji="0" lang="en-US" altLang="zh-CN" sz="233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81288" name="Rectangle 40"/>
              <p:cNvSpPr>
                <a:spLocks noChangeArrowheads="1"/>
              </p:cNvSpPr>
              <p:nvPr/>
            </p:nvSpPr>
            <p:spPr bwMode="auto">
              <a:xfrm>
                <a:off x="1563" y="239"/>
                <a:ext cx="112" cy="244"/>
              </a:xfrm>
              <a:prstGeom prst="rect">
                <a:avLst/>
              </a:prstGeom>
              <a:noFill/>
              <a:ln w="25400">
                <a:noFill/>
                <a:miter lim="800000"/>
              </a:ln>
            </p:spPr>
            <p:txBody>
              <a:bodyPr wrap="none" lIns="0" tIns="0" rIns="0" bIns="0">
                <a:spAutoFit/>
              </a:bodyPr>
              <a:lstStyle/>
              <a:p>
                <a:pPr marL="0" marR="0" lvl="0" indent="0" algn="ctr"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335"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A</a:t>
                </a:r>
                <a:endParaRPr kumimoji="0" lang="en-US" altLang="zh-CN" sz="233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81289" name="Rectangle 41"/>
              <p:cNvSpPr>
                <a:spLocks noChangeArrowheads="1"/>
              </p:cNvSpPr>
              <p:nvPr/>
            </p:nvSpPr>
            <p:spPr bwMode="auto">
              <a:xfrm>
                <a:off x="1656" y="308"/>
                <a:ext cx="112" cy="244"/>
              </a:xfrm>
              <a:prstGeom prst="rect">
                <a:avLst/>
              </a:prstGeom>
              <a:noFill/>
              <a:ln w="25400">
                <a:noFill/>
                <a:miter lim="800000"/>
              </a:ln>
            </p:spPr>
            <p:txBody>
              <a:bodyPr wrap="none" lIns="0" tIns="0" rIns="0" bIns="0">
                <a:spAutoFit/>
              </a:bodyPr>
              <a:lstStyle/>
              <a:p>
                <a:pPr marL="0" marR="0" lvl="0" indent="0" algn="ctr"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335"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0</a:t>
                </a:r>
                <a:endParaRPr kumimoji="0" lang="en-US" altLang="zh-CN" sz="233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81290" name="Line 42"/>
              <p:cNvSpPr>
                <a:spLocks noChangeShapeType="1"/>
              </p:cNvSpPr>
              <p:nvPr/>
            </p:nvSpPr>
            <p:spPr bwMode="auto">
              <a:xfrm flipH="1">
                <a:off x="2012" y="410"/>
                <a:ext cx="184"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1291" name="Freeform 43"/>
              <p:cNvSpPr/>
              <p:nvPr/>
            </p:nvSpPr>
            <p:spPr bwMode="auto">
              <a:xfrm>
                <a:off x="2183" y="359"/>
                <a:ext cx="153" cy="102"/>
              </a:xfrm>
              <a:custGeom>
                <a:avLst/>
                <a:gdLst/>
                <a:ahLst/>
                <a:cxnLst>
                  <a:cxn ang="0">
                    <a:pos x="0" y="0"/>
                  </a:cxn>
                  <a:cxn ang="0">
                    <a:pos x="153" y="51"/>
                  </a:cxn>
                  <a:cxn ang="0">
                    <a:pos x="0" y="102"/>
                  </a:cxn>
                  <a:cxn ang="0">
                    <a:pos x="0" y="0"/>
                  </a:cxn>
                </a:cxnLst>
                <a:rect l="0" t="0" r="r" b="b"/>
                <a:pathLst>
                  <a:path w="153" h="102">
                    <a:moveTo>
                      <a:pt x="0" y="0"/>
                    </a:moveTo>
                    <a:lnTo>
                      <a:pt x="153" y="51"/>
                    </a:lnTo>
                    <a:lnTo>
                      <a:pt x="0" y="102"/>
                    </a:lnTo>
                    <a:lnTo>
                      <a:pt x="0" y="0"/>
                    </a:lnTo>
                    <a:close/>
                  </a:path>
                </a:pathLst>
              </a:cu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1292" name="Freeform 44"/>
              <p:cNvSpPr/>
              <p:nvPr/>
            </p:nvSpPr>
            <p:spPr bwMode="auto">
              <a:xfrm>
                <a:off x="1872" y="359"/>
                <a:ext cx="153" cy="102"/>
              </a:xfrm>
              <a:custGeom>
                <a:avLst/>
                <a:gdLst/>
                <a:ahLst/>
                <a:cxnLst>
                  <a:cxn ang="0">
                    <a:pos x="153" y="102"/>
                  </a:cxn>
                  <a:cxn ang="0">
                    <a:pos x="0" y="51"/>
                  </a:cxn>
                  <a:cxn ang="0">
                    <a:pos x="153" y="0"/>
                  </a:cxn>
                  <a:cxn ang="0">
                    <a:pos x="153" y="102"/>
                  </a:cxn>
                </a:cxnLst>
                <a:rect l="0" t="0" r="r" b="b"/>
                <a:pathLst>
                  <a:path w="153" h="102">
                    <a:moveTo>
                      <a:pt x="153" y="102"/>
                    </a:moveTo>
                    <a:lnTo>
                      <a:pt x="0" y="51"/>
                    </a:lnTo>
                    <a:lnTo>
                      <a:pt x="153" y="0"/>
                    </a:lnTo>
                    <a:lnTo>
                      <a:pt x="153" y="102"/>
                    </a:lnTo>
                    <a:close/>
                  </a:path>
                </a:pathLst>
              </a:cu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1293" name="Line 45"/>
              <p:cNvSpPr>
                <a:spLocks noChangeShapeType="1"/>
              </p:cNvSpPr>
              <p:nvPr/>
            </p:nvSpPr>
            <p:spPr bwMode="auto">
              <a:xfrm flipH="1">
                <a:off x="2012" y="797"/>
                <a:ext cx="184"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1294" name="Freeform 46"/>
              <p:cNvSpPr/>
              <p:nvPr/>
            </p:nvSpPr>
            <p:spPr bwMode="auto">
              <a:xfrm>
                <a:off x="2183" y="747"/>
                <a:ext cx="153" cy="101"/>
              </a:xfrm>
              <a:custGeom>
                <a:avLst/>
                <a:gdLst/>
                <a:ahLst/>
                <a:cxnLst>
                  <a:cxn ang="0">
                    <a:pos x="0" y="0"/>
                  </a:cxn>
                  <a:cxn ang="0">
                    <a:pos x="153" y="50"/>
                  </a:cxn>
                  <a:cxn ang="0">
                    <a:pos x="0" y="101"/>
                  </a:cxn>
                  <a:cxn ang="0">
                    <a:pos x="0" y="0"/>
                  </a:cxn>
                </a:cxnLst>
                <a:rect l="0" t="0" r="r" b="b"/>
                <a:pathLst>
                  <a:path w="153" h="101">
                    <a:moveTo>
                      <a:pt x="0" y="0"/>
                    </a:moveTo>
                    <a:lnTo>
                      <a:pt x="153" y="50"/>
                    </a:lnTo>
                    <a:lnTo>
                      <a:pt x="0" y="101"/>
                    </a:lnTo>
                    <a:lnTo>
                      <a:pt x="0" y="0"/>
                    </a:lnTo>
                    <a:close/>
                  </a:path>
                </a:pathLst>
              </a:cu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1295" name="Freeform 47"/>
              <p:cNvSpPr/>
              <p:nvPr/>
            </p:nvSpPr>
            <p:spPr bwMode="auto">
              <a:xfrm>
                <a:off x="1872" y="747"/>
                <a:ext cx="153" cy="101"/>
              </a:xfrm>
              <a:custGeom>
                <a:avLst/>
                <a:gdLst/>
                <a:ahLst/>
                <a:cxnLst>
                  <a:cxn ang="0">
                    <a:pos x="153" y="101"/>
                  </a:cxn>
                  <a:cxn ang="0">
                    <a:pos x="0" y="50"/>
                  </a:cxn>
                  <a:cxn ang="0">
                    <a:pos x="153" y="0"/>
                  </a:cxn>
                  <a:cxn ang="0">
                    <a:pos x="153" y="101"/>
                  </a:cxn>
                </a:cxnLst>
                <a:rect l="0" t="0" r="r" b="b"/>
                <a:pathLst>
                  <a:path w="153" h="101">
                    <a:moveTo>
                      <a:pt x="153" y="101"/>
                    </a:moveTo>
                    <a:lnTo>
                      <a:pt x="0" y="50"/>
                    </a:lnTo>
                    <a:lnTo>
                      <a:pt x="153" y="0"/>
                    </a:lnTo>
                    <a:lnTo>
                      <a:pt x="153" y="101"/>
                    </a:lnTo>
                    <a:close/>
                  </a:path>
                </a:pathLst>
              </a:cu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1296" name="Line 48"/>
              <p:cNvSpPr>
                <a:spLocks noChangeShapeType="1"/>
              </p:cNvSpPr>
              <p:nvPr/>
            </p:nvSpPr>
            <p:spPr bwMode="auto">
              <a:xfrm flipH="1">
                <a:off x="2012" y="1185"/>
                <a:ext cx="184"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1297" name="Freeform 49"/>
              <p:cNvSpPr/>
              <p:nvPr/>
            </p:nvSpPr>
            <p:spPr bwMode="auto">
              <a:xfrm>
                <a:off x="2183" y="1134"/>
                <a:ext cx="153" cy="102"/>
              </a:xfrm>
              <a:custGeom>
                <a:avLst/>
                <a:gdLst/>
                <a:ahLst/>
                <a:cxnLst>
                  <a:cxn ang="0">
                    <a:pos x="0" y="0"/>
                  </a:cxn>
                  <a:cxn ang="0">
                    <a:pos x="153" y="51"/>
                  </a:cxn>
                  <a:cxn ang="0">
                    <a:pos x="0" y="102"/>
                  </a:cxn>
                  <a:cxn ang="0">
                    <a:pos x="0" y="0"/>
                  </a:cxn>
                </a:cxnLst>
                <a:rect l="0" t="0" r="r" b="b"/>
                <a:pathLst>
                  <a:path w="153" h="102">
                    <a:moveTo>
                      <a:pt x="0" y="0"/>
                    </a:moveTo>
                    <a:lnTo>
                      <a:pt x="153" y="51"/>
                    </a:lnTo>
                    <a:lnTo>
                      <a:pt x="0" y="102"/>
                    </a:lnTo>
                    <a:lnTo>
                      <a:pt x="0" y="0"/>
                    </a:lnTo>
                    <a:close/>
                  </a:path>
                </a:pathLst>
              </a:cu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1298" name="Freeform 50"/>
              <p:cNvSpPr/>
              <p:nvPr/>
            </p:nvSpPr>
            <p:spPr bwMode="auto">
              <a:xfrm>
                <a:off x="1872" y="1134"/>
                <a:ext cx="153" cy="102"/>
              </a:xfrm>
              <a:custGeom>
                <a:avLst/>
                <a:gdLst/>
                <a:ahLst/>
                <a:cxnLst>
                  <a:cxn ang="0">
                    <a:pos x="153" y="102"/>
                  </a:cxn>
                  <a:cxn ang="0">
                    <a:pos x="0" y="51"/>
                  </a:cxn>
                  <a:cxn ang="0">
                    <a:pos x="153" y="0"/>
                  </a:cxn>
                  <a:cxn ang="0">
                    <a:pos x="153" y="102"/>
                  </a:cxn>
                </a:cxnLst>
                <a:rect l="0" t="0" r="r" b="b"/>
                <a:pathLst>
                  <a:path w="153" h="102">
                    <a:moveTo>
                      <a:pt x="153" y="102"/>
                    </a:moveTo>
                    <a:lnTo>
                      <a:pt x="0" y="51"/>
                    </a:lnTo>
                    <a:lnTo>
                      <a:pt x="153" y="0"/>
                    </a:lnTo>
                    <a:lnTo>
                      <a:pt x="153" y="102"/>
                    </a:lnTo>
                    <a:close/>
                  </a:path>
                </a:pathLst>
              </a:cu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1299" name="Line 51"/>
              <p:cNvSpPr>
                <a:spLocks noChangeShapeType="1"/>
              </p:cNvSpPr>
              <p:nvPr/>
            </p:nvSpPr>
            <p:spPr bwMode="auto">
              <a:xfrm flipH="1">
                <a:off x="2012" y="1574"/>
                <a:ext cx="184"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1300" name="Freeform 52"/>
              <p:cNvSpPr/>
              <p:nvPr/>
            </p:nvSpPr>
            <p:spPr bwMode="auto">
              <a:xfrm>
                <a:off x="2183" y="1523"/>
                <a:ext cx="153" cy="101"/>
              </a:xfrm>
              <a:custGeom>
                <a:avLst/>
                <a:gdLst/>
                <a:ahLst/>
                <a:cxnLst>
                  <a:cxn ang="0">
                    <a:pos x="0" y="0"/>
                  </a:cxn>
                  <a:cxn ang="0">
                    <a:pos x="153" y="51"/>
                  </a:cxn>
                  <a:cxn ang="0">
                    <a:pos x="0" y="101"/>
                  </a:cxn>
                  <a:cxn ang="0">
                    <a:pos x="0" y="0"/>
                  </a:cxn>
                </a:cxnLst>
                <a:rect l="0" t="0" r="r" b="b"/>
                <a:pathLst>
                  <a:path w="153" h="101">
                    <a:moveTo>
                      <a:pt x="0" y="0"/>
                    </a:moveTo>
                    <a:lnTo>
                      <a:pt x="153" y="51"/>
                    </a:lnTo>
                    <a:lnTo>
                      <a:pt x="0" y="101"/>
                    </a:lnTo>
                    <a:lnTo>
                      <a:pt x="0" y="0"/>
                    </a:lnTo>
                    <a:close/>
                  </a:path>
                </a:pathLst>
              </a:cu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1301" name="Freeform 53"/>
              <p:cNvSpPr/>
              <p:nvPr/>
            </p:nvSpPr>
            <p:spPr bwMode="auto">
              <a:xfrm>
                <a:off x="1872" y="1523"/>
                <a:ext cx="153" cy="101"/>
              </a:xfrm>
              <a:custGeom>
                <a:avLst/>
                <a:gdLst/>
                <a:ahLst/>
                <a:cxnLst>
                  <a:cxn ang="0">
                    <a:pos x="153" y="101"/>
                  </a:cxn>
                  <a:cxn ang="0">
                    <a:pos x="0" y="51"/>
                  </a:cxn>
                  <a:cxn ang="0">
                    <a:pos x="153" y="0"/>
                  </a:cxn>
                  <a:cxn ang="0">
                    <a:pos x="153" y="101"/>
                  </a:cxn>
                </a:cxnLst>
                <a:rect l="0" t="0" r="r" b="b"/>
                <a:pathLst>
                  <a:path w="153" h="101">
                    <a:moveTo>
                      <a:pt x="153" y="101"/>
                    </a:moveTo>
                    <a:lnTo>
                      <a:pt x="0" y="51"/>
                    </a:lnTo>
                    <a:lnTo>
                      <a:pt x="153" y="0"/>
                    </a:lnTo>
                    <a:lnTo>
                      <a:pt x="153" y="101"/>
                    </a:lnTo>
                    <a:close/>
                  </a:path>
                </a:pathLst>
              </a:cu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1302" name="Line 54"/>
              <p:cNvSpPr>
                <a:spLocks noChangeShapeType="1"/>
              </p:cNvSpPr>
              <p:nvPr/>
            </p:nvSpPr>
            <p:spPr bwMode="auto">
              <a:xfrm flipH="1">
                <a:off x="2007" y="1961"/>
                <a:ext cx="189"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1303" name="Freeform 55"/>
              <p:cNvSpPr/>
              <p:nvPr/>
            </p:nvSpPr>
            <p:spPr bwMode="auto">
              <a:xfrm>
                <a:off x="2183" y="1910"/>
                <a:ext cx="153" cy="102"/>
              </a:xfrm>
              <a:custGeom>
                <a:avLst/>
                <a:gdLst/>
                <a:ahLst/>
                <a:cxnLst>
                  <a:cxn ang="0">
                    <a:pos x="0" y="0"/>
                  </a:cxn>
                  <a:cxn ang="0">
                    <a:pos x="153" y="51"/>
                  </a:cxn>
                  <a:cxn ang="0">
                    <a:pos x="0" y="102"/>
                  </a:cxn>
                  <a:cxn ang="0">
                    <a:pos x="0" y="0"/>
                  </a:cxn>
                </a:cxnLst>
                <a:rect l="0" t="0" r="r" b="b"/>
                <a:pathLst>
                  <a:path w="153" h="102">
                    <a:moveTo>
                      <a:pt x="0" y="0"/>
                    </a:moveTo>
                    <a:lnTo>
                      <a:pt x="153" y="51"/>
                    </a:lnTo>
                    <a:lnTo>
                      <a:pt x="0" y="102"/>
                    </a:lnTo>
                    <a:lnTo>
                      <a:pt x="0" y="0"/>
                    </a:lnTo>
                    <a:close/>
                  </a:path>
                </a:pathLst>
              </a:cu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1304" name="Freeform 56"/>
              <p:cNvSpPr/>
              <p:nvPr/>
            </p:nvSpPr>
            <p:spPr bwMode="auto">
              <a:xfrm>
                <a:off x="1866" y="1910"/>
                <a:ext cx="152" cy="102"/>
              </a:xfrm>
              <a:custGeom>
                <a:avLst/>
                <a:gdLst/>
                <a:ahLst/>
                <a:cxnLst>
                  <a:cxn ang="0">
                    <a:pos x="152" y="102"/>
                  </a:cxn>
                  <a:cxn ang="0">
                    <a:pos x="0" y="51"/>
                  </a:cxn>
                  <a:cxn ang="0">
                    <a:pos x="152" y="0"/>
                  </a:cxn>
                  <a:cxn ang="0">
                    <a:pos x="152" y="102"/>
                  </a:cxn>
                </a:cxnLst>
                <a:rect l="0" t="0" r="r" b="b"/>
                <a:pathLst>
                  <a:path w="152" h="102">
                    <a:moveTo>
                      <a:pt x="152" y="102"/>
                    </a:moveTo>
                    <a:lnTo>
                      <a:pt x="0" y="51"/>
                    </a:lnTo>
                    <a:lnTo>
                      <a:pt x="152" y="0"/>
                    </a:lnTo>
                    <a:lnTo>
                      <a:pt x="152" y="102"/>
                    </a:lnTo>
                    <a:close/>
                  </a:path>
                </a:pathLst>
              </a:cu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1305" name="Line 57"/>
              <p:cNvSpPr>
                <a:spLocks noChangeShapeType="1"/>
              </p:cNvSpPr>
              <p:nvPr/>
            </p:nvSpPr>
            <p:spPr bwMode="auto">
              <a:xfrm flipH="1">
                <a:off x="2012" y="2348"/>
                <a:ext cx="184"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1306" name="Freeform 58"/>
              <p:cNvSpPr/>
              <p:nvPr/>
            </p:nvSpPr>
            <p:spPr bwMode="auto">
              <a:xfrm>
                <a:off x="2183" y="2297"/>
                <a:ext cx="153" cy="102"/>
              </a:xfrm>
              <a:custGeom>
                <a:avLst/>
                <a:gdLst/>
                <a:ahLst/>
                <a:cxnLst>
                  <a:cxn ang="0">
                    <a:pos x="0" y="0"/>
                  </a:cxn>
                  <a:cxn ang="0">
                    <a:pos x="153" y="51"/>
                  </a:cxn>
                  <a:cxn ang="0">
                    <a:pos x="0" y="102"/>
                  </a:cxn>
                  <a:cxn ang="0">
                    <a:pos x="0" y="0"/>
                  </a:cxn>
                </a:cxnLst>
                <a:rect l="0" t="0" r="r" b="b"/>
                <a:pathLst>
                  <a:path w="153" h="102">
                    <a:moveTo>
                      <a:pt x="0" y="0"/>
                    </a:moveTo>
                    <a:lnTo>
                      <a:pt x="153" y="51"/>
                    </a:lnTo>
                    <a:lnTo>
                      <a:pt x="0" y="102"/>
                    </a:lnTo>
                    <a:lnTo>
                      <a:pt x="0" y="0"/>
                    </a:lnTo>
                    <a:close/>
                  </a:path>
                </a:pathLst>
              </a:cu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1307" name="Freeform 59"/>
              <p:cNvSpPr/>
              <p:nvPr/>
            </p:nvSpPr>
            <p:spPr bwMode="auto">
              <a:xfrm>
                <a:off x="1872" y="2297"/>
                <a:ext cx="153" cy="102"/>
              </a:xfrm>
              <a:custGeom>
                <a:avLst/>
                <a:gdLst/>
                <a:ahLst/>
                <a:cxnLst>
                  <a:cxn ang="0">
                    <a:pos x="153" y="102"/>
                  </a:cxn>
                  <a:cxn ang="0">
                    <a:pos x="0" y="51"/>
                  </a:cxn>
                  <a:cxn ang="0">
                    <a:pos x="153" y="0"/>
                  </a:cxn>
                  <a:cxn ang="0">
                    <a:pos x="153" y="102"/>
                  </a:cxn>
                </a:cxnLst>
                <a:rect l="0" t="0" r="r" b="b"/>
                <a:pathLst>
                  <a:path w="153" h="102">
                    <a:moveTo>
                      <a:pt x="153" y="102"/>
                    </a:moveTo>
                    <a:lnTo>
                      <a:pt x="0" y="51"/>
                    </a:lnTo>
                    <a:lnTo>
                      <a:pt x="153" y="0"/>
                    </a:lnTo>
                    <a:lnTo>
                      <a:pt x="153" y="102"/>
                    </a:lnTo>
                    <a:close/>
                  </a:path>
                </a:pathLst>
              </a:cu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1308" name="Line 60"/>
              <p:cNvSpPr>
                <a:spLocks noChangeShapeType="1"/>
              </p:cNvSpPr>
              <p:nvPr/>
            </p:nvSpPr>
            <p:spPr bwMode="auto">
              <a:xfrm flipH="1">
                <a:off x="2012" y="2739"/>
                <a:ext cx="184"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1309" name="Freeform 61"/>
              <p:cNvSpPr/>
              <p:nvPr/>
            </p:nvSpPr>
            <p:spPr bwMode="auto">
              <a:xfrm>
                <a:off x="2183" y="2688"/>
                <a:ext cx="153" cy="101"/>
              </a:xfrm>
              <a:custGeom>
                <a:avLst/>
                <a:gdLst/>
                <a:ahLst/>
                <a:cxnLst>
                  <a:cxn ang="0">
                    <a:pos x="0" y="0"/>
                  </a:cxn>
                  <a:cxn ang="0">
                    <a:pos x="153" y="51"/>
                  </a:cxn>
                  <a:cxn ang="0">
                    <a:pos x="0" y="101"/>
                  </a:cxn>
                  <a:cxn ang="0">
                    <a:pos x="0" y="0"/>
                  </a:cxn>
                </a:cxnLst>
                <a:rect l="0" t="0" r="r" b="b"/>
                <a:pathLst>
                  <a:path w="153" h="101">
                    <a:moveTo>
                      <a:pt x="0" y="0"/>
                    </a:moveTo>
                    <a:lnTo>
                      <a:pt x="153" y="51"/>
                    </a:lnTo>
                    <a:lnTo>
                      <a:pt x="0" y="101"/>
                    </a:lnTo>
                    <a:lnTo>
                      <a:pt x="0" y="0"/>
                    </a:lnTo>
                    <a:close/>
                  </a:path>
                </a:pathLst>
              </a:cu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1310" name="Freeform 62"/>
              <p:cNvSpPr/>
              <p:nvPr/>
            </p:nvSpPr>
            <p:spPr bwMode="auto">
              <a:xfrm>
                <a:off x="1872" y="2688"/>
                <a:ext cx="153" cy="101"/>
              </a:xfrm>
              <a:custGeom>
                <a:avLst/>
                <a:gdLst/>
                <a:ahLst/>
                <a:cxnLst>
                  <a:cxn ang="0">
                    <a:pos x="153" y="101"/>
                  </a:cxn>
                  <a:cxn ang="0">
                    <a:pos x="0" y="51"/>
                  </a:cxn>
                  <a:cxn ang="0">
                    <a:pos x="153" y="0"/>
                  </a:cxn>
                  <a:cxn ang="0">
                    <a:pos x="153" y="101"/>
                  </a:cxn>
                </a:cxnLst>
                <a:rect l="0" t="0" r="r" b="b"/>
                <a:pathLst>
                  <a:path w="153" h="101">
                    <a:moveTo>
                      <a:pt x="153" y="101"/>
                    </a:moveTo>
                    <a:lnTo>
                      <a:pt x="0" y="51"/>
                    </a:lnTo>
                    <a:lnTo>
                      <a:pt x="153" y="0"/>
                    </a:lnTo>
                    <a:lnTo>
                      <a:pt x="153" y="101"/>
                    </a:lnTo>
                    <a:close/>
                  </a:path>
                </a:pathLst>
              </a:cu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1311" name="Line 63"/>
              <p:cNvSpPr>
                <a:spLocks noChangeShapeType="1"/>
              </p:cNvSpPr>
              <p:nvPr/>
            </p:nvSpPr>
            <p:spPr bwMode="auto">
              <a:xfrm flipH="1">
                <a:off x="2013" y="3124"/>
                <a:ext cx="183"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1312" name="Freeform 64"/>
              <p:cNvSpPr/>
              <p:nvPr/>
            </p:nvSpPr>
            <p:spPr bwMode="auto">
              <a:xfrm>
                <a:off x="2183" y="3073"/>
                <a:ext cx="153" cy="102"/>
              </a:xfrm>
              <a:custGeom>
                <a:avLst/>
                <a:gdLst/>
                <a:ahLst/>
                <a:cxnLst>
                  <a:cxn ang="0">
                    <a:pos x="0" y="0"/>
                  </a:cxn>
                  <a:cxn ang="0">
                    <a:pos x="153" y="51"/>
                  </a:cxn>
                  <a:cxn ang="0">
                    <a:pos x="0" y="102"/>
                  </a:cxn>
                  <a:cxn ang="0">
                    <a:pos x="0" y="0"/>
                  </a:cxn>
                </a:cxnLst>
                <a:rect l="0" t="0" r="r" b="b"/>
                <a:pathLst>
                  <a:path w="153" h="102">
                    <a:moveTo>
                      <a:pt x="0" y="0"/>
                    </a:moveTo>
                    <a:lnTo>
                      <a:pt x="153" y="51"/>
                    </a:lnTo>
                    <a:lnTo>
                      <a:pt x="0" y="102"/>
                    </a:lnTo>
                    <a:lnTo>
                      <a:pt x="0" y="0"/>
                    </a:lnTo>
                    <a:close/>
                  </a:path>
                </a:pathLst>
              </a:cu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1313" name="Freeform 65"/>
              <p:cNvSpPr/>
              <p:nvPr/>
            </p:nvSpPr>
            <p:spPr bwMode="auto">
              <a:xfrm>
                <a:off x="1874" y="3073"/>
                <a:ext cx="152" cy="102"/>
              </a:xfrm>
              <a:custGeom>
                <a:avLst/>
                <a:gdLst/>
                <a:ahLst/>
                <a:cxnLst>
                  <a:cxn ang="0">
                    <a:pos x="152" y="102"/>
                  </a:cxn>
                  <a:cxn ang="0">
                    <a:pos x="0" y="51"/>
                  </a:cxn>
                  <a:cxn ang="0">
                    <a:pos x="152" y="0"/>
                  </a:cxn>
                  <a:cxn ang="0">
                    <a:pos x="152" y="102"/>
                  </a:cxn>
                </a:cxnLst>
                <a:rect l="0" t="0" r="r" b="b"/>
                <a:pathLst>
                  <a:path w="152" h="102">
                    <a:moveTo>
                      <a:pt x="152" y="102"/>
                    </a:moveTo>
                    <a:lnTo>
                      <a:pt x="0" y="51"/>
                    </a:lnTo>
                    <a:lnTo>
                      <a:pt x="152" y="0"/>
                    </a:lnTo>
                    <a:lnTo>
                      <a:pt x="152" y="102"/>
                    </a:lnTo>
                    <a:close/>
                  </a:path>
                </a:pathLst>
              </a:cu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1314" name="Line 66"/>
              <p:cNvSpPr>
                <a:spLocks noChangeShapeType="1"/>
              </p:cNvSpPr>
              <p:nvPr/>
            </p:nvSpPr>
            <p:spPr bwMode="auto">
              <a:xfrm flipH="1">
                <a:off x="1872" y="3511"/>
                <a:ext cx="324"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1315" name="Freeform 67"/>
              <p:cNvSpPr/>
              <p:nvPr/>
            </p:nvSpPr>
            <p:spPr bwMode="auto">
              <a:xfrm>
                <a:off x="2183" y="3460"/>
                <a:ext cx="153" cy="102"/>
              </a:xfrm>
              <a:custGeom>
                <a:avLst/>
                <a:gdLst/>
                <a:ahLst/>
                <a:cxnLst>
                  <a:cxn ang="0">
                    <a:pos x="0" y="0"/>
                  </a:cxn>
                  <a:cxn ang="0">
                    <a:pos x="153" y="51"/>
                  </a:cxn>
                  <a:cxn ang="0">
                    <a:pos x="0" y="102"/>
                  </a:cxn>
                  <a:cxn ang="0">
                    <a:pos x="0" y="0"/>
                  </a:cxn>
                </a:cxnLst>
                <a:rect l="0" t="0" r="r" b="b"/>
                <a:pathLst>
                  <a:path w="153" h="102">
                    <a:moveTo>
                      <a:pt x="0" y="0"/>
                    </a:moveTo>
                    <a:lnTo>
                      <a:pt x="153" y="51"/>
                    </a:lnTo>
                    <a:lnTo>
                      <a:pt x="0" y="102"/>
                    </a:lnTo>
                    <a:lnTo>
                      <a:pt x="0" y="0"/>
                    </a:lnTo>
                    <a:close/>
                  </a:path>
                </a:pathLst>
              </a:cu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1316" name="Line 68"/>
              <p:cNvSpPr>
                <a:spLocks noChangeShapeType="1"/>
              </p:cNvSpPr>
              <p:nvPr/>
            </p:nvSpPr>
            <p:spPr bwMode="auto">
              <a:xfrm flipH="1">
                <a:off x="1872" y="3899"/>
                <a:ext cx="324"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1317" name="Freeform 69"/>
              <p:cNvSpPr/>
              <p:nvPr/>
            </p:nvSpPr>
            <p:spPr bwMode="auto">
              <a:xfrm>
                <a:off x="2183" y="3848"/>
                <a:ext cx="153" cy="101"/>
              </a:xfrm>
              <a:custGeom>
                <a:avLst/>
                <a:gdLst/>
                <a:ahLst/>
                <a:cxnLst>
                  <a:cxn ang="0">
                    <a:pos x="0" y="0"/>
                  </a:cxn>
                  <a:cxn ang="0">
                    <a:pos x="153" y="51"/>
                  </a:cxn>
                  <a:cxn ang="0">
                    <a:pos x="0" y="101"/>
                  </a:cxn>
                  <a:cxn ang="0">
                    <a:pos x="0" y="0"/>
                  </a:cxn>
                </a:cxnLst>
                <a:rect l="0" t="0" r="r" b="b"/>
                <a:pathLst>
                  <a:path w="153" h="101">
                    <a:moveTo>
                      <a:pt x="0" y="0"/>
                    </a:moveTo>
                    <a:lnTo>
                      <a:pt x="153" y="51"/>
                    </a:lnTo>
                    <a:lnTo>
                      <a:pt x="0" y="101"/>
                    </a:lnTo>
                    <a:lnTo>
                      <a:pt x="0" y="0"/>
                    </a:lnTo>
                    <a:close/>
                  </a:path>
                </a:pathLst>
              </a:cu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1318" name="Rectangle 70"/>
              <p:cNvSpPr>
                <a:spLocks noChangeArrowheads="1"/>
              </p:cNvSpPr>
              <p:nvPr/>
            </p:nvSpPr>
            <p:spPr bwMode="auto">
              <a:xfrm>
                <a:off x="2336" y="215"/>
                <a:ext cx="1546" cy="3879"/>
              </a:xfrm>
              <a:prstGeom prst="rect">
                <a:avLst/>
              </a:prstGeom>
              <a:noFill/>
              <a:ln w="25400">
                <a:solidFill>
                  <a:schemeClr val="tx1"/>
                </a:solidFill>
                <a:miter lim="800000"/>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1319" name="Rectangle 71"/>
              <p:cNvSpPr>
                <a:spLocks noChangeArrowheads="1"/>
              </p:cNvSpPr>
              <p:nvPr/>
            </p:nvSpPr>
            <p:spPr bwMode="auto">
              <a:xfrm>
                <a:off x="2862" y="1924"/>
                <a:ext cx="576" cy="314"/>
              </a:xfrm>
              <a:prstGeom prst="rect">
                <a:avLst/>
              </a:prstGeom>
              <a:noFill/>
              <a:ln w="25400">
                <a:noFill/>
                <a:miter lim="800000"/>
              </a:ln>
            </p:spPr>
            <p:txBody>
              <a:bodyPr wrap="none" lIns="0" tIns="0" rIns="0" bIns="0">
                <a:spAutoFit/>
              </a:bodyPr>
              <a:lstStyle/>
              <a:p>
                <a:pPr marL="0" marR="0" lvl="0" indent="0" algn="ctr"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3000"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8286</a:t>
                </a:r>
                <a:endParaRPr kumimoji="0" lang="en-US" altLang="zh-CN" sz="3000"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81320" name="Line 72"/>
              <p:cNvSpPr>
                <a:spLocks noChangeShapeType="1"/>
              </p:cNvSpPr>
              <p:nvPr/>
            </p:nvSpPr>
            <p:spPr bwMode="auto">
              <a:xfrm flipH="1">
                <a:off x="4022" y="410"/>
                <a:ext cx="324"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1321" name="Freeform 73"/>
              <p:cNvSpPr/>
              <p:nvPr/>
            </p:nvSpPr>
            <p:spPr bwMode="auto">
              <a:xfrm>
                <a:off x="3882" y="359"/>
                <a:ext cx="152" cy="102"/>
              </a:xfrm>
              <a:custGeom>
                <a:avLst/>
                <a:gdLst/>
                <a:ahLst/>
                <a:cxnLst>
                  <a:cxn ang="0">
                    <a:pos x="152" y="102"/>
                  </a:cxn>
                  <a:cxn ang="0">
                    <a:pos x="0" y="51"/>
                  </a:cxn>
                  <a:cxn ang="0">
                    <a:pos x="152" y="0"/>
                  </a:cxn>
                  <a:cxn ang="0">
                    <a:pos x="152" y="102"/>
                  </a:cxn>
                </a:cxnLst>
                <a:rect l="0" t="0" r="r" b="b"/>
                <a:pathLst>
                  <a:path w="152" h="102">
                    <a:moveTo>
                      <a:pt x="152" y="102"/>
                    </a:moveTo>
                    <a:lnTo>
                      <a:pt x="0" y="51"/>
                    </a:lnTo>
                    <a:lnTo>
                      <a:pt x="152" y="0"/>
                    </a:lnTo>
                    <a:lnTo>
                      <a:pt x="152" y="102"/>
                    </a:lnTo>
                    <a:close/>
                  </a:path>
                </a:pathLst>
              </a:cu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1322" name="Line 74"/>
              <p:cNvSpPr>
                <a:spLocks noChangeShapeType="1"/>
              </p:cNvSpPr>
              <p:nvPr/>
            </p:nvSpPr>
            <p:spPr bwMode="auto">
              <a:xfrm flipH="1">
                <a:off x="4022" y="797"/>
                <a:ext cx="185"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1323" name="Freeform 75"/>
              <p:cNvSpPr/>
              <p:nvPr/>
            </p:nvSpPr>
            <p:spPr bwMode="auto">
              <a:xfrm>
                <a:off x="4194" y="747"/>
                <a:ext cx="152" cy="101"/>
              </a:xfrm>
              <a:custGeom>
                <a:avLst/>
                <a:gdLst/>
                <a:ahLst/>
                <a:cxnLst>
                  <a:cxn ang="0">
                    <a:pos x="0" y="0"/>
                  </a:cxn>
                  <a:cxn ang="0">
                    <a:pos x="152" y="50"/>
                  </a:cxn>
                  <a:cxn ang="0">
                    <a:pos x="0" y="101"/>
                  </a:cxn>
                  <a:cxn ang="0">
                    <a:pos x="0" y="0"/>
                  </a:cxn>
                </a:cxnLst>
                <a:rect l="0" t="0" r="r" b="b"/>
                <a:pathLst>
                  <a:path w="152" h="101">
                    <a:moveTo>
                      <a:pt x="0" y="0"/>
                    </a:moveTo>
                    <a:lnTo>
                      <a:pt x="152" y="50"/>
                    </a:lnTo>
                    <a:lnTo>
                      <a:pt x="0" y="101"/>
                    </a:lnTo>
                    <a:lnTo>
                      <a:pt x="0" y="0"/>
                    </a:lnTo>
                    <a:close/>
                  </a:path>
                </a:pathLst>
              </a:cu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1324" name="Freeform 76"/>
              <p:cNvSpPr/>
              <p:nvPr/>
            </p:nvSpPr>
            <p:spPr bwMode="auto">
              <a:xfrm>
                <a:off x="3882" y="747"/>
                <a:ext cx="152" cy="101"/>
              </a:xfrm>
              <a:custGeom>
                <a:avLst/>
                <a:gdLst/>
                <a:ahLst/>
                <a:cxnLst>
                  <a:cxn ang="0">
                    <a:pos x="152" y="101"/>
                  </a:cxn>
                  <a:cxn ang="0">
                    <a:pos x="0" y="50"/>
                  </a:cxn>
                  <a:cxn ang="0">
                    <a:pos x="152" y="0"/>
                  </a:cxn>
                  <a:cxn ang="0">
                    <a:pos x="152" y="101"/>
                  </a:cxn>
                </a:cxnLst>
                <a:rect l="0" t="0" r="r" b="b"/>
                <a:pathLst>
                  <a:path w="152" h="101">
                    <a:moveTo>
                      <a:pt x="152" y="101"/>
                    </a:moveTo>
                    <a:lnTo>
                      <a:pt x="0" y="50"/>
                    </a:lnTo>
                    <a:lnTo>
                      <a:pt x="152" y="0"/>
                    </a:lnTo>
                    <a:lnTo>
                      <a:pt x="152" y="101"/>
                    </a:lnTo>
                    <a:close/>
                  </a:path>
                </a:pathLst>
              </a:cu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1325" name="Line 77"/>
              <p:cNvSpPr>
                <a:spLocks noChangeShapeType="1"/>
              </p:cNvSpPr>
              <p:nvPr/>
            </p:nvSpPr>
            <p:spPr bwMode="auto">
              <a:xfrm flipH="1">
                <a:off x="4022" y="1185"/>
                <a:ext cx="185"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1326" name="Freeform 78"/>
              <p:cNvSpPr/>
              <p:nvPr/>
            </p:nvSpPr>
            <p:spPr bwMode="auto">
              <a:xfrm>
                <a:off x="4194" y="1134"/>
                <a:ext cx="152" cy="102"/>
              </a:xfrm>
              <a:custGeom>
                <a:avLst/>
                <a:gdLst/>
                <a:ahLst/>
                <a:cxnLst>
                  <a:cxn ang="0">
                    <a:pos x="0" y="0"/>
                  </a:cxn>
                  <a:cxn ang="0">
                    <a:pos x="152" y="51"/>
                  </a:cxn>
                  <a:cxn ang="0">
                    <a:pos x="0" y="102"/>
                  </a:cxn>
                  <a:cxn ang="0">
                    <a:pos x="0" y="0"/>
                  </a:cxn>
                </a:cxnLst>
                <a:rect l="0" t="0" r="r" b="b"/>
                <a:pathLst>
                  <a:path w="152" h="102">
                    <a:moveTo>
                      <a:pt x="0" y="0"/>
                    </a:moveTo>
                    <a:lnTo>
                      <a:pt x="152" y="51"/>
                    </a:lnTo>
                    <a:lnTo>
                      <a:pt x="0" y="102"/>
                    </a:lnTo>
                    <a:lnTo>
                      <a:pt x="0" y="0"/>
                    </a:lnTo>
                    <a:close/>
                  </a:path>
                </a:pathLst>
              </a:cu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1327" name="Freeform 79"/>
              <p:cNvSpPr/>
              <p:nvPr/>
            </p:nvSpPr>
            <p:spPr bwMode="auto">
              <a:xfrm>
                <a:off x="3882" y="1134"/>
                <a:ext cx="152" cy="102"/>
              </a:xfrm>
              <a:custGeom>
                <a:avLst/>
                <a:gdLst/>
                <a:ahLst/>
                <a:cxnLst>
                  <a:cxn ang="0">
                    <a:pos x="152" y="102"/>
                  </a:cxn>
                  <a:cxn ang="0">
                    <a:pos x="0" y="51"/>
                  </a:cxn>
                  <a:cxn ang="0">
                    <a:pos x="152" y="0"/>
                  </a:cxn>
                  <a:cxn ang="0">
                    <a:pos x="152" y="102"/>
                  </a:cxn>
                </a:cxnLst>
                <a:rect l="0" t="0" r="r" b="b"/>
                <a:pathLst>
                  <a:path w="152" h="102">
                    <a:moveTo>
                      <a:pt x="152" y="102"/>
                    </a:moveTo>
                    <a:lnTo>
                      <a:pt x="0" y="51"/>
                    </a:lnTo>
                    <a:lnTo>
                      <a:pt x="152" y="0"/>
                    </a:lnTo>
                    <a:lnTo>
                      <a:pt x="152" y="102"/>
                    </a:lnTo>
                    <a:close/>
                  </a:path>
                </a:pathLst>
              </a:cu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1328" name="Line 80"/>
              <p:cNvSpPr>
                <a:spLocks noChangeShapeType="1"/>
              </p:cNvSpPr>
              <p:nvPr/>
            </p:nvSpPr>
            <p:spPr bwMode="auto">
              <a:xfrm flipH="1">
                <a:off x="4022" y="1574"/>
                <a:ext cx="185"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1329" name="Freeform 81"/>
              <p:cNvSpPr/>
              <p:nvPr/>
            </p:nvSpPr>
            <p:spPr bwMode="auto">
              <a:xfrm>
                <a:off x="4194" y="1523"/>
                <a:ext cx="152" cy="101"/>
              </a:xfrm>
              <a:custGeom>
                <a:avLst/>
                <a:gdLst/>
                <a:ahLst/>
                <a:cxnLst>
                  <a:cxn ang="0">
                    <a:pos x="0" y="0"/>
                  </a:cxn>
                  <a:cxn ang="0">
                    <a:pos x="152" y="51"/>
                  </a:cxn>
                  <a:cxn ang="0">
                    <a:pos x="0" y="101"/>
                  </a:cxn>
                  <a:cxn ang="0">
                    <a:pos x="0" y="0"/>
                  </a:cxn>
                </a:cxnLst>
                <a:rect l="0" t="0" r="r" b="b"/>
                <a:pathLst>
                  <a:path w="152" h="101">
                    <a:moveTo>
                      <a:pt x="0" y="0"/>
                    </a:moveTo>
                    <a:lnTo>
                      <a:pt x="152" y="51"/>
                    </a:lnTo>
                    <a:lnTo>
                      <a:pt x="0" y="101"/>
                    </a:lnTo>
                    <a:lnTo>
                      <a:pt x="0" y="0"/>
                    </a:lnTo>
                    <a:close/>
                  </a:path>
                </a:pathLst>
              </a:cu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1330" name="Freeform 82"/>
              <p:cNvSpPr/>
              <p:nvPr/>
            </p:nvSpPr>
            <p:spPr bwMode="auto">
              <a:xfrm>
                <a:off x="3882" y="1523"/>
                <a:ext cx="152" cy="101"/>
              </a:xfrm>
              <a:custGeom>
                <a:avLst/>
                <a:gdLst/>
                <a:ahLst/>
                <a:cxnLst>
                  <a:cxn ang="0">
                    <a:pos x="152" y="101"/>
                  </a:cxn>
                  <a:cxn ang="0">
                    <a:pos x="0" y="51"/>
                  </a:cxn>
                  <a:cxn ang="0">
                    <a:pos x="152" y="0"/>
                  </a:cxn>
                  <a:cxn ang="0">
                    <a:pos x="152" y="101"/>
                  </a:cxn>
                </a:cxnLst>
                <a:rect l="0" t="0" r="r" b="b"/>
                <a:pathLst>
                  <a:path w="152" h="101">
                    <a:moveTo>
                      <a:pt x="152" y="101"/>
                    </a:moveTo>
                    <a:lnTo>
                      <a:pt x="0" y="51"/>
                    </a:lnTo>
                    <a:lnTo>
                      <a:pt x="152" y="0"/>
                    </a:lnTo>
                    <a:lnTo>
                      <a:pt x="152" y="101"/>
                    </a:lnTo>
                    <a:close/>
                  </a:path>
                </a:pathLst>
              </a:cu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1331" name="Line 83"/>
              <p:cNvSpPr>
                <a:spLocks noChangeShapeType="1"/>
              </p:cNvSpPr>
              <p:nvPr/>
            </p:nvSpPr>
            <p:spPr bwMode="auto">
              <a:xfrm flipH="1">
                <a:off x="4022" y="1961"/>
                <a:ext cx="185"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1332" name="Freeform 84"/>
              <p:cNvSpPr/>
              <p:nvPr/>
            </p:nvSpPr>
            <p:spPr bwMode="auto">
              <a:xfrm>
                <a:off x="4194" y="1910"/>
                <a:ext cx="152" cy="102"/>
              </a:xfrm>
              <a:custGeom>
                <a:avLst/>
                <a:gdLst/>
                <a:ahLst/>
                <a:cxnLst>
                  <a:cxn ang="0">
                    <a:pos x="0" y="0"/>
                  </a:cxn>
                  <a:cxn ang="0">
                    <a:pos x="152" y="51"/>
                  </a:cxn>
                  <a:cxn ang="0">
                    <a:pos x="0" y="102"/>
                  </a:cxn>
                  <a:cxn ang="0">
                    <a:pos x="0" y="0"/>
                  </a:cxn>
                </a:cxnLst>
                <a:rect l="0" t="0" r="r" b="b"/>
                <a:pathLst>
                  <a:path w="152" h="102">
                    <a:moveTo>
                      <a:pt x="0" y="0"/>
                    </a:moveTo>
                    <a:lnTo>
                      <a:pt x="152" y="51"/>
                    </a:lnTo>
                    <a:lnTo>
                      <a:pt x="0" y="102"/>
                    </a:lnTo>
                    <a:lnTo>
                      <a:pt x="0" y="0"/>
                    </a:lnTo>
                    <a:close/>
                  </a:path>
                </a:pathLst>
              </a:cu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1333" name="Freeform 85"/>
              <p:cNvSpPr/>
              <p:nvPr/>
            </p:nvSpPr>
            <p:spPr bwMode="auto">
              <a:xfrm>
                <a:off x="3882" y="1910"/>
                <a:ext cx="152" cy="102"/>
              </a:xfrm>
              <a:custGeom>
                <a:avLst/>
                <a:gdLst/>
                <a:ahLst/>
                <a:cxnLst>
                  <a:cxn ang="0">
                    <a:pos x="152" y="102"/>
                  </a:cxn>
                  <a:cxn ang="0">
                    <a:pos x="0" y="51"/>
                  </a:cxn>
                  <a:cxn ang="0">
                    <a:pos x="152" y="0"/>
                  </a:cxn>
                  <a:cxn ang="0">
                    <a:pos x="152" y="102"/>
                  </a:cxn>
                </a:cxnLst>
                <a:rect l="0" t="0" r="r" b="b"/>
                <a:pathLst>
                  <a:path w="152" h="102">
                    <a:moveTo>
                      <a:pt x="152" y="102"/>
                    </a:moveTo>
                    <a:lnTo>
                      <a:pt x="0" y="51"/>
                    </a:lnTo>
                    <a:lnTo>
                      <a:pt x="152" y="0"/>
                    </a:lnTo>
                    <a:lnTo>
                      <a:pt x="152" y="102"/>
                    </a:lnTo>
                    <a:close/>
                  </a:path>
                </a:pathLst>
              </a:cu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1334" name="Line 86"/>
              <p:cNvSpPr>
                <a:spLocks noChangeShapeType="1"/>
              </p:cNvSpPr>
              <p:nvPr/>
            </p:nvSpPr>
            <p:spPr bwMode="auto">
              <a:xfrm flipH="1">
                <a:off x="4022" y="2348"/>
                <a:ext cx="185"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1335" name="Freeform 87"/>
              <p:cNvSpPr/>
              <p:nvPr/>
            </p:nvSpPr>
            <p:spPr bwMode="auto">
              <a:xfrm>
                <a:off x="4194" y="2297"/>
                <a:ext cx="152" cy="102"/>
              </a:xfrm>
              <a:custGeom>
                <a:avLst/>
                <a:gdLst/>
                <a:ahLst/>
                <a:cxnLst>
                  <a:cxn ang="0">
                    <a:pos x="0" y="0"/>
                  </a:cxn>
                  <a:cxn ang="0">
                    <a:pos x="152" y="51"/>
                  </a:cxn>
                  <a:cxn ang="0">
                    <a:pos x="0" y="102"/>
                  </a:cxn>
                  <a:cxn ang="0">
                    <a:pos x="0" y="0"/>
                  </a:cxn>
                </a:cxnLst>
                <a:rect l="0" t="0" r="r" b="b"/>
                <a:pathLst>
                  <a:path w="152" h="102">
                    <a:moveTo>
                      <a:pt x="0" y="0"/>
                    </a:moveTo>
                    <a:lnTo>
                      <a:pt x="152" y="51"/>
                    </a:lnTo>
                    <a:lnTo>
                      <a:pt x="0" y="102"/>
                    </a:lnTo>
                    <a:lnTo>
                      <a:pt x="0" y="0"/>
                    </a:lnTo>
                    <a:close/>
                  </a:path>
                </a:pathLst>
              </a:cu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1336" name="Freeform 88"/>
              <p:cNvSpPr/>
              <p:nvPr/>
            </p:nvSpPr>
            <p:spPr bwMode="auto">
              <a:xfrm>
                <a:off x="3882" y="2297"/>
                <a:ext cx="152" cy="102"/>
              </a:xfrm>
              <a:custGeom>
                <a:avLst/>
                <a:gdLst/>
                <a:ahLst/>
                <a:cxnLst>
                  <a:cxn ang="0">
                    <a:pos x="152" y="102"/>
                  </a:cxn>
                  <a:cxn ang="0">
                    <a:pos x="0" y="51"/>
                  </a:cxn>
                  <a:cxn ang="0">
                    <a:pos x="152" y="0"/>
                  </a:cxn>
                  <a:cxn ang="0">
                    <a:pos x="152" y="102"/>
                  </a:cxn>
                </a:cxnLst>
                <a:rect l="0" t="0" r="r" b="b"/>
                <a:pathLst>
                  <a:path w="152" h="102">
                    <a:moveTo>
                      <a:pt x="152" y="102"/>
                    </a:moveTo>
                    <a:lnTo>
                      <a:pt x="0" y="51"/>
                    </a:lnTo>
                    <a:lnTo>
                      <a:pt x="152" y="0"/>
                    </a:lnTo>
                    <a:lnTo>
                      <a:pt x="152" y="102"/>
                    </a:lnTo>
                    <a:close/>
                  </a:path>
                </a:pathLst>
              </a:cu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1337" name="Line 89"/>
              <p:cNvSpPr>
                <a:spLocks noChangeShapeType="1"/>
              </p:cNvSpPr>
              <p:nvPr/>
            </p:nvSpPr>
            <p:spPr bwMode="auto">
              <a:xfrm flipH="1">
                <a:off x="4022" y="2739"/>
                <a:ext cx="185"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1338" name="Freeform 90"/>
              <p:cNvSpPr/>
              <p:nvPr/>
            </p:nvSpPr>
            <p:spPr bwMode="auto">
              <a:xfrm>
                <a:off x="4194" y="2688"/>
                <a:ext cx="152" cy="101"/>
              </a:xfrm>
              <a:custGeom>
                <a:avLst/>
                <a:gdLst/>
                <a:ahLst/>
                <a:cxnLst>
                  <a:cxn ang="0">
                    <a:pos x="0" y="0"/>
                  </a:cxn>
                  <a:cxn ang="0">
                    <a:pos x="152" y="51"/>
                  </a:cxn>
                  <a:cxn ang="0">
                    <a:pos x="0" y="101"/>
                  </a:cxn>
                  <a:cxn ang="0">
                    <a:pos x="0" y="0"/>
                  </a:cxn>
                </a:cxnLst>
                <a:rect l="0" t="0" r="r" b="b"/>
                <a:pathLst>
                  <a:path w="152" h="101">
                    <a:moveTo>
                      <a:pt x="0" y="0"/>
                    </a:moveTo>
                    <a:lnTo>
                      <a:pt x="152" y="51"/>
                    </a:lnTo>
                    <a:lnTo>
                      <a:pt x="0" y="101"/>
                    </a:lnTo>
                    <a:lnTo>
                      <a:pt x="0" y="0"/>
                    </a:lnTo>
                    <a:close/>
                  </a:path>
                </a:pathLst>
              </a:cu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1339" name="Freeform 91"/>
              <p:cNvSpPr/>
              <p:nvPr/>
            </p:nvSpPr>
            <p:spPr bwMode="auto">
              <a:xfrm>
                <a:off x="3882" y="2688"/>
                <a:ext cx="152" cy="101"/>
              </a:xfrm>
              <a:custGeom>
                <a:avLst/>
                <a:gdLst/>
                <a:ahLst/>
                <a:cxnLst>
                  <a:cxn ang="0">
                    <a:pos x="152" y="101"/>
                  </a:cxn>
                  <a:cxn ang="0">
                    <a:pos x="0" y="51"/>
                  </a:cxn>
                  <a:cxn ang="0">
                    <a:pos x="152" y="0"/>
                  </a:cxn>
                  <a:cxn ang="0">
                    <a:pos x="152" y="101"/>
                  </a:cxn>
                </a:cxnLst>
                <a:rect l="0" t="0" r="r" b="b"/>
                <a:pathLst>
                  <a:path w="152" h="101">
                    <a:moveTo>
                      <a:pt x="152" y="101"/>
                    </a:moveTo>
                    <a:lnTo>
                      <a:pt x="0" y="51"/>
                    </a:lnTo>
                    <a:lnTo>
                      <a:pt x="152" y="0"/>
                    </a:lnTo>
                    <a:lnTo>
                      <a:pt x="152" y="101"/>
                    </a:lnTo>
                    <a:close/>
                  </a:path>
                </a:pathLst>
              </a:cu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1340" name="Line 92"/>
              <p:cNvSpPr>
                <a:spLocks noChangeShapeType="1"/>
              </p:cNvSpPr>
              <p:nvPr/>
            </p:nvSpPr>
            <p:spPr bwMode="auto">
              <a:xfrm flipH="1">
                <a:off x="4024" y="3124"/>
                <a:ext cx="183"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1341" name="Freeform 93"/>
              <p:cNvSpPr/>
              <p:nvPr/>
            </p:nvSpPr>
            <p:spPr bwMode="auto">
              <a:xfrm>
                <a:off x="4194" y="3073"/>
                <a:ext cx="152" cy="102"/>
              </a:xfrm>
              <a:custGeom>
                <a:avLst/>
                <a:gdLst/>
                <a:ahLst/>
                <a:cxnLst>
                  <a:cxn ang="0">
                    <a:pos x="0" y="0"/>
                  </a:cxn>
                  <a:cxn ang="0">
                    <a:pos x="152" y="51"/>
                  </a:cxn>
                  <a:cxn ang="0">
                    <a:pos x="0" y="102"/>
                  </a:cxn>
                  <a:cxn ang="0">
                    <a:pos x="0" y="0"/>
                  </a:cxn>
                </a:cxnLst>
                <a:rect l="0" t="0" r="r" b="b"/>
                <a:pathLst>
                  <a:path w="152" h="102">
                    <a:moveTo>
                      <a:pt x="0" y="0"/>
                    </a:moveTo>
                    <a:lnTo>
                      <a:pt x="152" y="51"/>
                    </a:lnTo>
                    <a:lnTo>
                      <a:pt x="0" y="102"/>
                    </a:lnTo>
                    <a:lnTo>
                      <a:pt x="0" y="0"/>
                    </a:lnTo>
                    <a:close/>
                  </a:path>
                </a:pathLst>
              </a:cu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1342" name="Freeform 94"/>
              <p:cNvSpPr/>
              <p:nvPr/>
            </p:nvSpPr>
            <p:spPr bwMode="auto">
              <a:xfrm>
                <a:off x="3885" y="3073"/>
                <a:ext cx="152" cy="102"/>
              </a:xfrm>
              <a:custGeom>
                <a:avLst/>
                <a:gdLst/>
                <a:ahLst/>
                <a:cxnLst>
                  <a:cxn ang="0">
                    <a:pos x="152" y="102"/>
                  </a:cxn>
                  <a:cxn ang="0">
                    <a:pos x="0" y="51"/>
                  </a:cxn>
                  <a:cxn ang="0">
                    <a:pos x="152" y="0"/>
                  </a:cxn>
                  <a:cxn ang="0">
                    <a:pos x="152" y="102"/>
                  </a:cxn>
                </a:cxnLst>
                <a:rect l="0" t="0" r="r" b="b"/>
                <a:pathLst>
                  <a:path w="152" h="102">
                    <a:moveTo>
                      <a:pt x="152" y="102"/>
                    </a:moveTo>
                    <a:lnTo>
                      <a:pt x="0" y="51"/>
                    </a:lnTo>
                    <a:lnTo>
                      <a:pt x="152" y="0"/>
                    </a:lnTo>
                    <a:lnTo>
                      <a:pt x="152" y="102"/>
                    </a:lnTo>
                    <a:close/>
                  </a:path>
                </a:pathLst>
              </a:cu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1343" name="Line 95"/>
              <p:cNvSpPr>
                <a:spLocks noChangeShapeType="1"/>
              </p:cNvSpPr>
              <p:nvPr/>
            </p:nvSpPr>
            <p:spPr bwMode="auto">
              <a:xfrm flipH="1">
                <a:off x="4022" y="3511"/>
                <a:ext cx="185"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1344" name="Freeform 96"/>
              <p:cNvSpPr/>
              <p:nvPr/>
            </p:nvSpPr>
            <p:spPr bwMode="auto">
              <a:xfrm>
                <a:off x="4194" y="3460"/>
                <a:ext cx="152" cy="102"/>
              </a:xfrm>
              <a:custGeom>
                <a:avLst/>
                <a:gdLst/>
                <a:ahLst/>
                <a:cxnLst>
                  <a:cxn ang="0">
                    <a:pos x="0" y="0"/>
                  </a:cxn>
                  <a:cxn ang="0">
                    <a:pos x="152" y="51"/>
                  </a:cxn>
                  <a:cxn ang="0">
                    <a:pos x="0" y="102"/>
                  </a:cxn>
                  <a:cxn ang="0">
                    <a:pos x="0" y="0"/>
                  </a:cxn>
                </a:cxnLst>
                <a:rect l="0" t="0" r="r" b="b"/>
                <a:pathLst>
                  <a:path w="152" h="102">
                    <a:moveTo>
                      <a:pt x="0" y="0"/>
                    </a:moveTo>
                    <a:lnTo>
                      <a:pt x="152" y="51"/>
                    </a:lnTo>
                    <a:lnTo>
                      <a:pt x="0" y="102"/>
                    </a:lnTo>
                    <a:lnTo>
                      <a:pt x="0" y="0"/>
                    </a:lnTo>
                    <a:close/>
                  </a:path>
                </a:pathLst>
              </a:cu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1345" name="Freeform 97"/>
              <p:cNvSpPr/>
              <p:nvPr/>
            </p:nvSpPr>
            <p:spPr bwMode="auto">
              <a:xfrm>
                <a:off x="3882" y="3460"/>
                <a:ext cx="152" cy="102"/>
              </a:xfrm>
              <a:custGeom>
                <a:avLst/>
                <a:gdLst/>
                <a:ahLst/>
                <a:cxnLst>
                  <a:cxn ang="0">
                    <a:pos x="152" y="102"/>
                  </a:cxn>
                  <a:cxn ang="0">
                    <a:pos x="0" y="51"/>
                  </a:cxn>
                  <a:cxn ang="0">
                    <a:pos x="152" y="0"/>
                  </a:cxn>
                  <a:cxn ang="0">
                    <a:pos x="152" y="102"/>
                  </a:cxn>
                </a:cxnLst>
                <a:rect l="0" t="0" r="r" b="b"/>
                <a:pathLst>
                  <a:path w="152" h="102">
                    <a:moveTo>
                      <a:pt x="152" y="102"/>
                    </a:moveTo>
                    <a:lnTo>
                      <a:pt x="0" y="51"/>
                    </a:lnTo>
                    <a:lnTo>
                      <a:pt x="152" y="0"/>
                    </a:lnTo>
                    <a:lnTo>
                      <a:pt x="152" y="102"/>
                    </a:lnTo>
                    <a:close/>
                  </a:path>
                </a:pathLst>
              </a:cu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1346" name="Line 98"/>
              <p:cNvSpPr>
                <a:spLocks noChangeShapeType="1"/>
              </p:cNvSpPr>
              <p:nvPr/>
            </p:nvSpPr>
            <p:spPr bwMode="auto">
              <a:xfrm flipH="1">
                <a:off x="4022" y="3899"/>
                <a:ext cx="324" cy="1"/>
              </a:xfrm>
              <a:prstGeom prst="line">
                <a:avLst/>
              </a:pr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1347" name="Freeform 99"/>
              <p:cNvSpPr/>
              <p:nvPr/>
            </p:nvSpPr>
            <p:spPr bwMode="auto">
              <a:xfrm>
                <a:off x="3882" y="3848"/>
                <a:ext cx="152" cy="101"/>
              </a:xfrm>
              <a:custGeom>
                <a:avLst/>
                <a:gdLst/>
                <a:ahLst/>
                <a:cxnLst>
                  <a:cxn ang="0">
                    <a:pos x="152" y="101"/>
                  </a:cxn>
                  <a:cxn ang="0">
                    <a:pos x="0" y="51"/>
                  </a:cxn>
                  <a:cxn ang="0">
                    <a:pos x="152" y="0"/>
                  </a:cxn>
                  <a:cxn ang="0">
                    <a:pos x="152" y="101"/>
                  </a:cxn>
                </a:cxnLst>
                <a:rect l="0" t="0" r="r" b="b"/>
                <a:pathLst>
                  <a:path w="152" h="101">
                    <a:moveTo>
                      <a:pt x="152" y="101"/>
                    </a:moveTo>
                    <a:lnTo>
                      <a:pt x="0" y="51"/>
                    </a:lnTo>
                    <a:lnTo>
                      <a:pt x="152" y="0"/>
                    </a:lnTo>
                    <a:lnTo>
                      <a:pt x="152" y="101"/>
                    </a:lnTo>
                    <a:close/>
                  </a:path>
                </a:pathLst>
              </a:custGeom>
              <a:noFill/>
              <a:ln w="25400">
                <a:solidFill>
                  <a:schemeClr val="tx1"/>
                </a:solidFill>
                <a:round/>
              </a:ln>
            </p:spPr>
            <p:txBody>
              <a:bodyPr/>
              <a:lstStyle/>
              <a:p>
                <a:pPr marL="0" marR="0" lvl="0" indent="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endParaRPr kumimoji="0" lang="zh-CN" altLang="en-US" sz="2335" b="1"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楷体_GB2312" panose="02010609030101010101" pitchFamily="49" charset="-122"/>
                  <a:cs typeface="+mn-cs"/>
                </a:endParaRPr>
              </a:p>
            </p:txBody>
          </p:sp>
          <p:sp>
            <p:nvSpPr>
              <p:cNvPr id="181348" name="Rectangle 100"/>
              <p:cNvSpPr>
                <a:spLocks noChangeArrowheads="1"/>
              </p:cNvSpPr>
              <p:nvPr/>
            </p:nvSpPr>
            <p:spPr bwMode="auto">
              <a:xfrm>
                <a:off x="2464" y="318"/>
                <a:ext cx="112" cy="244"/>
              </a:xfrm>
              <a:prstGeom prst="rect">
                <a:avLst/>
              </a:prstGeom>
              <a:noFill/>
              <a:ln w="25400">
                <a:noFill/>
                <a:miter lim="800000"/>
              </a:ln>
            </p:spPr>
            <p:txBody>
              <a:bodyPr wrap="none" lIns="0" tIns="0" rIns="0" bIns="0">
                <a:spAutoFit/>
              </a:bodyPr>
              <a:lstStyle/>
              <a:p>
                <a:pPr marL="0" marR="0" lvl="0" indent="0" algn="ctr"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335"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1</a:t>
                </a:r>
                <a:endParaRPr kumimoji="0" lang="en-US" altLang="zh-CN" sz="233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81349" name="Rectangle 101"/>
              <p:cNvSpPr>
                <a:spLocks noChangeArrowheads="1"/>
              </p:cNvSpPr>
              <p:nvPr/>
            </p:nvSpPr>
            <p:spPr bwMode="auto">
              <a:xfrm>
                <a:off x="2464" y="706"/>
                <a:ext cx="112" cy="244"/>
              </a:xfrm>
              <a:prstGeom prst="rect">
                <a:avLst/>
              </a:prstGeom>
              <a:noFill/>
              <a:ln w="25400">
                <a:noFill/>
                <a:miter lim="800000"/>
              </a:ln>
            </p:spPr>
            <p:txBody>
              <a:bodyPr wrap="none" lIns="0" tIns="0" rIns="0" bIns="0">
                <a:spAutoFit/>
              </a:bodyPr>
              <a:lstStyle/>
              <a:p>
                <a:pPr marL="0" marR="0" lvl="0" indent="0" algn="ctr"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335"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2</a:t>
                </a:r>
                <a:endParaRPr kumimoji="0" lang="en-US" altLang="zh-CN" sz="233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81350" name="Rectangle 102"/>
              <p:cNvSpPr>
                <a:spLocks noChangeArrowheads="1"/>
              </p:cNvSpPr>
              <p:nvPr/>
            </p:nvSpPr>
            <p:spPr bwMode="auto">
              <a:xfrm>
                <a:off x="2464" y="1093"/>
                <a:ext cx="112" cy="244"/>
              </a:xfrm>
              <a:prstGeom prst="rect">
                <a:avLst/>
              </a:prstGeom>
              <a:noFill/>
              <a:ln w="25400">
                <a:noFill/>
                <a:miter lim="800000"/>
              </a:ln>
            </p:spPr>
            <p:txBody>
              <a:bodyPr wrap="none" lIns="0" tIns="0" rIns="0" bIns="0">
                <a:spAutoFit/>
              </a:bodyPr>
              <a:lstStyle/>
              <a:p>
                <a:pPr marL="0" marR="0" lvl="0" indent="0" algn="ctr"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335"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3</a:t>
                </a:r>
                <a:endParaRPr kumimoji="0" lang="en-US" altLang="zh-CN" sz="233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81351" name="Rectangle 103"/>
              <p:cNvSpPr>
                <a:spLocks noChangeArrowheads="1"/>
              </p:cNvSpPr>
              <p:nvPr/>
            </p:nvSpPr>
            <p:spPr bwMode="auto">
              <a:xfrm>
                <a:off x="2464" y="1482"/>
                <a:ext cx="112" cy="244"/>
              </a:xfrm>
              <a:prstGeom prst="rect">
                <a:avLst/>
              </a:prstGeom>
              <a:noFill/>
              <a:ln w="25400">
                <a:noFill/>
                <a:miter lim="800000"/>
              </a:ln>
            </p:spPr>
            <p:txBody>
              <a:bodyPr wrap="none" lIns="0" tIns="0" rIns="0" bIns="0">
                <a:spAutoFit/>
              </a:bodyPr>
              <a:lstStyle/>
              <a:p>
                <a:pPr marL="0" marR="0" lvl="0" indent="0" algn="ctr"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335"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4</a:t>
                </a:r>
                <a:endParaRPr kumimoji="0" lang="en-US" altLang="zh-CN" sz="233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81352" name="Rectangle 104"/>
              <p:cNvSpPr>
                <a:spLocks noChangeArrowheads="1"/>
              </p:cNvSpPr>
              <p:nvPr/>
            </p:nvSpPr>
            <p:spPr bwMode="auto">
              <a:xfrm>
                <a:off x="2464" y="1869"/>
                <a:ext cx="112" cy="244"/>
              </a:xfrm>
              <a:prstGeom prst="rect">
                <a:avLst/>
              </a:prstGeom>
              <a:noFill/>
              <a:ln w="25400">
                <a:noFill/>
                <a:miter lim="800000"/>
              </a:ln>
            </p:spPr>
            <p:txBody>
              <a:bodyPr wrap="none" lIns="0" tIns="0" rIns="0" bIns="0">
                <a:spAutoFit/>
              </a:bodyPr>
              <a:lstStyle/>
              <a:p>
                <a:pPr marL="0" marR="0" lvl="0" indent="0" algn="ctr"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335"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5</a:t>
                </a:r>
                <a:endParaRPr kumimoji="0" lang="en-US" altLang="zh-CN" sz="233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81353" name="Rectangle 105"/>
              <p:cNvSpPr>
                <a:spLocks noChangeArrowheads="1"/>
              </p:cNvSpPr>
              <p:nvPr/>
            </p:nvSpPr>
            <p:spPr bwMode="auto">
              <a:xfrm>
                <a:off x="2464" y="2256"/>
                <a:ext cx="112" cy="244"/>
              </a:xfrm>
              <a:prstGeom prst="rect">
                <a:avLst/>
              </a:prstGeom>
              <a:noFill/>
              <a:ln w="25400">
                <a:noFill/>
                <a:miter lim="800000"/>
              </a:ln>
            </p:spPr>
            <p:txBody>
              <a:bodyPr wrap="none" lIns="0" tIns="0" rIns="0" bIns="0">
                <a:spAutoFit/>
              </a:bodyPr>
              <a:lstStyle/>
              <a:p>
                <a:pPr marL="0" marR="0" lvl="0" indent="0" algn="ctr"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335"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6</a:t>
                </a:r>
                <a:endParaRPr kumimoji="0" lang="en-US" altLang="zh-CN" sz="233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81354" name="Rectangle 106"/>
              <p:cNvSpPr>
                <a:spLocks noChangeArrowheads="1"/>
              </p:cNvSpPr>
              <p:nvPr/>
            </p:nvSpPr>
            <p:spPr bwMode="auto">
              <a:xfrm>
                <a:off x="2464" y="2643"/>
                <a:ext cx="112" cy="244"/>
              </a:xfrm>
              <a:prstGeom prst="rect">
                <a:avLst/>
              </a:prstGeom>
              <a:noFill/>
              <a:ln w="25400">
                <a:noFill/>
                <a:miter lim="800000"/>
              </a:ln>
            </p:spPr>
            <p:txBody>
              <a:bodyPr wrap="none" lIns="0" tIns="0" rIns="0" bIns="0">
                <a:spAutoFit/>
              </a:bodyPr>
              <a:lstStyle/>
              <a:p>
                <a:pPr marL="0" marR="0" lvl="0" indent="0" algn="ctr"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335"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7</a:t>
                </a:r>
                <a:endParaRPr kumimoji="0" lang="en-US" altLang="zh-CN" sz="233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81355" name="Rectangle 107"/>
              <p:cNvSpPr>
                <a:spLocks noChangeArrowheads="1"/>
              </p:cNvSpPr>
              <p:nvPr/>
            </p:nvSpPr>
            <p:spPr bwMode="auto">
              <a:xfrm>
                <a:off x="2464" y="3032"/>
                <a:ext cx="112" cy="244"/>
              </a:xfrm>
              <a:prstGeom prst="rect">
                <a:avLst/>
              </a:prstGeom>
              <a:noFill/>
              <a:ln w="25400">
                <a:noFill/>
                <a:miter lim="800000"/>
              </a:ln>
            </p:spPr>
            <p:txBody>
              <a:bodyPr wrap="none" lIns="0" tIns="0" rIns="0" bIns="0">
                <a:spAutoFit/>
              </a:bodyPr>
              <a:lstStyle/>
              <a:p>
                <a:pPr marL="0" marR="0" lvl="0" indent="0" algn="ctr"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335"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8</a:t>
                </a:r>
                <a:endParaRPr kumimoji="0" lang="en-US" altLang="zh-CN" sz="233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81356" name="Rectangle 108"/>
              <p:cNvSpPr>
                <a:spLocks noChangeArrowheads="1"/>
              </p:cNvSpPr>
              <p:nvPr/>
            </p:nvSpPr>
            <p:spPr bwMode="auto">
              <a:xfrm>
                <a:off x="2464" y="3420"/>
                <a:ext cx="112" cy="244"/>
              </a:xfrm>
              <a:prstGeom prst="rect">
                <a:avLst/>
              </a:prstGeom>
              <a:noFill/>
              <a:ln w="25400">
                <a:noFill/>
                <a:miter lim="800000"/>
              </a:ln>
            </p:spPr>
            <p:txBody>
              <a:bodyPr wrap="none" lIns="0" tIns="0" rIns="0" bIns="0">
                <a:spAutoFit/>
              </a:bodyPr>
              <a:lstStyle/>
              <a:p>
                <a:pPr marL="0" marR="0" lvl="0" indent="0" algn="ctr"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335"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9</a:t>
                </a:r>
                <a:endParaRPr kumimoji="0" lang="en-US" altLang="zh-CN" sz="233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81357" name="Rectangle 109"/>
              <p:cNvSpPr>
                <a:spLocks noChangeArrowheads="1"/>
              </p:cNvSpPr>
              <p:nvPr/>
            </p:nvSpPr>
            <p:spPr bwMode="auto">
              <a:xfrm>
                <a:off x="2403" y="3807"/>
                <a:ext cx="225" cy="244"/>
              </a:xfrm>
              <a:prstGeom prst="rect">
                <a:avLst/>
              </a:prstGeom>
              <a:noFill/>
              <a:ln w="25400">
                <a:noFill/>
                <a:miter lim="800000"/>
              </a:ln>
            </p:spPr>
            <p:txBody>
              <a:bodyPr wrap="none" lIns="0" tIns="0" rIns="0" bIns="0">
                <a:spAutoFit/>
              </a:bodyPr>
              <a:lstStyle/>
              <a:p>
                <a:pPr marL="0" marR="0" lvl="0" indent="0" algn="ctr"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335"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10</a:t>
                </a:r>
                <a:endParaRPr kumimoji="0" lang="en-US" altLang="zh-CN" sz="233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81358" name="Rectangle 110"/>
              <p:cNvSpPr>
                <a:spLocks noChangeArrowheads="1"/>
              </p:cNvSpPr>
              <p:nvPr/>
            </p:nvSpPr>
            <p:spPr bwMode="auto">
              <a:xfrm>
                <a:off x="3642" y="318"/>
                <a:ext cx="225" cy="244"/>
              </a:xfrm>
              <a:prstGeom prst="rect">
                <a:avLst/>
              </a:prstGeom>
              <a:noFill/>
              <a:ln w="25400">
                <a:noFill/>
                <a:miter lim="800000"/>
              </a:ln>
            </p:spPr>
            <p:txBody>
              <a:bodyPr wrap="none" lIns="0" tIns="0" rIns="0" bIns="0">
                <a:spAutoFit/>
              </a:bodyPr>
              <a:lstStyle/>
              <a:p>
                <a:pPr marL="0" marR="0" lvl="0" indent="0" algn="ctr"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335"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20</a:t>
                </a:r>
                <a:endParaRPr kumimoji="0" lang="en-US" altLang="zh-CN" sz="233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81359" name="Rectangle 111"/>
              <p:cNvSpPr>
                <a:spLocks noChangeArrowheads="1"/>
              </p:cNvSpPr>
              <p:nvPr/>
            </p:nvSpPr>
            <p:spPr bwMode="auto">
              <a:xfrm>
                <a:off x="3642" y="706"/>
                <a:ext cx="225" cy="244"/>
              </a:xfrm>
              <a:prstGeom prst="rect">
                <a:avLst/>
              </a:prstGeom>
              <a:noFill/>
              <a:ln w="25400">
                <a:noFill/>
                <a:miter lim="800000"/>
              </a:ln>
            </p:spPr>
            <p:txBody>
              <a:bodyPr wrap="none" lIns="0" tIns="0" rIns="0" bIns="0">
                <a:spAutoFit/>
              </a:bodyPr>
              <a:lstStyle/>
              <a:p>
                <a:pPr marL="0" marR="0" lvl="0" indent="0" algn="ctr"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335"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19</a:t>
                </a:r>
                <a:endParaRPr kumimoji="0" lang="en-US" altLang="zh-CN" sz="233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81360" name="Rectangle 112"/>
              <p:cNvSpPr>
                <a:spLocks noChangeArrowheads="1"/>
              </p:cNvSpPr>
              <p:nvPr/>
            </p:nvSpPr>
            <p:spPr bwMode="auto">
              <a:xfrm>
                <a:off x="3642" y="1093"/>
                <a:ext cx="225" cy="244"/>
              </a:xfrm>
              <a:prstGeom prst="rect">
                <a:avLst/>
              </a:prstGeom>
              <a:noFill/>
              <a:ln w="25400">
                <a:noFill/>
                <a:miter lim="800000"/>
              </a:ln>
            </p:spPr>
            <p:txBody>
              <a:bodyPr wrap="none" lIns="0" tIns="0" rIns="0" bIns="0">
                <a:spAutoFit/>
              </a:bodyPr>
              <a:lstStyle/>
              <a:p>
                <a:pPr marL="0" marR="0" lvl="0" indent="0" algn="ctr"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335"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18</a:t>
                </a:r>
                <a:endParaRPr kumimoji="0" lang="en-US" altLang="zh-CN" sz="233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81361" name="Rectangle 113"/>
              <p:cNvSpPr>
                <a:spLocks noChangeArrowheads="1"/>
              </p:cNvSpPr>
              <p:nvPr/>
            </p:nvSpPr>
            <p:spPr bwMode="auto">
              <a:xfrm>
                <a:off x="3642" y="1482"/>
                <a:ext cx="225" cy="244"/>
              </a:xfrm>
              <a:prstGeom prst="rect">
                <a:avLst/>
              </a:prstGeom>
              <a:noFill/>
              <a:ln w="25400">
                <a:noFill/>
                <a:miter lim="800000"/>
              </a:ln>
            </p:spPr>
            <p:txBody>
              <a:bodyPr wrap="none" lIns="0" tIns="0" rIns="0" bIns="0">
                <a:spAutoFit/>
              </a:bodyPr>
              <a:lstStyle/>
              <a:p>
                <a:pPr marL="0" marR="0" lvl="0" indent="0" algn="ctr"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335"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17</a:t>
                </a:r>
                <a:endParaRPr kumimoji="0" lang="en-US" altLang="zh-CN" sz="233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81362" name="Rectangle 114"/>
              <p:cNvSpPr>
                <a:spLocks noChangeArrowheads="1"/>
              </p:cNvSpPr>
              <p:nvPr/>
            </p:nvSpPr>
            <p:spPr bwMode="auto">
              <a:xfrm>
                <a:off x="3642" y="1869"/>
                <a:ext cx="225" cy="244"/>
              </a:xfrm>
              <a:prstGeom prst="rect">
                <a:avLst/>
              </a:prstGeom>
              <a:noFill/>
              <a:ln w="25400">
                <a:noFill/>
                <a:miter lim="800000"/>
              </a:ln>
            </p:spPr>
            <p:txBody>
              <a:bodyPr wrap="none" lIns="0" tIns="0" rIns="0" bIns="0">
                <a:spAutoFit/>
              </a:bodyPr>
              <a:lstStyle/>
              <a:p>
                <a:pPr marL="0" marR="0" lvl="0" indent="0" algn="ctr"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335"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16</a:t>
                </a:r>
                <a:endParaRPr kumimoji="0" lang="en-US" altLang="zh-CN" sz="233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81363" name="Rectangle 115"/>
              <p:cNvSpPr>
                <a:spLocks noChangeArrowheads="1"/>
              </p:cNvSpPr>
              <p:nvPr/>
            </p:nvSpPr>
            <p:spPr bwMode="auto">
              <a:xfrm>
                <a:off x="3642" y="2256"/>
                <a:ext cx="225" cy="244"/>
              </a:xfrm>
              <a:prstGeom prst="rect">
                <a:avLst/>
              </a:prstGeom>
              <a:noFill/>
              <a:ln w="25400">
                <a:noFill/>
                <a:miter lim="800000"/>
              </a:ln>
            </p:spPr>
            <p:txBody>
              <a:bodyPr wrap="none" lIns="0" tIns="0" rIns="0" bIns="0">
                <a:spAutoFit/>
              </a:bodyPr>
              <a:lstStyle/>
              <a:p>
                <a:pPr marL="0" marR="0" lvl="0" indent="0" algn="ctr"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335"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15</a:t>
                </a:r>
                <a:endParaRPr kumimoji="0" lang="en-US" altLang="zh-CN" sz="233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81364" name="Rectangle 116"/>
              <p:cNvSpPr>
                <a:spLocks noChangeArrowheads="1"/>
              </p:cNvSpPr>
              <p:nvPr/>
            </p:nvSpPr>
            <p:spPr bwMode="auto">
              <a:xfrm>
                <a:off x="3642" y="2643"/>
                <a:ext cx="225" cy="244"/>
              </a:xfrm>
              <a:prstGeom prst="rect">
                <a:avLst/>
              </a:prstGeom>
              <a:noFill/>
              <a:ln w="25400">
                <a:noFill/>
                <a:miter lim="800000"/>
              </a:ln>
            </p:spPr>
            <p:txBody>
              <a:bodyPr wrap="none" lIns="0" tIns="0" rIns="0" bIns="0">
                <a:spAutoFit/>
              </a:bodyPr>
              <a:lstStyle/>
              <a:p>
                <a:pPr marL="0" marR="0" lvl="0" indent="0" algn="ctr"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335"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14</a:t>
                </a:r>
                <a:endParaRPr kumimoji="0" lang="en-US" altLang="zh-CN" sz="233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81365" name="Rectangle 117"/>
              <p:cNvSpPr>
                <a:spLocks noChangeArrowheads="1"/>
              </p:cNvSpPr>
              <p:nvPr/>
            </p:nvSpPr>
            <p:spPr bwMode="auto">
              <a:xfrm>
                <a:off x="3642" y="3032"/>
                <a:ext cx="225" cy="244"/>
              </a:xfrm>
              <a:prstGeom prst="rect">
                <a:avLst/>
              </a:prstGeom>
              <a:noFill/>
              <a:ln w="25400">
                <a:noFill/>
                <a:miter lim="800000"/>
              </a:ln>
            </p:spPr>
            <p:txBody>
              <a:bodyPr wrap="none" lIns="0" tIns="0" rIns="0" bIns="0">
                <a:spAutoFit/>
              </a:bodyPr>
              <a:lstStyle/>
              <a:p>
                <a:pPr marL="0" marR="0" lvl="0" indent="0" algn="ctr"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335"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13</a:t>
                </a:r>
                <a:endParaRPr kumimoji="0" lang="en-US" altLang="zh-CN" sz="233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81366" name="Rectangle 118"/>
              <p:cNvSpPr>
                <a:spLocks noChangeArrowheads="1"/>
              </p:cNvSpPr>
              <p:nvPr/>
            </p:nvSpPr>
            <p:spPr bwMode="auto">
              <a:xfrm>
                <a:off x="3642" y="3420"/>
                <a:ext cx="225" cy="244"/>
              </a:xfrm>
              <a:prstGeom prst="rect">
                <a:avLst/>
              </a:prstGeom>
              <a:noFill/>
              <a:ln w="25400">
                <a:noFill/>
                <a:miter lim="800000"/>
              </a:ln>
            </p:spPr>
            <p:txBody>
              <a:bodyPr wrap="none" lIns="0" tIns="0" rIns="0" bIns="0">
                <a:spAutoFit/>
              </a:bodyPr>
              <a:lstStyle/>
              <a:p>
                <a:pPr marL="0" marR="0" lvl="0" indent="0" algn="ctr"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335"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12</a:t>
                </a:r>
                <a:endParaRPr kumimoji="0" lang="en-US" altLang="zh-CN" sz="233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sp>
            <p:nvSpPr>
              <p:cNvPr id="181367" name="Rectangle 119"/>
              <p:cNvSpPr>
                <a:spLocks noChangeArrowheads="1"/>
              </p:cNvSpPr>
              <p:nvPr/>
            </p:nvSpPr>
            <p:spPr bwMode="auto">
              <a:xfrm>
                <a:off x="3642" y="3807"/>
                <a:ext cx="225" cy="244"/>
              </a:xfrm>
              <a:prstGeom prst="rect">
                <a:avLst/>
              </a:prstGeom>
              <a:noFill/>
              <a:ln w="25400">
                <a:noFill/>
                <a:miter lim="800000"/>
              </a:ln>
            </p:spPr>
            <p:txBody>
              <a:bodyPr wrap="none" lIns="0" tIns="0" rIns="0" bIns="0">
                <a:spAutoFit/>
              </a:bodyPr>
              <a:lstStyle/>
              <a:p>
                <a:pPr marL="0" marR="0" lvl="0" indent="0" algn="ctr"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None/>
                  <a:defRPr/>
                </a:pPr>
                <a:r>
                  <a:rPr kumimoji="0" lang="en-US" altLang="zh-CN" sz="2335" b="0"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11</a:t>
                </a:r>
                <a:endParaRPr kumimoji="0" lang="en-US" altLang="zh-CN" sz="2335" b="1" i="0" u="none" strike="noStrike" kern="1200" cap="none" spc="0" normalizeH="0" baseline="0" noProof="0" smtClean="0">
                  <a:ln>
                    <a:noFill/>
                  </a:ln>
                  <a:solidFill>
                    <a:schemeClr val="tx1"/>
                  </a:solidFill>
                  <a:effectLst>
                    <a:outerShdw blurRad="38100" dist="38100" dir="2700000" algn="tl">
                      <a:srgbClr val="000000"/>
                    </a:outerShdw>
                  </a:effectLst>
                  <a:uLnTx/>
                  <a:uFillTx/>
                  <a:latin typeface="Times New Roman" panose="02020603050405020304" pitchFamily="18" charset="0"/>
                  <a:ea typeface="楷体_GB2312" panose="02010609030101010101" pitchFamily="49" charset="-122"/>
                  <a:cs typeface="+mn-cs"/>
                </a:endParaRPr>
              </a:p>
            </p:txBody>
          </p:sp>
        </p:grpSp>
      </p:grpSp>
    </p:spTree>
  </p:cSld>
  <p:clrMapOvr>
    <a:masterClrMapping/>
  </p:clrMapOvr>
  <p:transition>
    <p:random/>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2274" name="Rectangle 2"/>
          <p:cNvSpPr>
            <a:spLocks noGrp="1" noChangeArrowheads="1"/>
          </p:cNvSpPr>
          <p:nvPr>
            <p:ph idx="1"/>
          </p:nvPr>
        </p:nvSpPr>
        <p:spPr>
          <a:xfrm>
            <a:off x="1262063" y="1055688"/>
            <a:ext cx="6724386" cy="4278313"/>
          </a:xfrm>
        </p:spPr>
        <p:txBody>
          <a:bodyPr vert="horz" wrap="square" lIns="76199" tIns="38099" rIns="76199" bIns="38099" numCol="1" anchor="t" anchorCtr="0" compatLnSpc="1"/>
          <a:lstStyle/>
          <a:p>
            <a:pPr marL="533400" marR="0" lvl="0" indent="-53340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Char char="u"/>
              <a:defRPr/>
            </a:pPr>
            <a:r>
              <a:rPr kumimoji="0" lang="zh-CN" altLang="en-US" sz="30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两方面的</a:t>
            </a:r>
            <a:r>
              <a:rPr kumimoji="0" lang="zh-CN" altLang="en-US" sz="3000" b="1" i="0" u="none" strike="noStrike" kern="0" cap="none" spc="0" normalizeH="0" baseline="0" noProof="0" smtClean="0">
                <a:ln>
                  <a:noFill/>
                </a:ln>
                <a:solidFill>
                  <a:schemeClr val="hlink"/>
                </a:solidFill>
                <a:effectLst>
                  <a:outerShdw blurRad="38100" dist="38100" dir="2700000" algn="tl">
                    <a:srgbClr val="000000"/>
                  </a:outerShdw>
                </a:effectLst>
                <a:uLnTx/>
                <a:uFillTx/>
                <a:latin typeface="+mn-lt"/>
                <a:ea typeface="+mn-ea"/>
                <a:cs typeface="+mn-cs"/>
              </a:rPr>
              <a:t>功能</a:t>
            </a:r>
            <a:endParaRPr kumimoji="0" lang="zh-CN" altLang="en-US" sz="3000" b="1" i="0" u="none" strike="noStrike" kern="0" cap="none" spc="0" normalizeH="0" baseline="0" noProof="0" smtClean="0">
              <a:ln>
                <a:noFill/>
              </a:ln>
              <a:solidFill>
                <a:schemeClr val="hlink"/>
              </a:solidFill>
              <a:effectLst>
                <a:outerShdw blurRad="38100" dist="38100" dir="2700000" algn="tl">
                  <a:srgbClr val="000000"/>
                </a:outerShdw>
              </a:effectLst>
              <a:uLnTx/>
              <a:uFillTx/>
              <a:latin typeface="+mn-lt"/>
              <a:ea typeface="+mn-ea"/>
              <a:cs typeface="+mn-cs"/>
            </a:endParaRPr>
          </a:p>
          <a:p>
            <a:pPr marL="914400" marR="0" lvl="1" indent="-457200" algn="l" defTabSz="914400" rtl="0" eaLnBrk="1" fontAlgn="base" latinLnBrk="0" hangingPunct="1">
              <a:lnSpc>
                <a:spcPct val="90000"/>
              </a:lnSpc>
              <a:spcBef>
                <a:spcPct val="30000"/>
              </a:spcBef>
              <a:spcAft>
                <a:spcPct val="0"/>
              </a:spcAft>
              <a:buClr>
                <a:schemeClr val="tx1"/>
              </a:buClr>
              <a:buSzTx/>
              <a:buFont typeface="Wingdings" panose="05000000000000000000" pitchFamily="2" charset="2"/>
              <a:buNone/>
              <a:defRPr/>
            </a:pPr>
            <a:r>
              <a:rPr kumimoji="0" lang="zh-CN" altLang="en-US" sz="2665"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⑴、三态输出直接驱动总线</a:t>
            </a:r>
            <a:endParaRPr kumimoji="0" lang="zh-CN" altLang="en-US" sz="2665"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endParaRPr>
          </a:p>
          <a:p>
            <a:pPr marL="914400" marR="0" lvl="1" indent="-457200" algn="l" defTabSz="914400" rtl="0" eaLnBrk="1" fontAlgn="base" latinLnBrk="0" hangingPunct="1">
              <a:lnSpc>
                <a:spcPct val="90000"/>
              </a:lnSpc>
              <a:spcBef>
                <a:spcPct val="30000"/>
              </a:spcBef>
              <a:spcAft>
                <a:spcPct val="0"/>
              </a:spcAft>
              <a:buClr>
                <a:schemeClr val="tx1"/>
              </a:buClr>
              <a:buSzTx/>
              <a:buFont typeface="Wingdings" panose="05000000000000000000" pitchFamily="2" charset="2"/>
              <a:buNone/>
              <a:defRPr/>
            </a:pPr>
            <a:r>
              <a:rPr kumimoji="0" lang="zh-CN" altLang="en-US" sz="2665"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⑵、具有数据收和发两个方向的传输、隔离控制功能。</a:t>
            </a:r>
            <a:endParaRPr kumimoji="0" lang="zh-CN" altLang="en-US" sz="2665"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endParaRPr>
          </a:p>
          <a:p>
            <a:pPr marL="533400" marR="0" lvl="0" indent="-53340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Char char="u"/>
              <a:defRPr/>
            </a:pPr>
            <a:r>
              <a:rPr kumimoji="0" lang="zh-CN" altLang="en-US" sz="30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常用芯片：</a:t>
            </a:r>
            <a:r>
              <a:rPr kumimoji="0" lang="en-US" altLang="zh-CN" sz="30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Intel8286</a:t>
            </a:r>
            <a:r>
              <a:rPr kumimoji="0" lang="zh-CN" altLang="en-US" sz="30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a:t>
            </a:r>
            <a:r>
              <a:rPr kumimoji="0" lang="en-US" altLang="zh-CN" sz="30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Intel8287</a:t>
            </a:r>
            <a:r>
              <a:rPr kumimoji="0" lang="zh-CN" altLang="en-US" sz="30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和</a:t>
            </a:r>
            <a:r>
              <a:rPr kumimoji="0" lang="en-US" altLang="zh-CN" sz="30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rPr>
              <a:t>74LS245</a:t>
            </a:r>
            <a:endParaRPr kumimoji="0" lang="en-US" altLang="zh-CN" sz="3000"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cs"/>
            </a:endParaRPr>
          </a:p>
          <a:p>
            <a:pPr marL="914400" marR="0" lvl="1" indent="-45720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Char char="Ø"/>
              <a:defRPr/>
            </a:pPr>
            <a:r>
              <a:rPr kumimoji="0" lang="en-US" altLang="zh-CN" sz="2665"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8286</a:t>
            </a:r>
            <a:r>
              <a:rPr kumimoji="0" lang="zh-CN" altLang="en-US" sz="2665"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输入输出同相</a:t>
            </a:r>
            <a:endParaRPr kumimoji="0" lang="zh-CN" altLang="en-US" sz="2665"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endParaRPr>
          </a:p>
          <a:p>
            <a:pPr marL="914400" marR="0" lvl="1" indent="-45720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Char char="Ø"/>
              <a:defRPr/>
            </a:pPr>
            <a:r>
              <a:rPr kumimoji="0" lang="en-US" altLang="zh-CN" sz="2665"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8287</a:t>
            </a:r>
            <a:r>
              <a:rPr kumimoji="0" lang="zh-CN" altLang="en-US" sz="2665"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输入输出反相</a:t>
            </a:r>
            <a:endParaRPr kumimoji="0" lang="zh-CN" altLang="en-US" sz="2665"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endParaRPr>
          </a:p>
          <a:p>
            <a:pPr marL="914400" marR="0" lvl="1" indent="-457200" algn="l" defTabSz="914400" rtl="0" eaLnBrk="1" fontAlgn="base" latinLnBrk="0" hangingPunct="1">
              <a:lnSpc>
                <a:spcPct val="90000"/>
              </a:lnSpc>
              <a:spcBef>
                <a:spcPct val="30000"/>
              </a:spcBef>
              <a:spcAft>
                <a:spcPct val="0"/>
              </a:spcAft>
              <a:buClr>
                <a:srgbClr val="B4B9BE"/>
              </a:buClr>
              <a:buSzTx/>
              <a:buFont typeface="Wingdings" panose="05000000000000000000" pitchFamily="2" charset="2"/>
              <a:buChar char="Ø"/>
              <a:defRPr/>
            </a:pPr>
            <a:r>
              <a:rPr kumimoji="0" lang="en-US" altLang="zh-CN" sz="2665"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74LS245</a:t>
            </a:r>
            <a:r>
              <a:rPr kumimoji="0" lang="zh-CN" altLang="en-US" sz="2665"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的功能与</a:t>
            </a:r>
            <a:r>
              <a:rPr kumimoji="0" lang="en-US" altLang="zh-CN" sz="2665"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8286</a:t>
            </a:r>
            <a:r>
              <a:rPr kumimoji="0" lang="zh-CN" altLang="en-US" sz="2665"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rPr>
              <a:t>相同</a:t>
            </a:r>
            <a:endParaRPr kumimoji="0" lang="zh-CN" altLang="en-US" sz="2665" b="1" i="0" u="none" strike="noStrike" kern="0" cap="none" spc="0" normalizeH="0" baseline="0" noProof="0" smtClean="0">
              <a:ln>
                <a:noFill/>
              </a:ln>
              <a:solidFill>
                <a:schemeClr val="tx1"/>
              </a:solidFill>
              <a:effectLst>
                <a:outerShdw blurRad="38100" dist="38100" dir="2700000" algn="tl">
                  <a:srgbClr val="000000"/>
                </a:outerShdw>
              </a:effectLst>
              <a:uLnTx/>
              <a:uFillTx/>
              <a:latin typeface="+mn-lt"/>
              <a:ea typeface="+mn-ea"/>
              <a:cs typeface="+mn-ea"/>
            </a:endParaRPr>
          </a:p>
        </p:txBody>
      </p:sp>
      <p:sp>
        <p:nvSpPr>
          <p:cNvPr id="182275" name="Rectangle 3"/>
          <p:cNvSpPr>
            <a:spLocks noGrp="1" noRot="1" noChangeArrowheads="1"/>
          </p:cNvSpPr>
          <p:nvPr>
            <p:ph type="title"/>
          </p:nvPr>
        </p:nvSpPr>
        <p:spPr/>
        <p:txBody>
          <a:bodyPr vert="horz" wrap="square" lIns="76199" tIns="38099" rIns="76199" bIns="38099"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335" b="1" i="0" u="none" strike="noStrike" kern="0" cap="none" spc="0" normalizeH="0" baseline="0" noProof="0" smtClean="0">
                <a:ln>
                  <a:noFill/>
                </a:ln>
                <a:solidFill>
                  <a:schemeClr val="folHlink"/>
                </a:solidFill>
                <a:effectLst>
                  <a:outerShdw blurRad="38100" dist="38100" dir="2700000" algn="tl">
                    <a:srgbClr val="000000"/>
                  </a:outerShdw>
                </a:effectLst>
                <a:uLnTx/>
                <a:uFillTx/>
                <a:latin typeface="+mj-lt"/>
                <a:ea typeface="+mj-ea"/>
                <a:cs typeface="+mj-cs"/>
              </a:rPr>
              <a:t>双向数据总线收发器</a:t>
            </a:r>
            <a:endParaRPr kumimoji="0" lang="zh-CN" altLang="en-US" sz="3335" b="1" i="0" u="none" strike="noStrike" kern="0" cap="none" spc="0" normalizeH="0" baseline="0" noProof="0" smtClean="0">
              <a:ln>
                <a:noFill/>
              </a:ln>
              <a:solidFill>
                <a:schemeClr val="folHlink"/>
              </a:solidFill>
              <a:effectLst>
                <a:outerShdw blurRad="38100" dist="38100" dir="2700000" algn="tl">
                  <a:srgbClr val="000000"/>
                </a:outerShdw>
              </a:effectLst>
              <a:uLnTx/>
              <a:uFillTx/>
              <a:latin typeface="+mj-lt"/>
              <a:ea typeface="+mj-ea"/>
              <a:cs typeface="+mj-cs"/>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2274">
                                            <p:txEl>
                                              <p:charRg st="0" end="7"/>
                                            </p:txEl>
                                          </p:spTgt>
                                        </p:tgtEl>
                                        <p:attrNameLst>
                                          <p:attrName>style.visibility</p:attrName>
                                        </p:attrNameLst>
                                      </p:cBhvr>
                                      <p:to>
                                        <p:strVal val="visible"/>
                                      </p:to>
                                    </p:set>
                                    <p:animEffect transition="in" filter="wipe(left)">
                                      <p:cBhvr>
                                        <p:cTn id="7" dur="500"/>
                                        <p:tgtEl>
                                          <p:spTgt spid="182274">
                                            <p:txEl>
                                              <p:charRg st="0" end="7"/>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82274">
                                            <p:txEl>
                                              <p:charRg st="7" end="20"/>
                                            </p:txEl>
                                          </p:spTgt>
                                        </p:tgtEl>
                                        <p:attrNameLst>
                                          <p:attrName>style.visibility</p:attrName>
                                        </p:attrNameLst>
                                      </p:cBhvr>
                                      <p:to>
                                        <p:strVal val="visible"/>
                                      </p:to>
                                    </p:set>
                                    <p:animEffect transition="in" filter="wipe(left)">
                                      <p:cBhvr>
                                        <p:cTn id="10" dur="500"/>
                                        <p:tgtEl>
                                          <p:spTgt spid="182274">
                                            <p:txEl>
                                              <p:charRg st="7" end="2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82274">
                                            <p:txEl>
                                              <p:charRg st="20" end="45"/>
                                            </p:txEl>
                                          </p:spTgt>
                                        </p:tgtEl>
                                        <p:attrNameLst>
                                          <p:attrName>style.visibility</p:attrName>
                                        </p:attrNameLst>
                                      </p:cBhvr>
                                      <p:to>
                                        <p:strVal val="visible"/>
                                      </p:to>
                                    </p:set>
                                    <p:animEffect transition="in" filter="wipe(left)">
                                      <p:cBhvr>
                                        <p:cTn id="13" dur="500"/>
                                        <p:tgtEl>
                                          <p:spTgt spid="182274">
                                            <p:txEl>
                                              <p:charRg st="20" end="4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82274">
                                            <p:txEl>
                                              <p:charRg st="45" end="78"/>
                                            </p:txEl>
                                          </p:spTgt>
                                        </p:tgtEl>
                                        <p:attrNameLst>
                                          <p:attrName>style.visibility</p:attrName>
                                        </p:attrNameLst>
                                      </p:cBhvr>
                                      <p:to>
                                        <p:strVal val="visible"/>
                                      </p:to>
                                    </p:set>
                                    <p:animEffect transition="in" filter="wipe(left)">
                                      <p:cBhvr>
                                        <p:cTn id="18" dur="500"/>
                                        <p:tgtEl>
                                          <p:spTgt spid="182274">
                                            <p:txEl>
                                              <p:charRg st="45" end="78"/>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82274">
                                            <p:txEl>
                                              <p:charRg st="78" end="89"/>
                                            </p:txEl>
                                          </p:spTgt>
                                        </p:tgtEl>
                                        <p:attrNameLst>
                                          <p:attrName>style.visibility</p:attrName>
                                        </p:attrNameLst>
                                      </p:cBhvr>
                                      <p:to>
                                        <p:strVal val="visible"/>
                                      </p:to>
                                    </p:set>
                                    <p:animEffect transition="in" filter="wipe(left)">
                                      <p:cBhvr>
                                        <p:cTn id="21" dur="500"/>
                                        <p:tgtEl>
                                          <p:spTgt spid="182274">
                                            <p:txEl>
                                              <p:charRg st="78" end="89"/>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82274">
                                            <p:txEl>
                                              <p:charRg st="89" end="100"/>
                                            </p:txEl>
                                          </p:spTgt>
                                        </p:tgtEl>
                                        <p:attrNameLst>
                                          <p:attrName>style.visibility</p:attrName>
                                        </p:attrNameLst>
                                      </p:cBhvr>
                                      <p:to>
                                        <p:strVal val="visible"/>
                                      </p:to>
                                    </p:set>
                                    <p:animEffect transition="in" filter="wipe(left)">
                                      <p:cBhvr>
                                        <p:cTn id="24" dur="500"/>
                                        <p:tgtEl>
                                          <p:spTgt spid="182274">
                                            <p:txEl>
                                              <p:charRg st="89" end="100"/>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82274">
                                            <p:txEl>
                                              <p:charRg st="100" end="118"/>
                                            </p:txEl>
                                          </p:spTgt>
                                        </p:tgtEl>
                                        <p:attrNameLst>
                                          <p:attrName>style.visibility</p:attrName>
                                        </p:attrNameLst>
                                      </p:cBhvr>
                                      <p:to>
                                        <p:strVal val="visible"/>
                                      </p:to>
                                    </p:set>
                                    <p:animEffect transition="in" filter="wipe(left)">
                                      <p:cBhvr>
                                        <p:cTn id="27" dur="500"/>
                                        <p:tgtEl>
                                          <p:spTgt spid="182274">
                                            <p:txEl>
                                              <p:charRg st="100" end="1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4" grpId="0"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ChangeArrowheads="1"/>
          </p:cNvSpPr>
          <p:nvPr>
            <p:ph type="title"/>
          </p:nvPr>
        </p:nvSpPr>
        <p:spPr>
          <a:xfrm>
            <a:off x="323850" y="193675"/>
            <a:ext cx="7670800" cy="661988"/>
          </a:xfrm>
        </p:spPr>
        <p:txBody>
          <a:bodyPr/>
          <a:lstStyle/>
          <a:p>
            <a:pPr eaLnBrk="1" hangingPunct="1"/>
            <a:r>
              <a:rPr lang="zh-CN" altLang="en-US" smtClean="0">
                <a:cs typeface="隶书" panose="02010509060101010101" charset="-122"/>
              </a:rPr>
              <a:t>本章小结</a:t>
            </a:r>
            <a:endParaRPr lang="zh-CN" altLang="en-US" smtClean="0">
              <a:cs typeface="隶书" panose="02010509060101010101" charset="-122"/>
            </a:endParaRPr>
          </a:p>
        </p:txBody>
      </p:sp>
      <p:sp>
        <p:nvSpPr>
          <p:cNvPr id="306179" name="Rectangle 3"/>
          <p:cNvSpPr>
            <a:spLocks noGrp="1" noChangeArrowheads="1"/>
          </p:cNvSpPr>
          <p:nvPr>
            <p:ph type="body" idx="1"/>
          </p:nvPr>
        </p:nvSpPr>
        <p:spPr>
          <a:xfrm>
            <a:off x="755655" y="1057275"/>
            <a:ext cx="7375525" cy="4392613"/>
          </a:xfrm>
        </p:spPr>
        <p:txBody>
          <a:bodyPr/>
          <a:lstStyle/>
          <a:p>
            <a:pPr eaLnBrk="1" hangingPunct="1">
              <a:spcBef>
                <a:spcPct val="5000"/>
              </a:spcBef>
              <a:spcAft>
                <a:spcPct val="0"/>
              </a:spcAft>
            </a:pPr>
            <a:r>
              <a:rPr lang="zh-CN" altLang="en-US" sz="2400"/>
              <a:t>微处理器的一般构成</a:t>
            </a:r>
            <a:endParaRPr lang="zh-CN" altLang="en-US" sz="2400"/>
          </a:p>
          <a:p>
            <a:pPr eaLnBrk="1" hangingPunct="1">
              <a:spcBef>
                <a:spcPct val="5000"/>
              </a:spcBef>
              <a:spcAft>
                <a:spcPct val="0"/>
              </a:spcAft>
            </a:pPr>
            <a:r>
              <a:rPr lang="en-US" altLang="zh-CN" sz="2400"/>
              <a:t>8088CPU</a:t>
            </a:r>
            <a:r>
              <a:rPr lang="zh-CN" altLang="en-US" sz="2400"/>
              <a:t>的主要引线及其功能</a:t>
            </a:r>
            <a:endParaRPr lang="zh-CN" altLang="en-US" sz="2400"/>
          </a:p>
          <a:p>
            <a:pPr eaLnBrk="1" hangingPunct="1">
              <a:spcBef>
                <a:spcPct val="5000"/>
              </a:spcBef>
              <a:spcAft>
                <a:spcPct val="0"/>
              </a:spcAft>
            </a:pPr>
            <a:r>
              <a:rPr lang="en-US" altLang="zh-CN" sz="2400"/>
              <a:t>8088CPU</a:t>
            </a:r>
            <a:r>
              <a:rPr lang="zh-CN" altLang="en-US" sz="2400"/>
              <a:t>的内部结构</a:t>
            </a:r>
            <a:endParaRPr lang="zh-CN" altLang="en-US" sz="2400"/>
          </a:p>
          <a:p>
            <a:pPr eaLnBrk="1" hangingPunct="1">
              <a:spcBef>
                <a:spcPct val="5000"/>
              </a:spcBef>
              <a:spcAft>
                <a:spcPct val="0"/>
              </a:spcAft>
            </a:pPr>
            <a:r>
              <a:rPr lang="zh-CN" altLang="en-US" sz="2400"/>
              <a:t>内部寄存器功能</a:t>
            </a:r>
            <a:endParaRPr lang="zh-CN" altLang="en-US" sz="2400"/>
          </a:p>
          <a:p>
            <a:pPr lvl="1" eaLnBrk="1" hangingPunct="1">
              <a:spcBef>
                <a:spcPct val="5000"/>
              </a:spcBef>
              <a:spcAft>
                <a:spcPct val="0"/>
              </a:spcAft>
            </a:pPr>
            <a:r>
              <a:rPr lang="zh-CN" altLang="en-US" sz="2000"/>
              <a:t>寄存器中数据的含义</a:t>
            </a:r>
            <a:endParaRPr lang="zh-CN" altLang="en-US" sz="2000"/>
          </a:p>
          <a:p>
            <a:pPr lvl="1" eaLnBrk="1" hangingPunct="1">
              <a:spcBef>
                <a:spcPct val="5000"/>
              </a:spcBef>
              <a:spcAft>
                <a:spcPct val="0"/>
              </a:spcAft>
            </a:pPr>
            <a:r>
              <a:rPr lang="en-US" altLang="zh-CN" sz="2000"/>
              <a:t>8</a:t>
            </a:r>
            <a:r>
              <a:rPr lang="zh-CN" altLang="en-US" sz="2000"/>
              <a:t>位寄存器中存放的均为运算的数据</a:t>
            </a:r>
            <a:endParaRPr lang="zh-CN" altLang="en-US" sz="2000"/>
          </a:p>
          <a:p>
            <a:pPr eaLnBrk="1" hangingPunct="1">
              <a:spcBef>
                <a:spcPct val="5000"/>
              </a:spcBef>
              <a:spcAft>
                <a:spcPct val="0"/>
              </a:spcAft>
            </a:pPr>
            <a:r>
              <a:rPr lang="zh-CN" altLang="en-US" sz="2400"/>
              <a:t>存储器寻址</a:t>
            </a:r>
            <a:endParaRPr lang="zh-CN" altLang="en-US" sz="2400"/>
          </a:p>
          <a:p>
            <a:pPr lvl="1" eaLnBrk="1" hangingPunct="1">
              <a:spcBef>
                <a:spcPct val="5000"/>
              </a:spcBef>
              <a:spcAft>
                <a:spcPct val="0"/>
              </a:spcAft>
            </a:pPr>
            <a:r>
              <a:rPr lang="zh-CN" altLang="en-US" sz="2000"/>
              <a:t>逻辑地址，段基地址，偏移地址，物理地址</a:t>
            </a:r>
            <a:endParaRPr lang="zh-CN" altLang="en-US" sz="2000"/>
          </a:p>
          <a:p>
            <a:pPr eaLnBrk="1" hangingPunct="1">
              <a:spcBef>
                <a:spcPct val="5000"/>
              </a:spcBef>
              <a:spcAft>
                <a:spcPct val="0"/>
              </a:spcAft>
            </a:pPr>
            <a:r>
              <a:rPr lang="zh-CN" altLang="en-US" sz="2400"/>
              <a:t>堆栈</a:t>
            </a:r>
            <a:endParaRPr lang="zh-CN" altLang="en-US" sz="2400"/>
          </a:p>
          <a:p>
            <a:pPr lvl="1" eaLnBrk="1" hangingPunct="1">
              <a:spcBef>
                <a:spcPct val="5000"/>
              </a:spcBef>
              <a:spcAft>
                <a:spcPct val="0"/>
              </a:spcAft>
            </a:pPr>
            <a:r>
              <a:rPr lang="zh-CN" altLang="en-US" sz="2000"/>
              <a:t>栈顶地址，栈底地址，堆栈段基地址</a:t>
            </a:r>
            <a:endParaRPr lang="zh-CN" altLang="en-US" sz="2000"/>
          </a:p>
        </p:txBody>
      </p:sp>
      <p:sp>
        <p:nvSpPr>
          <p:cNvPr id="5" name="WordArt 4"/>
          <p:cNvSpPr>
            <a:spLocks noChangeArrowheads="1" noChangeShapeType="1" noTextEdit="1"/>
          </p:cNvSpPr>
          <p:nvPr/>
        </p:nvSpPr>
        <p:spPr bwMode="auto">
          <a:xfrm>
            <a:off x="7740655" y="4873625"/>
            <a:ext cx="792163" cy="742950"/>
          </a:xfrm>
          <a:prstGeom prst="rect">
            <a:avLst/>
          </a:prstGeom>
        </p:spPr>
        <p:txBody>
          <a:bodyPr wrap="none" lIns="91385" tIns="45692" rIns="91385" bIns="45692" fromWordArt="1">
            <a:prstTxWarp prst="textCascadeUp">
              <a:avLst>
                <a:gd name="adj" fmla="val 44444"/>
              </a:avLst>
            </a:prstTxWarp>
            <a:scene3d>
              <a:camera prst="legacyPerspectiveFront">
                <a:rot lat="20519976" lon="1080000" rev="0"/>
              </a:camera>
              <a:lightRig rig="legacyHarsh2" dir="b"/>
            </a:scene3d>
            <a:sp3d extrusionH="430200" prstMaterial="legacyMatte">
              <a:extrusionClr>
                <a:srgbClr val="FF6600"/>
              </a:extrusionClr>
            </a:sp3d>
          </a:bodyPr>
          <a:lstStyle/>
          <a:p>
            <a:pPr algn="ctr"/>
            <a:r>
              <a:rPr lang="zh-CN" altLang="en-US" sz="3600" kern="10" dirty="0">
                <a:ln w="9525">
                  <a:round/>
                </a:ln>
                <a:gradFill rotWithShape="1">
                  <a:gsLst>
                    <a:gs pos="0">
                      <a:srgbClr val="FFE701"/>
                    </a:gs>
                    <a:gs pos="100000">
                      <a:srgbClr val="FE3E02"/>
                    </a:gs>
                  </a:gsLst>
                  <a:lin ang="5400000" scaled="1"/>
                </a:gradFill>
                <a:latin typeface="宋体" panose="02010600030101010101" pitchFamily="2" charset="-122"/>
                <a:ea typeface="宋体" panose="02010600030101010101" pitchFamily="2" charset="-122"/>
              </a:rPr>
              <a:t>谢谢！</a:t>
            </a:r>
            <a:endParaRPr lang="zh-CN" altLang="en-US" sz="3600" kern="10" dirty="0">
              <a:ln w="9525">
                <a:round/>
              </a:ln>
              <a:gradFill rotWithShape="1">
                <a:gsLst>
                  <a:gs pos="0">
                    <a:srgbClr val="FFE701"/>
                  </a:gs>
                  <a:gs pos="100000">
                    <a:srgbClr val="FE3E02"/>
                  </a:gs>
                </a:gsLst>
                <a:lin ang="5400000" scaled="1"/>
              </a:gradFill>
              <a:latin typeface="宋体" panose="02010600030101010101" pitchFamily="2" charset="-122"/>
              <a:ea typeface="宋体" panose="02010600030101010101" pitchFamily="2" charset="-122"/>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6179">
                                            <p:txEl>
                                              <p:pRg st="4" end="4"/>
                                            </p:txEl>
                                          </p:spTgt>
                                        </p:tgtEl>
                                        <p:attrNameLst>
                                          <p:attrName>style.visibility</p:attrName>
                                        </p:attrNameLst>
                                      </p:cBhvr>
                                      <p:to>
                                        <p:strVal val="visible"/>
                                      </p:to>
                                    </p:set>
                                    <p:animEffect transition="in" filter="wipe(left)">
                                      <p:cBhvr>
                                        <p:cTn id="7" dur="500"/>
                                        <p:tgtEl>
                                          <p:spTgt spid="306179">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06179">
                                            <p:txEl>
                                              <p:pRg st="5" end="5"/>
                                            </p:txEl>
                                          </p:spTgt>
                                        </p:tgtEl>
                                        <p:attrNameLst>
                                          <p:attrName>style.visibility</p:attrName>
                                        </p:attrNameLst>
                                      </p:cBhvr>
                                      <p:to>
                                        <p:strVal val="visible"/>
                                      </p:to>
                                    </p:set>
                                    <p:animEffect transition="in" filter="wipe(left)">
                                      <p:cBhvr>
                                        <p:cTn id="12" dur="500"/>
                                        <p:tgtEl>
                                          <p:spTgt spid="306179">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06179">
                                            <p:txEl>
                                              <p:pRg st="7" end="7"/>
                                            </p:txEl>
                                          </p:spTgt>
                                        </p:tgtEl>
                                        <p:attrNameLst>
                                          <p:attrName>style.visibility</p:attrName>
                                        </p:attrNameLst>
                                      </p:cBhvr>
                                      <p:to>
                                        <p:strVal val="visible"/>
                                      </p:to>
                                    </p:set>
                                    <p:animEffect transition="in" filter="wipe(left)">
                                      <p:cBhvr>
                                        <p:cTn id="17" dur="500"/>
                                        <p:tgtEl>
                                          <p:spTgt spid="306179">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06179">
                                            <p:txEl>
                                              <p:pRg st="9" end="9"/>
                                            </p:txEl>
                                          </p:spTgt>
                                        </p:tgtEl>
                                        <p:attrNameLst>
                                          <p:attrName>style.visibility</p:attrName>
                                        </p:attrNameLst>
                                      </p:cBhvr>
                                      <p:to>
                                        <p:strVal val="visible"/>
                                      </p:to>
                                    </p:set>
                                    <p:animEffect transition="in" filter="wipe(left)">
                                      <p:cBhvr>
                                        <p:cTn id="22" dur="500"/>
                                        <p:tgtEl>
                                          <p:spTgt spid="306179">
                                            <p:txEl>
                                              <p:pRg st="9" end="9"/>
                                            </p:txEl>
                                          </p:spTgt>
                                        </p:tgtEl>
                                      </p:cBhvr>
                                    </p:animEffect>
                                  </p:childTnLst>
                                </p:cTn>
                              </p:par>
                            </p:childTnLst>
                          </p:cTn>
                        </p:par>
                        <p:par>
                          <p:cTn id="23" fill="hold">
                            <p:stCondLst>
                              <p:cond delay="500"/>
                            </p:stCondLst>
                            <p:childTnLst>
                              <p:par>
                                <p:cTn id="24" presetID="2" presetClass="entr" presetSubtype="4"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1000" fill="hold"/>
                                        <p:tgtEl>
                                          <p:spTgt spid="5"/>
                                        </p:tgtEl>
                                        <p:attrNameLst>
                                          <p:attrName>ppt_x</p:attrName>
                                        </p:attrNameLst>
                                      </p:cBhvr>
                                      <p:tavLst>
                                        <p:tav tm="0">
                                          <p:val>
                                            <p:strVal val="#ppt_x"/>
                                          </p:val>
                                        </p:tav>
                                        <p:tav tm="100000">
                                          <p:val>
                                            <p:strVal val="#ppt_x"/>
                                          </p:val>
                                        </p:tav>
                                      </p:tavLst>
                                    </p:anim>
                                    <p:anim calcmode="lin" valueType="num">
                                      <p:cBhvr additive="base">
                                        <p:cTn id="27"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ags/tag1.xml><?xml version="1.0" encoding="utf-8"?>
<p:tagLst xmlns:p="http://schemas.openxmlformats.org/presentationml/2006/main">
  <p:tag name="RAINPROBLEM" val="ProblemBody"/>
</p:tagLst>
</file>

<file path=ppt/tags/tag10.xml><?xml version="1.0" encoding="utf-8"?>
<p:tagLst xmlns:p="http://schemas.openxmlformats.org/presentationml/2006/main">
  <p:tag name="PROBLEMREMARKTITLE" val="ProblemRemarkBoardTitle"/>
</p:tagLst>
</file>

<file path=ppt/tags/tag11.xml><?xml version="1.0" encoding="utf-8"?>
<p:tagLst xmlns:p="http://schemas.openxmlformats.org/presentationml/2006/main">
  <p:tag name="PROBLEMREMARKTITLE" val="ProblemRemarkBoardTitle"/>
</p:tagLst>
</file>

<file path=ppt/tags/tag12.xml><?xml version="1.0" encoding="utf-8"?>
<p:tagLst xmlns:p="http://schemas.openxmlformats.org/presentationml/2006/main">
  <p:tag name="PROBLEMREMARKTITLE" val="ProblemRemarkBoardTitle"/>
</p:tagLst>
</file>

<file path=ppt/tags/tag13.xml><?xml version="1.0" encoding="utf-8"?>
<p:tagLst xmlns:p="http://schemas.openxmlformats.org/presentationml/2006/main">
  <p:tag name="PROBLEMREMARKTITLE" val="ProblemRemarkBoardTitle"/>
</p:tagLst>
</file>

<file path=ppt/tags/tag14.xml><?xml version="1.0" encoding="utf-8"?>
<p:tagLst xmlns:p="http://schemas.openxmlformats.org/presentationml/2006/main">
  <p:tag name="PROBLEMREMARKTITLE" val="ProblemRemarkBoardTitle"/>
</p:tagLst>
</file>

<file path=ppt/tags/tag15.xml><?xml version="1.0" encoding="utf-8"?>
<p:tagLst xmlns:p="http://schemas.openxmlformats.org/presentationml/2006/main">
  <p:tag name="PROBLEMREMARKTITLE" val="ProblemRemarkBoardTitle"/>
</p:tagLst>
</file>

<file path=ppt/tags/tag16.xml><?xml version="1.0" encoding="utf-8"?>
<p:tagLst xmlns:p="http://schemas.openxmlformats.org/presentationml/2006/main">
  <p:tag name="PROBLEMREMARKTITLE" val="ProblemRemarkBoardTitle"/>
</p:tagLst>
</file>

<file path=ppt/tags/tag17.xml><?xml version="1.0" encoding="utf-8"?>
<p:tagLst xmlns:p="http://schemas.openxmlformats.org/presentationml/2006/main">
  <p:tag name="PROBLEMREMARKTITLE" val="ProblemRemarkBoardTitle"/>
</p:tagLst>
</file>

<file path=ppt/tags/tag18.xml><?xml version="1.0" encoding="utf-8"?>
<p:tagLst xmlns:p="http://schemas.openxmlformats.org/presentationml/2006/main">
  <p:tag name="PROBLEMREMARKTITLE" val="ProblemRemarkBoardTitle"/>
</p:tagLst>
</file>

<file path=ppt/tags/tag19.xml><?xml version="1.0" encoding="utf-8"?>
<p:tagLst xmlns:p="http://schemas.openxmlformats.org/presentationml/2006/main">
  <p:tag name="PROBLEMREMARKTITLE" val="ProblemRemarkBoardTitle"/>
</p:tagLst>
</file>

<file path=ppt/tags/tag2.xml><?xml version="1.0" encoding="utf-8"?>
<p:tagLst xmlns:p="http://schemas.openxmlformats.org/presentationml/2006/main">
  <p:tag name="RAINPROBLEM" val="ProblemSubmit"/>
  <p:tag name="RAINPROBLEMTYPE" val="FillBlank"/>
</p:tagLst>
</file>

<file path=ppt/tags/tag20.xml><?xml version="1.0" encoding="utf-8"?>
<p:tagLst xmlns:p="http://schemas.openxmlformats.org/presentationml/2006/main">
  <p:tag name="PROBLEMREMARKTITLE" val="ProblemRemarkBoardTitle"/>
</p:tagLst>
</file>

<file path=ppt/tags/tag21.xml><?xml version="1.0" encoding="utf-8"?>
<p:tagLst xmlns:p="http://schemas.openxmlformats.org/presentationml/2006/main">
  <p:tag name="PROBLEMREMARKTITLE" val="ProblemRemarkBoardTitle"/>
</p:tagLst>
</file>

<file path=ppt/tags/tag22.xml><?xml version="1.0" encoding="utf-8"?>
<p:tagLst xmlns:p="http://schemas.openxmlformats.org/presentationml/2006/main">
  <p:tag name="PROBLEMREMARKTITLE" val="ProblemRemarkBoardTitle"/>
</p:tagLst>
</file>

<file path=ppt/tags/tag23.xml><?xml version="1.0" encoding="utf-8"?>
<p:tagLst xmlns:p="http://schemas.openxmlformats.org/presentationml/2006/main">
  <p:tag name="PROBLEMREMARKTITLE" val="ProblemRemarkBoardTitle"/>
</p:tagLst>
</file>

<file path=ppt/tags/tag24.xml><?xml version="1.0" encoding="utf-8"?>
<p:tagLst xmlns:p="http://schemas.openxmlformats.org/presentationml/2006/main">
  <p:tag name="PROBLEMREMARKTITLE" val="ProblemRemarkBoardTitle"/>
</p:tagLst>
</file>

<file path=ppt/tags/tag25.xml><?xml version="1.0" encoding="utf-8"?>
<p:tagLst xmlns:p="http://schemas.openxmlformats.org/presentationml/2006/main">
  <p:tag name="PROBLEMREMARKTITLE" val="ProblemRemarkBoardTitle"/>
</p:tagLst>
</file>

<file path=ppt/tags/tag26.xml><?xml version="1.0" encoding="utf-8"?>
<p:tagLst xmlns:p="http://schemas.openxmlformats.org/presentationml/2006/main">
  <p:tag name="PROBLEMREMARKTITLE" val="ProblemRemarkBoardTitle"/>
</p:tagLst>
</file>

<file path=ppt/tags/tag27.xml><?xml version="1.0" encoding="utf-8"?>
<p:tagLst xmlns:p="http://schemas.openxmlformats.org/presentationml/2006/main">
  <p:tag name="PROBLEMREMARKTITLE" val="ProblemRemarkBoardTitle"/>
</p:tagLst>
</file>

<file path=ppt/tags/tag28.xml><?xml version="1.0" encoding="utf-8"?>
<p:tagLst xmlns:p="http://schemas.openxmlformats.org/presentationml/2006/main">
  <p:tag name="PROBLEMREMARKTITLE" val="ProblemRemarkBoardTitle"/>
</p:tagLst>
</file>

<file path=ppt/tags/tag29.xml><?xml version="1.0" encoding="utf-8"?>
<p:tagLst xmlns:p="http://schemas.openxmlformats.org/presentationml/2006/main">
  <p:tag name="PROBLEMREMARKTITLE" val="ProblemRemarkBoardTitle"/>
</p:tagLst>
</file>

<file path=ppt/tags/tag3.xml><?xml version="1.0" encoding="utf-8"?>
<p:tagLst xmlns:p="http://schemas.openxmlformats.org/presentationml/2006/main">
  <p:tag name="PRODUCTVERSIONTIP3" val="PRODUCTVERSIONTIP3"/>
</p:tagLst>
</file>

<file path=ppt/tags/tag30.xml><?xml version="1.0" encoding="utf-8"?>
<p:tagLst xmlns:p="http://schemas.openxmlformats.org/presentationml/2006/main">
  <p:tag name="PROBLEMREMARKTITLE" val="ProblemRemarkBoardTitle"/>
</p:tagLst>
</file>

<file path=ppt/tags/tag31.xml><?xml version="1.0" encoding="utf-8"?>
<p:tagLst xmlns:p="http://schemas.openxmlformats.org/presentationml/2006/main">
  <p:tag name="PROBLEMREMARKTITLE" val="ProblemRemarkBoardTitle"/>
</p:tagLst>
</file>

<file path=ppt/tags/tag32.xml><?xml version="1.0" encoding="utf-8"?>
<p:tagLst xmlns:p="http://schemas.openxmlformats.org/presentationml/2006/main">
  <p:tag name="PROBLEMREMARKTITLE" val="ProblemRemarkBoardTitle"/>
</p:tagLst>
</file>

<file path=ppt/tags/tag33.xml><?xml version="1.0" encoding="utf-8"?>
<p:tagLst xmlns:p="http://schemas.openxmlformats.org/presentationml/2006/main">
  <p:tag name="PROBLEMREMARKTITLE" val="ProblemRemarkBoardTitle"/>
</p:tagLst>
</file>

<file path=ppt/tags/tag34.xml><?xml version="1.0" encoding="utf-8"?>
<p:tagLst xmlns:p="http://schemas.openxmlformats.org/presentationml/2006/main">
  <p:tag name="PROBLEMREMARKTITLE" val="ProblemRemarkBoardTitle"/>
</p:tagLst>
</file>

<file path=ppt/tags/tag35.xml><?xml version="1.0" encoding="utf-8"?>
<p:tagLst xmlns:p="http://schemas.openxmlformats.org/presentationml/2006/main">
  <p:tag name="RAINPROBLEMTYPE" val="ProblemTypeMarker"/>
</p:tagLst>
</file>

<file path=ppt/tags/tag36.xml><?xml version="1.0" encoding="utf-8"?>
<p:tagLst xmlns:p="http://schemas.openxmlformats.org/presentationml/2006/main">
  <p:tag name="RAINPROBLEMTYPE" val="ProblemTypeMarker"/>
</p:tagLst>
</file>

<file path=ppt/tags/tag37.xml><?xml version="1.0" encoding="utf-8"?>
<p:tagLst xmlns:p="http://schemas.openxmlformats.org/presentationml/2006/main">
  <p:tag name="RAINPROBLEMTYPE" val="ProblemTypeMarker"/>
</p:tagLst>
</file>

<file path=ppt/tags/tag38.xml><?xml version="1.0" encoding="utf-8"?>
<p:tagLst xmlns:p="http://schemas.openxmlformats.org/presentationml/2006/main">
  <p:tag name="RAINPROBLEMTYPE" val="ProblemTypeMarker"/>
</p:tagLst>
</file>

<file path=ppt/tags/tag39.xml><?xml version="1.0" encoding="utf-8"?>
<p:tagLst xmlns:p="http://schemas.openxmlformats.org/presentationml/2006/main">
  <p:tag name="RAINPROBLEMTYPE" val="ProblemTypeMarker"/>
</p:tagLst>
</file>

<file path=ppt/tags/tag4.xml><?xml version="1.0" encoding="utf-8"?>
<p:tagLst xmlns:p="http://schemas.openxmlformats.org/presentationml/2006/main">
  <p:tag name="RAINPROBLEM" val="ProblemRemarkBoard"/>
</p:tagLst>
</file>

<file path=ppt/tags/tag40.xml><?xml version="1.0" encoding="utf-8"?>
<p:tagLst xmlns:p="http://schemas.openxmlformats.org/presentationml/2006/main">
  <p:tag name="PROBLEMREMARKTITLE" val="ProblemRemarkBoardTitle"/>
</p:tagLst>
</file>

<file path=ppt/tags/tag41.xml><?xml version="1.0" encoding="utf-8"?>
<p:tagLst xmlns:p="http://schemas.openxmlformats.org/presentationml/2006/main">
  <p:tag name="PROBLEMREMARKTITLE" val="ProblemRemarkBoardTitle"/>
</p:tagLst>
</file>

<file path=ppt/tags/tag42.xml><?xml version="1.0" encoding="utf-8"?>
<p:tagLst xmlns:p="http://schemas.openxmlformats.org/presentationml/2006/main">
  <p:tag name="PROBLEMREMARKTITLE" val="ProblemRemarkBoardTitle"/>
</p:tagLst>
</file>

<file path=ppt/tags/tag43.xml><?xml version="1.0" encoding="utf-8"?>
<p:tagLst xmlns:p="http://schemas.openxmlformats.org/presentationml/2006/main">
  <p:tag name="PROBLEMREMARKTITLE" val="ProblemRemarkBoardTitle"/>
</p:tagLst>
</file>

<file path=ppt/tags/tag44.xml><?xml version="1.0" encoding="utf-8"?>
<p:tagLst xmlns:p="http://schemas.openxmlformats.org/presentationml/2006/main">
  <p:tag name="RAINPROBLEM" val="ProblemSetting"/>
  <p:tag name="RAINPROBLEMTYPE" val="FillBlank"/>
</p:tagLst>
</file>

<file path=ppt/tags/tag45.xml><?xml version="1.0" encoding="utf-8"?>
<p:tagLst xmlns:p="http://schemas.openxmlformats.org/presentationml/2006/main">
  <p:tag name="RAINPROBLEM" val="FillBlank"/>
  <p:tag name="PROBLEMBLANKKEYWORD" val="填空"/>
  <p:tag name="PROBLEMHASREMARK" val="True"/>
  <p:tag name="PROBLEMREMARK" val="第四页"/>
  <p:tag name="PROBLEMSCORE" val="3.0"/>
  <p:tag name="PROBLEMBLANK" val="[{&quot;Num&quot;:1,&quot;Score&quot;:1.0,&quot;Answers&quot;:[&quot;冯诺依曼&quot;,&quot;冯.诺依曼&quot;],&quot;CaseSensitive&quot;:false,&quot;FuzzyMatch&quot;:true},{&quot;Num&quot;:2,&quot;Score&quot;:1.0,&quot;Answers&quot;:[&quot;存储程序&quot;],&quot;CaseSensitive&quot;:false,&quot;FuzzyMatch&quot;:true},{&quot;Num&quot;:3,&quot;Score&quot;:1.0,&quot;Answers&quot;:[&quot;哈佛&quot;],&quot;CaseSensitive&quot;:false,&quot;FuzzyMatch&quot;:true}]"/>
</p:tagLst>
</file>

<file path=ppt/tags/tag46.xml><?xml version="1.0" encoding="utf-8"?>
<p:tagLst xmlns:p="http://schemas.openxmlformats.org/presentationml/2006/main">
  <p:tag name="BRANCHTO" val="257"/>
  <p:tag name="HOTSPOTTYPE" val="DefinedInNavigator"/>
  <p:tag name="DEFINEDINNAVIGATOR" val="True"/>
</p:tagLst>
</file>

<file path=ppt/tags/tag5.xml><?xml version="1.0" encoding="utf-8"?>
<p:tagLst xmlns:p="http://schemas.openxmlformats.org/presentationml/2006/main">
  <p:tag name="PROBLEMREMARKTITLE" val="ProblemRemarkBoardTip"/>
</p:tagLst>
</file>

<file path=ppt/tags/tag6.xml><?xml version="1.0" encoding="utf-8"?>
<p:tagLst xmlns:p="http://schemas.openxmlformats.org/presentationml/2006/main">
  <p:tag name="RAINPROBLEM" val="ProblemRemark"/>
</p:tagLst>
</file>

<file path=ppt/tags/tag7.xml><?xml version="1.0" encoding="utf-8"?>
<p:tagLst xmlns:p="http://schemas.openxmlformats.org/presentationml/2006/main">
  <p:tag name="PROBLEMREMARKTITLE" val="ProblemRemarkBoardTitle"/>
</p:tagLst>
</file>

<file path=ppt/tags/tag8.xml><?xml version="1.0" encoding="utf-8"?>
<p:tagLst xmlns:p="http://schemas.openxmlformats.org/presentationml/2006/main">
  <p:tag name="PROBLEMREMARKTITLE" val="ProblemRemarkBoardTitle"/>
</p:tagLst>
</file>

<file path=ppt/tags/tag9.xml><?xml version="1.0" encoding="utf-8"?>
<p:tagLst xmlns:p="http://schemas.openxmlformats.org/presentationml/2006/main">
  <p:tag name="PROBLEMREMARKTITLE" val="ProblemRemarkBoardTitle"/>
</p:tagLst>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隶书"/>
        <a:cs typeface=""/>
      </a:majorFont>
      <a:minorFont>
        <a:latin typeface="Tahoma"/>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6600"/>
        </a:solidFill>
        <a:ln w="12700" cap="sq" cmpd="sng" algn="ctr">
          <a:solidFill>
            <a:srgbClr val="FF6600"/>
          </a:solidFill>
          <a:prstDash val="solid"/>
          <a:round/>
          <a:headEnd type="none" w="sm" len="sm"/>
          <a:tailEnd type="none" w="sm" len="sm"/>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rgbClr val="FF6600"/>
        </a:solidFill>
        <a:ln w="12700" cap="sq" cmpd="sng" algn="ctr">
          <a:solidFill>
            <a:srgbClr val="FF6600"/>
          </a:solidFill>
          <a:prstDash val="solid"/>
          <a:round/>
          <a:headEnd type="none" w="sm" len="sm"/>
          <a:tailEnd type="none" w="sm" len="sm"/>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6600"/>
        </a:solidFill>
        <a:ln w="12700" cap="sq" cmpd="sng" algn="ctr">
          <a:solidFill>
            <a:srgbClr val="FF6600"/>
          </a:solidFill>
          <a:prstDash val="solid"/>
          <a:round/>
          <a:headEnd type="none" w="sm" len="sm"/>
          <a:tailEnd type="none" w="sm" len="sm"/>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rgbClr val="FF6600"/>
        </a:solidFill>
        <a:ln w="12700" cap="sq" cmpd="sng" algn="ctr">
          <a:solidFill>
            <a:srgbClr val="FF6600"/>
          </a:solidFill>
          <a:prstDash val="solid"/>
          <a:round/>
          <a:headEnd type="none" w="sm" len="sm"/>
          <a:tailEnd type="none" w="sm" len="sm"/>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隶书"/>
        <a:cs typeface=""/>
      </a:majorFont>
      <a:minorFont>
        <a:latin typeface="Tahoma"/>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6600"/>
        </a:solidFill>
        <a:ln w="12700" cap="sq" cmpd="sng" algn="ctr">
          <a:solidFill>
            <a:srgbClr val="FF6600"/>
          </a:solidFill>
          <a:prstDash val="solid"/>
          <a:round/>
          <a:headEnd type="none" w="sm" len="sm"/>
          <a:tailEnd type="none" w="sm" len="sm"/>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rgbClr val="FF6600"/>
        </a:solidFill>
        <a:ln w="12700" cap="sq" cmpd="sng" algn="ctr">
          <a:solidFill>
            <a:srgbClr val="FF6600"/>
          </a:solidFill>
          <a:prstDash val="solid"/>
          <a:round/>
          <a:headEnd type="none" w="sm" len="sm"/>
          <a:tailEnd type="none" w="sm" len="sm"/>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Blends">
  <a:themeElements>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fontScheme name="">
      <a:majorFont>
        <a:latin typeface="Tahoma"/>
        <a:ea typeface="黑体"/>
        <a:cs typeface=""/>
      </a:majorFont>
      <a:minorFont>
        <a:latin typeface="Tahom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0000"/>
        </a:lt1>
        <a:dk2>
          <a:srgbClr val="DDDDDD"/>
        </a:dk2>
        <a:lt2>
          <a:srgbClr val="969696"/>
        </a:lt2>
        <a:accent1>
          <a:srgbClr val="00E4A8"/>
        </a:accent1>
        <a:accent2>
          <a:srgbClr val="3333CC"/>
        </a:accent2>
        <a:accent3>
          <a:srgbClr val="AAAAAA"/>
        </a:accent3>
        <a:accent4>
          <a:srgbClr val="DCDCDC"/>
        </a:accent4>
        <a:accent5>
          <a:srgbClr val="AAEFD0"/>
        </a:accent5>
        <a:accent6>
          <a:srgbClr val="2D2DB7"/>
        </a:accent6>
        <a:hlink>
          <a:srgbClr val="FF5050"/>
        </a:hlink>
        <a:folHlink>
          <a:srgbClr val="FFCF01"/>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2F2F2"/>
        </a:accent5>
        <a:accent6>
          <a:srgbClr val="727272"/>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
        <a:dk1>
          <a:srgbClr val="FFFFFF"/>
        </a:dk1>
        <a:lt1>
          <a:srgbClr val="0000CC"/>
        </a:lt1>
        <a:dk2>
          <a:srgbClr val="FFFFCC"/>
        </a:dk2>
        <a:lt2>
          <a:srgbClr val="000094"/>
        </a:lt2>
        <a:accent1>
          <a:srgbClr val="3193FF"/>
        </a:accent1>
        <a:accent2>
          <a:srgbClr val="9900FF"/>
        </a:accent2>
        <a:accent3>
          <a:srgbClr val="AAAAE2"/>
        </a:accent3>
        <a:accent4>
          <a:srgbClr val="DCDCDC"/>
        </a:accent4>
        <a:accent5>
          <a:srgbClr val="ADC8FF"/>
        </a:accent5>
        <a:accent6>
          <a:srgbClr val="8900E5"/>
        </a:accent6>
        <a:hlink>
          <a:srgbClr val="FF3399"/>
        </a:hlink>
        <a:folHlink>
          <a:srgbClr val="FF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CCA"/>
        </a:accent5>
        <a:accent6>
          <a:srgbClr val="4345A2"/>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AAB82"/>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5"/>
        </a:accent5>
        <a:accent6>
          <a:srgbClr val="ACACAC"/>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0</TotalTime>
  <Words>9689</Words>
  <Application>WPS 演示</Application>
  <PresentationFormat>自定义</PresentationFormat>
  <Paragraphs>2069</Paragraphs>
  <Slides>100</Slides>
  <Notes>52</Notes>
  <HiddenSlides>3</HiddenSlides>
  <MMClips>0</MMClips>
  <ScaleCrop>false</ScaleCrop>
  <HeadingPairs>
    <vt:vector size="8" baseType="variant">
      <vt:variant>
        <vt:lpstr>已用的字体</vt:lpstr>
      </vt:variant>
      <vt:variant>
        <vt:i4>18</vt:i4>
      </vt:variant>
      <vt:variant>
        <vt:lpstr>主题</vt:lpstr>
      </vt:variant>
      <vt:variant>
        <vt:i4>4</vt:i4>
      </vt:variant>
      <vt:variant>
        <vt:lpstr>嵌入 OLE 服务器</vt:lpstr>
      </vt:variant>
      <vt:variant>
        <vt:i4>6</vt:i4>
      </vt:variant>
      <vt:variant>
        <vt:lpstr>幻灯片标题</vt:lpstr>
      </vt:variant>
      <vt:variant>
        <vt:i4>100</vt:i4>
      </vt:variant>
    </vt:vector>
  </HeadingPairs>
  <TitlesOfParts>
    <vt:vector size="128" baseType="lpstr">
      <vt:lpstr>Arial</vt:lpstr>
      <vt:lpstr>宋体</vt:lpstr>
      <vt:lpstr>Wingdings</vt:lpstr>
      <vt:lpstr>Tahoma</vt:lpstr>
      <vt:lpstr>微软雅黑</vt:lpstr>
      <vt:lpstr>隶书</vt:lpstr>
      <vt:lpstr>华文中宋</vt:lpstr>
      <vt:lpstr>Times New Roman</vt:lpstr>
      <vt:lpstr>楷体_GB2312</vt:lpstr>
      <vt:lpstr>新宋体</vt:lpstr>
      <vt:lpstr>华文行楷</vt:lpstr>
      <vt:lpstr>Tahoma</vt:lpstr>
      <vt:lpstr>Arial Unicode MS</vt:lpstr>
      <vt:lpstr>Symbol</vt:lpstr>
      <vt:lpstr>Wingdings 2</vt:lpstr>
      <vt:lpstr>黑体</vt:lpstr>
      <vt:lpstr>Arial Narrow</vt:lpstr>
      <vt:lpstr>Wingdings</vt:lpstr>
      <vt:lpstr>Blends</vt:lpstr>
      <vt:lpstr>诗情画意</vt:lpstr>
      <vt:lpstr>1_Blends</vt:lpstr>
      <vt:lpstr>2_Blends</vt:lpstr>
      <vt:lpstr>Equation.3</vt:lpstr>
      <vt:lpstr>Equation.3</vt:lpstr>
      <vt:lpstr>Equation.3</vt:lpstr>
      <vt:lpstr>Visio.Drawing.6</vt:lpstr>
      <vt:lpstr>Visio.Drawing.6</vt:lpstr>
      <vt:lpstr>Visio.Drawing.11</vt:lpstr>
      <vt:lpstr>PowerPoint 演示文稿</vt:lpstr>
      <vt:lpstr>PowerPoint 演示文稿</vt:lpstr>
      <vt:lpstr>主要内容： </vt:lpstr>
      <vt:lpstr>关注点：</vt:lpstr>
      <vt:lpstr>一、8088/8086 CPU的特点</vt:lpstr>
      <vt:lpstr>微处理器</vt:lpstr>
      <vt:lpstr>程序和指令</vt:lpstr>
      <vt:lpstr>指令执行的一般过程</vt:lpstr>
      <vt:lpstr>顺序执行和并行流水线</vt:lpstr>
      <vt:lpstr>顺序工作方式</vt:lpstr>
      <vt:lpstr>并行流水线工作方式</vt:lpstr>
      <vt:lpstr>1. 8088/8086 CPU的特点</vt:lpstr>
      <vt:lpstr>2. 8088CPU的两种工作模式</vt:lpstr>
      <vt:lpstr>最小模式下的总线连接示意图</vt:lpstr>
      <vt:lpstr>最大模式下的总线连接示意图</vt:lpstr>
      <vt:lpstr>两种工作模式的选择方式</vt:lpstr>
      <vt:lpstr>二、8088/8086的引线及功能</vt:lpstr>
      <vt:lpstr>PowerPoint 演示文稿</vt:lpstr>
      <vt:lpstr> 8086/8088引脚信号</vt:lpstr>
      <vt:lpstr>8086通用引脚信号</vt:lpstr>
      <vt:lpstr>      最小模式下的8088引线</vt:lpstr>
      <vt:lpstr>主要的控制和状态信号</vt:lpstr>
      <vt:lpstr>例：</vt:lpstr>
      <vt:lpstr>READY信号</vt:lpstr>
      <vt:lpstr>CPU访问一次内存或接口的主要信号</vt:lpstr>
      <vt:lpstr>中断请求和响应信号</vt:lpstr>
      <vt:lpstr>总线保持信号</vt:lpstr>
      <vt:lpstr>三、8088/8086的内部结构</vt:lpstr>
      <vt:lpstr>1. 组成</vt:lpstr>
      <vt:lpstr>PowerPoint 演示文稿</vt:lpstr>
      <vt:lpstr>2. 执行单元EU</vt:lpstr>
      <vt:lpstr>执行单元EU</vt:lpstr>
      <vt:lpstr>3. 总线接口单元BIU</vt:lpstr>
      <vt:lpstr>结论</vt:lpstr>
      <vt:lpstr>四、内部寄存器</vt:lpstr>
      <vt:lpstr>内部寄存器的类型</vt:lpstr>
      <vt:lpstr>1. 通用寄存器</vt:lpstr>
      <vt:lpstr>数据寄存器</vt:lpstr>
      <vt:lpstr>数据寄存器特有的习惯用法</vt:lpstr>
      <vt:lpstr>地址指针寄存器</vt:lpstr>
      <vt:lpstr>BX与BP在应用上的区别</vt:lpstr>
      <vt:lpstr>变址寄存器</vt:lpstr>
      <vt:lpstr>通用寄存器小结</vt:lpstr>
      <vt:lpstr>2. 控制寄存器（有IP及FLAGS）</vt:lpstr>
      <vt:lpstr>PowerPoint 演示文稿</vt:lpstr>
      <vt:lpstr>PowerPoint 演示文稿</vt:lpstr>
      <vt:lpstr>状态标志位（1）</vt:lpstr>
      <vt:lpstr>状态标志位（2）</vt:lpstr>
      <vt:lpstr>状态标志位例</vt:lpstr>
      <vt:lpstr>控制标志位</vt:lpstr>
      <vt:lpstr>3. 段寄存器</vt:lpstr>
      <vt:lpstr>五、8086CPU的存储器组织</vt:lpstr>
      <vt:lpstr>PowerPoint 演示文稿</vt:lpstr>
      <vt:lpstr>PowerPoint 演示文稿</vt:lpstr>
      <vt:lpstr>PowerPoint 演示文稿</vt:lpstr>
      <vt:lpstr>PowerPoint 演示文稿</vt:lpstr>
      <vt:lpstr>PowerPoint 演示文稿</vt:lpstr>
      <vt:lpstr>3. 存储器中的数据存放规则 </vt:lpstr>
      <vt:lpstr>PowerPoint 演示文稿</vt:lpstr>
      <vt:lpstr>4. 堆栈及堆栈段的使用</vt:lpstr>
      <vt:lpstr> </vt:lpstr>
      <vt:lpstr>堆栈初始化操作</vt:lpstr>
      <vt:lpstr>入栈操作</vt:lpstr>
      <vt:lpstr>出栈操作</vt:lpstr>
      <vt:lpstr>实模式下的存储器寻址小结</vt:lpstr>
      <vt:lpstr>六、总线时序</vt:lpstr>
      <vt:lpstr> 8086/8088时序</vt:lpstr>
      <vt:lpstr>PowerPoint 演示文稿</vt:lpstr>
      <vt:lpstr>PowerPoint 演示文稿</vt:lpstr>
      <vt:lpstr>典型的总线周期示意</vt:lpstr>
      <vt:lpstr>最小模式下存储器或I/O的读周期时序</vt:lpstr>
      <vt:lpstr>单CPU系统8086读操作 总线周期时序</vt:lpstr>
      <vt:lpstr>最小模式下存储器或I/O的写周期时序</vt:lpstr>
      <vt:lpstr>单CPU系统8086写操作 总线周期时序</vt:lpstr>
      <vt:lpstr>等待态Tw的插入</vt:lpstr>
      <vt:lpstr>8086最大模式下存储器或I/O的读周期时序</vt:lpstr>
      <vt:lpstr>最小模式下的时序操作小结</vt:lpstr>
      <vt:lpstr>七、8086系统总线</vt:lpstr>
      <vt:lpstr>主要内容：</vt:lpstr>
      <vt:lpstr>1. 概述</vt:lpstr>
      <vt:lpstr>现代微机中的多总线结构</vt:lpstr>
      <vt:lpstr>南北桥芯片</vt:lpstr>
      <vt:lpstr>2. 总线分类</vt:lpstr>
      <vt:lpstr>3. 总线的基本功能</vt:lpstr>
      <vt:lpstr>4. 总线的主要性能指标</vt:lpstr>
      <vt:lpstr>5. 常用系统总线</vt:lpstr>
      <vt:lpstr>5. 常用系统总线</vt:lpstr>
      <vt:lpstr>5. 常用系统总线</vt:lpstr>
      <vt:lpstr>5. 常用系统总线</vt:lpstr>
      <vt:lpstr>最小模式总线连接</vt:lpstr>
      <vt:lpstr>8086最小工作模式下控制核心单元的组成</vt:lpstr>
      <vt:lpstr>8086最大工作模式下控制核心单元的组成</vt:lpstr>
      <vt:lpstr>地址锁存器8282内部结构</vt:lpstr>
      <vt:lpstr>地址锁存器8282引脚信号</vt:lpstr>
      <vt:lpstr>地址锁存功能</vt:lpstr>
      <vt:lpstr>双向数据收发器8286内部结构</vt:lpstr>
      <vt:lpstr>双向数据收发器8286引脚信号</vt:lpstr>
      <vt:lpstr>双向数据总线收发器</vt:lpstr>
      <vt:lpstr>本章小结</vt:lpstr>
      <vt:lpstr>第二章  作业</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第2章 微型计算机基础</dc:title>
  <dc:creator>Xiangguo Yan</dc:creator>
  <cp:lastModifiedBy>YeRoger</cp:lastModifiedBy>
  <cp:revision>353</cp:revision>
  <cp:lastPrinted>1995-12-08T18:33:00Z</cp:lastPrinted>
  <dcterms:created xsi:type="dcterms:W3CDTF">2002-02-18T14:13:00Z</dcterms:created>
  <dcterms:modified xsi:type="dcterms:W3CDTF">2022-05-04T10:01:06Z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ICV">
    <vt:lpwstr>B70F9F6038FC4CF79891F691E96ABF23</vt:lpwstr>
  </property>
</Properties>
</file>